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1"/>
  </p:notesMasterIdLst>
  <p:sldIdLst>
    <p:sldId id="256" r:id="rId3"/>
    <p:sldId id="257" r:id="rId4"/>
    <p:sldId id="289" r:id="rId5"/>
    <p:sldId id="258" r:id="rId6"/>
    <p:sldId id="297" r:id="rId7"/>
    <p:sldId id="296" r:id="rId8"/>
    <p:sldId id="290" r:id="rId9"/>
    <p:sldId id="298" r:id="rId10"/>
    <p:sldId id="300" r:id="rId11"/>
    <p:sldId id="291" r:id="rId12"/>
    <p:sldId id="299" r:id="rId13"/>
    <p:sldId id="301" r:id="rId14"/>
    <p:sldId id="292" r:id="rId15"/>
    <p:sldId id="303" r:id="rId16"/>
    <p:sldId id="302" r:id="rId17"/>
    <p:sldId id="294" r:id="rId18"/>
    <p:sldId id="295" r:id="rId19"/>
    <p:sldId id="304" r:id="rId2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4" pos="7015" userDrawn="1">
          <p15:clr>
            <a:srgbClr val="A4A3A4"/>
          </p15:clr>
        </p15:guide>
        <p15:guide id="5" pos="688" userDrawn="1">
          <p15:clr>
            <a:srgbClr val="A4A3A4"/>
          </p15:clr>
        </p15:guide>
        <p15:guide id="6" orient="horz" pos="3521" userDrawn="1">
          <p15:clr>
            <a:srgbClr val="A4A3A4"/>
          </p15:clr>
        </p15:guide>
        <p15:guide id="7" orient="horz" pos="2840" userDrawn="1">
          <p15:clr>
            <a:srgbClr val="A4A3A4"/>
          </p15:clr>
        </p15:guide>
        <p15:guide id="8" orient="horz" pos="390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F7F7F"/>
    <a:srgbClr val="6F6E70"/>
    <a:srgbClr val="E77960"/>
    <a:srgbClr val="706F71"/>
    <a:srgbClr val="6E6D6F"/>
    <a:srgbClr val="BD5740"/>
    <a:srgbClr val="727173"/>
    <a:srgbClr val="3331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10" d="100"/>
          <a:sy n="110" d="100"/>
        </p:scale>
        <p:origin x="558" y="84"/>
      </p:cViewPr>
      <p:guideLst>
        <p:guide orient="horz" pos="2160"/>
        <p:guide pos="3840"/>
        <p:guide pos="7015"/>
        <p:guide pos="688"/>
        <p:guide orient="horz" pos="3521"/>
        <p:guide orient="horz" pos="2840"/>
        <p:guide orient="horz" pos="390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Excel_2007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Excel_2007____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Excel_2007____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rgbClr val="706F7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r>
              <a:rPr lang="en-US" altLang="zh-CN" sz="2400" b="1" dirty="0" smtClean="0">
                <a:solidFill>
                  <a:srgbClr val="706F7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2011-2015</a:t>
            </a:r>
            <a:r>
              <a:rPr lang="zh-CN" altLang="en-US" sz="2400" b="1" dirty="0" smtClean="0">
                <a:solidFill>
                  <a:srgbClr val="706F7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各年度销售额</a:t>
            </a:r>
            <a:endParaRPr lang="en-US" altLang="zh-CN" sz="2400" b="1" dirty="0">
              <a:solidFill>
                <a:srgbClr val="706F7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rgbClr val="706F7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defRPr>
          </a:pPr>
          <a:endParaRPr lang="zh-CN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73025" cap="rnd">
              <a:solidFill>
                <a:srgbClr val="E77960"/>
              </a:solidFill>
              <a:round/>
            </a:ln>
            <a:effectLst/>
          </c:spPr>
          <c:marker>
            <c:symbol val="none"/>
          </c:marker>
          <c:dLbls>
            <c:spPr>
              <a:solidFill>
                <a:srgbClr val="E77960"/>
              </a:solidFill>
              <a:ln>
                <a:noFill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showLeaderLines val="0"/>
              </c:ext>
            </c:extLst>
          </c:dLbls>
          <c:cat>
            <c:numRef>
              <c:f>Sheet1!$A$2:$A$6</c:f>
              <c:numCache>
                <c:formatCode>General</c:formatCode>
                <c:ptCount val="5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168</c:v>
                </c:pt>
                <c:pt idx="1">
                  <c:v>234</c:v>
                </c:pt>
                <c:pt idx="2">
                  <c:v>360</c:v>
                </c:pt>
                <c:pt idx="3">
                  <c:v>500</c:v>
                </c:pt>
                <c:pt idx="4">
                  <c:v>720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55055024"/>
        <c:axId val="353280344"/>
      </c:lineChart>
      <c:catAx>
        <c:axId val="35505502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353280344"/>
        <c:crosses val="autoZero"/>
        <c:auto val="1"/>
        <c:lblAlgn val="ctr"/>
        <c:lblOffset val="100"/>
        <c:noMultiLvlLbl val="0"/>
      </c:catAx>
      <c:valAx>
        <c:axId val="35328034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3550550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rgbClr val="6F6E7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r>
              <a:rPr lang="en-US" altLang="zh-CN" sz="2400" b="1" dirty="0" smtClean="0">
                <a:solidFill>
                  <a:srgbClr val="6F6E7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r>
              <a:rPr lang="zh-CN" altLang="en-US" sz="2400" b="1" dirty="0" smtClean="0">
                <a:solidFill>
                  <a:srgbClr val="6F6E7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各季度销售额百分比</a:t>
            </a:r>
            <a:endParaRPr lang="zh-CN" altLang="en-US" sz="2400" b="1" dirty="0">
              <a:solidFill>
                <a:srgbClr val="6F6E7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rgbClr val="6F6E7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defRPr>
          </a:pPr>
          <a:endParaRPr lang="zh-CN"/>
        </a:p>
      </c:txPr>
    </c:title>
    <c:autoTitleDeleted val="0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7F7F7F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rgbClr val="E77960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solidFill>
                <a:prstClr val="white"/>
              </a:solidFill>
              <a:ln>
                <a:solidFill>
                  <a:prstClr val="white"/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rgbClr val="706F7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pPr>
                <a:endParaRPr lang="zh-CN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120</c:v>
                </c:pt>
                <c:pt idx="1">
                  <c:v>150</c:v>
                </c:pt>
                <c:pt idx="2">
                  <c:v>210</c:v>
                </c:pt>
                <c:pt idx="3">
                  <c:v>180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zh-CN" sz="2400" b="1" dirty="0" smtClean="0">
                <a:solidFill>
                  <a:srgbClr val="6F6E7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2013-2015</a:t>
            </a:r>
            <a:r>
              <a:rPr lang="zh-CN" altLang="en-US" sz="2400" b="1" dirty="0" smtClean="0">
                <a:solidFill>
                  <a:srgbClr val="6F6E7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年度各产品销售额对比</a:t>
            </a:r>
            <a:endParaRPr lang="zh-CN" sz="2400" b="1" dirty="0">
              <a:solidFill>
                <a:srgbClr val="6F6E7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rgbClr val="6E6D6F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产品D</c:v>
                </c:pt>
                <c:pt idx="1">
                  <c:v>产品C</c:v>
                </c:pt>
                <c:pt idx="2">
                  <c:v>产品B</c:v>
                </c:pt>
                <c:pt idx="3">
                  <c:v>产品A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20</c:v>
                </c:pt>
                <c:pt idx="1">
                  <c:v>15</c:v>
                </c:pt>
                <c:pt idx="2">
                  <c:v>10</c:v>
                </c:pt>
                <c:pt idx="3">
                  <c:v>30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rgbClr val="706F7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rgbClr val="6E6D6F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产品D</c:v>
                </c:pt>
                <c:pt idx="1">
                  <c:v>产品C</c:v>
                </c:pt>
                <c:pt idx="2">
                  <c:v>产品B</c:v>
                </c:pt>
                <c:pt idx="3">
                  <c:v>产品A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30</c:v>
                </c:pt>
                <c:pt idx="1">
                  <c:v>25</c:v>
                </c:pt>
                <c:pt idx="2">
                  <c:v>35</c:v>
                </c:pt>
                <c:pt idx="3">
                  <c:v>40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rgbClr val="E7796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rgbClr val="6E6D6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产品D</c:v>
                </c:pt>
                <c:pt idx="1">
                  <c:v>产品C</c:v>
                </c:pt>
                <c:pt idx="2">
                  <c:v>产品B</c:v>
                </c:pt>
                <c:pt idx="3">
                  <c:v>产品A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45</c:v>
                </c:pt>
                <c:pt idx="1">
                  <c:v>35</c:v>
                </c:pt>
                <c:pt idx="2">
                  <c:v>50</c:v>
                </c:pt>
                <c:pt idx="3">
                  <c:v>60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369647648"/>
        <c:axId val="369314624"/>
      </c:barChart>
      <c:catAx>
        <c:axId val="36964764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rgbClr val="6F6E7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endParaRPr lang="zh-CN"/>
          </a:p>
        </c:txPr>
        <c:crossAx val="369314624"/>
        <c:crosses val="autoZero"/>
        <c:auto val="1"/>
        <c:lblAlgn val="ctr"/>
        <c:lblOffset val="100"/>
        <c:noMultiLvlLbl val="0"/>
      </c:catAx>
      <c:valAx>
        <c:axId val="36931462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3696476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baseline="0">
              <a:solidFill>
                <a:srgbClr val="6E6D6F"/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42794C3-3D91-405C-929E-2BAEE023C491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3CF33578-6B95-4ECC-9421-1277FF4FDDC8}">
      <dgm:prSet phldrT="[文本]"/>
      <dgm:spPr/>
      <dgm:t>
        <a:bodyPr/>
        <a:lstStyle/>
        <a:p>
          <a:r>
            <a:rPr lang="en-US" altLang="zh-CN" b="1" dirty="0" smtClean="0">
              <a:solidFill>
                <a:srgbClr val="706F7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2015.01.25</a:t>
          </a:r>
          <a:r>
            <a:rPr lang="zh-CN" altLang="en-US" b="1" dirty="0" smtClean="0">
              <a:solidFill>
                <a:srgbClr val="706F7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发布计划</a:t>
          </a:r>
          <a:endParaRPr lang="zh-CN" altLang="en-US" b="1" dirty="0">
            <a:solidFill>
              <a:srgbClr val="706F7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0B93FC17-7687-44AC-B682-36C26F097132}" type="parTrans" cxnId="{D589D5B7-2339-4869-B492-6B938D45CAD4}">
      <dgm:prSet/>
      <dgm:spPr/>
      <dgm:t>
        <a:bodyPr/>
        <a:lstStyle/>
        <a:p>
          <a:endParaRPr lang="zh-CN" altLang="en-US"/>
        </a:p>
      </dgm:t>
    </dgm:pt>
    <dgm:pt modelId="{86CFECC9-9F20-464E-908D-A0C1C40308DC}" type="sibTrans" cxnId="{D589D5B7-2339-4869-B492-6B938D45CAD4}">
      <dgm:prSet/>
      <dgm:spPr/>
      <dgm:t>
        <a:bodyPr/>
        <a:lstStyle/>
        <a:p>
          <a:endParaRPr lang="zh-CN" altLang="en-US"/>
        </a:p>
      </dgm:t>
    </dgm:pt>
    <dgm:pt modelId="{A8E001AF-8BC8-4C7D-A8B6-77034102E6B4}">
      <dgm:prSet phldrT="[文本]"/>
      <dgm:spPr/>
      <dgm:t>
        <a:bodyPr/>
        <a:lstStyle/>
        <a:p>
          <a:r>
            <a:rPr lang="en-US" altLang="zh-CN" b="1" dirty="0" smtClean="0">
              <a:solidFill>
                <a:srgbClr val="706F7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2015.06.15</a:t>
          </a:r>
          <a:r>
            <a:rPr lang="zh-CN" altLang="en-US" b="1" dirty="0" smtClean="0">
              <a:solidFill>
                <a:srgbClr val="706F7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季度总结</a:t>
          </a:r>
          <a:endParaRPr lang="zh-CN" altLang="en-US" b="1" dirty="0">
            <a:solidFill>
              <a:srgbClr val="706F7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7601B7FC-453B-4148-BEFD-7030E30F35A1}" type="parTrans" cxnId="{86E87CE3-B3B7-47D7-B774-6AF69A73D45E}">
      <dgm:prSet/>
      <dgm:spPr/>
      <dgm:t>
        <a:bodyPr/>
        <a:lstStyle/>
        <a:p>
          <a:endParaRPr lang="zh-CN" altLang="en-US"/>
        </a:p>
      </dgm:t>
    </dgm:pt>
    <dgm:pt modelId="{C2945CAF-D9C8-4723-871D-ADAAAC89E6EE}" type="sibTrans" cxnId="{86E87CE3-B3B7-47D7-B774-6AF69A73D45E}">
      <dgm:prSet/>
      <dgm:spPr/>
      <dgm:t>
        <a:bodyPr/>
        <a:lstStyle/>
        <a:p>
          <a:endParaRPr lang="zh-CN" altLang="en-US"/>
        </a:p>
      </dgm:t>
    </dgm:pt>
    <dgm:pt modelId="{70753AC4-72ED-4E91-9AD1-92D301F25FF4}">
      <dgm:prSet phldrT="[文本]"/>
      <dgm:spPr/>
      <dgm:t>
        <a:bodyPr/>
        <a:lstStyle/>
        <a:p>
          <a:r>
            <a:rPr lang="en-US" altLang="zh-CN" b="1" dirty="0" smtClean="0">
              <a:solidFill>
                <a:srgbClr val="706F7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2015.09.15</a:t>
          </a:r>
          <a:r>
            <a:rPr lang="zh-CN" altLang="en-US" b="1" dirty="0" smtClean="0">
              <a:solidFill>
                <a:srgbClr val="706F7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季度总结</a:t>
          </a:r>
          <a:endParaRPr lang="zh-CN" altLang="en-US" b="1" dirty="0">
            <a:solidFill>
              <a:srgbClr val="706F7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4C3B7C13-3F3E-4BBB-B0D5-D0B52B11A63D}" type="parTrans" cxnId="{1DFA845D-17F4-42FB-916F-C6B4FB715D2B}">
      <dgm:prSet/>
      <dgm:spPr/>
      <dgm:t>
        <a:bodyPr/>
        <a:lstStyle/>
        <a:p>
          <a:endParaRPr lang="zh-CN" altLang="en-US"/>
        </a:p>
      </dgm:t>
    </dgm:pt>
    <dgm:pt modelId="{D5A1AB88-73C1-42E2-9C5E-9B068F68FBE2}" type="sibTrans" cxnId="{1DFA845D-17F4-42FB-916F-C6B4FB715D2B}">
      <dgm:prSet/>
      <dgm:spPr/>
      <dgm:t>
        <a:bodyPr/>
        <a:lstStyle/>
        <a:p>
          <a:endParaRPr lang="zh-CN" altLang="en-US"/>
        </a:p>
      </dgm:t>
    </dgm:pt>
    <dgm:pt modelId="{E6887467-2DDF-40E1-9DE7-C6FAF0B432E6}">
      <dgm:prSet/>
      <dgm:spPr/>
      <dgm:t>
        <a:bodyPr/>
        <a:lstStyle/>
        <a:p>
          <a:r>
            <a:rPr lang="en-US" altLang="zh-CN" b="1" dirty="0" smtClean="0">
              <a:solidFill>
                <a:srgbClr val="706F7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2015.12.15</a:t>
          </a:r>
          <a:r>
            <a:rPr lang="zh-CN" altLang="en-US" b="1" dirty="0" smtClean="0">
              <a:solidFill>
                <a:srgbClr val="706F7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季度总结</a:t>
          </a:r>
          <a:endParaRPr lang="zh-CN" altLang="en-US" b="1" dirty="0">
            <a:solidFill>
              <a:srgbClr val="706F7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16F7F0DF-B2A6-4D67-B54B-D13BEAB88C4E}" type="parTrans" cxnId="{4E01DFAB-6445-45A3-A8D7-F8B50397F7F5}">
      <dgm:prSet/>
      <dgm:spPr/>
      <dgm:t>
        <a:bodyPr/>
        <a:lstStyle/>
        <a:p>
          <a:endParaRPr lang="zh-CN" altLang="en-US"/>
        </a:p>
      </dgm:t>
    </dgm:pt>
    <dgm:pt modelId="{3933D934-7281-4709-9E68-8626C8B48939}" type="sibTrans" cxnId="{4E01DFAB-6445-45A3-A8D7-F8B50397F7F5}">
      <dgm:prSet/>
      <dgm:spPr/>
      <dgm:t>
        <a:bodyPr/>
        <a:lstStyle/>
        <a:p>
          <a:endParaRPr lang="zh-CN" altLang="en-US"/>
        </a:p>
      </dgm:t>
    </dgm:pt>
    <dgm:pt modelId="{41F43F62-ABA4-473C-B7D8-D42C4F6D122B}">
      <dgm:prSet phldrT="[文本]"/>
      <dgm:spPr/>
      <dgm:t>
        <a:bodyPr/>
        <a:lstStyle/>
        <a:p>
          <a:r>
            <a:rPr lang="en-US" altLang="zh-CN" b="1" dirty="0" smtClean="0">
              <a:solidFill>
                <a:srgbClr val="706F7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2015.03.15</a:t>
          </a:r>
          <a:r>
            <a:rPr lang="zh-CN" altLang="en-US" b="1" dirty="0" smtClean="0">
              <a:solidFill>
                <a:srgbClr val="706F7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季度总结</a:t>
          </a:r>
          <a:endParaRPr lang="zh-CN" altLang="en-US" b="1" dirty="0">
            <a:solidFill>
              <a:srgbClr val="706F7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CB99FC38-4278-4798-90A2-6E11BDBAB751}" type="parTrans" cxnId="{2C0F0EDE-A66C-4B3B-AACA-279DDD2CDF7E}">
      <dgm:prSet/>
      <dgm:spPr/>
      <dgm:t>
        <a:bodyPr/>
        <a:lstStyle/>
        <a:p>
          <a:endParaRPr lang="zh-CN" altLang="en-US"/>
        </a:p>
      </dgm:t>
    </dgm:pt>
    <dgm:pt modelId="{6B83EA50-005F-410F-9EA5-7E7E91D8C38D}" type="sibTrans" cxnId="{2C0F0EDE-A66C-4B3B-AACA-279DDD2CDF7E}">
      <dgm:prSet/>
      <dgm:spPr/>
      <dgm:t>
        <a:bodyPr/>
        <a:lstStyle/>
        <a:p>
          <a:endParaRPr lang="zh-CN" altLang="en-US"/>
        </a:p>
      </dgm:t>
    </dgm:pt>
    <dgm:pt modelId="{D46DAA8F-5FC2-4193-A028-D58B7DA0C594}" type="pres">
      <dgm:prSet presAssocID="{F42794C3-3D91-405C-929E-2BAEE023C49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E1B82A57-AF15-47F1-B43D-8B26CEDD763D}" type="pres">
      <dgm:prSet presAssocID="{F42794C3-3D91-405C-929E-2BAEE023C491}" presName="arrow" presStyleLbl="bgShp" presStyleIdx="0" presStyleCnt="1"/>
      <dgm:spPr>
        <a:solidFill>
          <a:srgbClr val="E77960"/>
        </a:solidFill>
      </dgm:spPr>
    </dgm:pt>
    <dgm:pt modelId="{4996A587-4C4D-40D1-BD79-5052ACE31AA8}" type="pres">
      <dgm:prSet presAssocID="{F42794C3-3D91-405C-929E-2BAEE023C491}" presName="points" presStyleCnt="0"/>
      <dgm:spPr/>
    </dgm:pt>
    <dgm:pt modelId="{FF935FEE-3C03-4937-803B-C49C1F9AEBAA}" type="pres">
      <dgm:prSet presAssocID="{3CF33578-6B95-4ECC-9421-1277FF4FDDC8}" presName="compositeA" presStyleCnt="0"/>
      <dgm:spPr/>
    </dgm:pt>
    <dgm:pt modelId="{ED3FB2F2-1CD3-4389-9F63-85DD6D303CDA}" type="pres">
      <dgm:prSet presAssocID="{3CF33578-6B95-4ECC-9421-1277FF4FDDC8}" presName="textA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288CF18-F0BF-4D75-8A6E-1DC50201663F}" type="pres">
      <dgm:prSet presAssocID="{3CF33578-6B95-4ECC-9421-1277FF4FDDC8}" presName="circleA" presStyleLbl="node1" presStyleIdx="0" presStyleCnt="5"/>
      <dgm:spPr>
        <a:solidFill>
          <a:schemeClr val="bg1"/>
        </a:solidFill>
        <a:ln>
          <a:noFill/>
        </a:ln>
      </dgm:spPr>
    </dgm:pt>
    <dgm:pt modelId="{524F1B37-E4DF-4532-A36E-EB46E837464E}" type="pres">
      <dgm:prSet presAssocID="{3CF33578-6B95-4ECC-9421-1277FF4FDDC8}" presName="spaceA" presStyleCnt="0"/>
      <dgm:spPr/>
    </dgm:pt>
    <dgm:pt modelId="{8DFA8C25-24E2-48D8-9C4E-5D09159EEE63}" type="pres">
      <dgm:prSet presAssocID="{86CFECC9-9F20-464E-908D-A0C1C40308DC}" presName="space" presStyleCnt="0"/>
      <dgm:spPr/>
    </dgm:pt>
    <dgm:pt modelId="{C0DDD0B7-EC7D-4F53-B1FE-F71C0CA0D0B5}" type="pres">
      <dgm:prSet presAssocID="{41F43F62-ABA4-473C-B7D8-D42C4F6D122B}" presName="compositeB" presStyleCnt="0"/>
      <dgm:spPr/>
    </dgm:pt>
    <dgm:pt modelId="{601F8F45-6557-4A69-AAB7-5B331CDA3FCE}" type="pres">
      <dgm:prSet presAssocID="{41F43F62-ABA4-473C-B7D8-D42C4F6D122B}" presName="textB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7B685D6-3380-4777-BF69-32D90C71FD4F}" type="pres">
      <dgm:prSet presAssocID="{41F43F62-ABA4-473C-B7D8-D42C4F6D122B}" presName="circleB" presStyleLbl="node1" presStyleIdx="1" presStyleCnt="5"/>
      <dgm:spPr>
        <a:solidFill>
          <a:schemeClr val="bg1"/>
        </a:solidFill>
        <a:ln>
          <a:noFill/>
        </a:ln>
      </dgm:spPr>
    </dgm:pt>
    <dgm:pt modelId="{519A20E2-AE01-4591-81F5-ED435EC1BF99}" type="pres">
      <dgm:prSet presAssocID="{41F43F62-ABA4-473C-B7D8-D42C4F6D122B}" presName="spaceB" presStyleCnt="0"/>
      <dgm:spPr/>
    </dgm:pt>
    <dgm:pt modelId="{00D931AD-7BD9-43E6-8233-93C881CB0377}" type="pres">
      <dgm:prSet presAssocID="{6B83EA50-005F-410F-9EA5-7E7E91D8C38D}" presName="space" presStyleCnt="0"/>
      <dgm:spPr/>
    </dgm:pt>
    <dgm:pt modelId="{8F49B1D3-2579-4630-929D-53A55236D1BE}" type="pres">
      <dgm:prSet presAssocID="{A8E001AF-8BC8-4C7D-A8B6-77034102E6B4}" presName="compositeA" presStyleCnt="0"/>
      <dgm:spPr/>
    </dgm:pt>
    <dgm:pt modelId="{108AEA92-F385-4A3E-8EF2-763889B0C382}" type="pres">
      <dgm:prSet presAssocID="{A8E001AF-8BC8-4C7D-A8B6-77034102E6B4}" presName="textA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B732ACB-8B1A-4177-AB17-99E21B9A00C7}" type="pres">
      <dgm:prSet presAssocID="{A8E001AF-8BC8-4C7D-A8B6-77034102E6B4}" presName="circleA" presStyleLbl="node1" presStyleIdx="2" presStyleCnt="5"/>
      <dgm:spPr>
        <a:solidFill>
          <a:schemeClr val="bg1"/>
        </a:solidFill>
        <a:ln>
          <a:noFill/>
        </a:ln>
      </dgm:spPr>
    </dgm:pt>
    <dgm:pt modelId="{9A3B67C3-A660-4A31-81B1-72A5974A7ED1}" type="pres">
      <dgm:prSet presAssocID="{A8E001AF-8BC8-4C7D-A8B6-77034102E6B4}" presName="spaceA" presStyleCnt="0"/>
      <dgm:spPr/>
    </dgm:pt>
    <dgm:pt modelId="{E5B07A49-AAB8-4E5D-8F6B-BCFBC2D764A2}" type="pres">
      <dgm:prSet presAssocID="{C2945CAF-D9C8-4723-871D-ADAAAC89E6EE}" presName="space" presStyleCnt="0"/>
      <dgm:spPr/>
    </dgm:pt>
    <dgm:pt modelId="{E507AD23-BE54-40A9-A94E-91DA91540141}" type="pres">
      <dgm:prSet presAssocID="{70753AC4-72ED-4E91-9AD1-92D301F25FF4}" presName="compositeB" presStyleCnt="0"/>
      <dgm:spPr/>
    </dgm:pt>
    <dgm:pt modelId="{84E1615D-5A6D-4AA3-BDDB-21F6FE7D26F6}" type="pres">
      <dgm:prSet presAssocID="{70753AC4-72ED-4E91-9AD1-92D301F25FF4}" presName="textB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A5A9F11-D75A-452E-8303-B25096EA8267}" type="pres">
      <dgm:prSet presAssocID="{70753AC4-72ED-4E91-9AD1-92D301F25FF4}" presName="circleB" presStyleLbl="node1" presStyleIdx="3" presStyleCnt="5"/>
      <dgm:spPr>
        <a:solidFill>
          <a:schemeClr val="bg1"/>
        </a:solidFill>
        <a:ln>
          <a:noFill/>
        </a:ln>
      </dgm:spPr>
    </dgm:pt>
    <dgm:pt modelId="{33982066-08F2-4DA0-9EAB-678FB99513FD}" type="pres">
      <dgm:prSet presAssocID="{70753AC4-72ED-4E91-9AD1-92D301F25FF4}" presName="spaceB" presStyleCnt="0"/>
      <dgm:spPr/>
    </dgm:pt>
    <dgm:pt modelId="{A89CEEFF-70A8-41BA-A1E8-B84ECBD1D398}" type="pres">
      <dgm:prSet presAssocID="{D5A1AB88-73C1-42E2-9C5E-9B068F68FBE2}" presName="space" presStyleCnt="0"/>
      <dgm:spPr/>
    </dgm:pt>
    <dgm:pt modelId="{DBBB06EB-3031-428B-B505-9027BE9A93BD}" type="pres">
      <dgm:prSet presAssocID="{E6887467-2DDF-40E1-9DE7-C6FAF0B432E6}" presName="compositeA" presStyleCnt="0"/>
      <dgm:spPr/>
    </dgm:pt>
    <dgm:pt modelId="{D35D9D94-98DD-4F5E-B87F-A93A04270641}" type="pres">
      <dgm:prSet presAssocID="{E6887467-2DDF-40E1-9DE7-C6FAF0B432E6}" presName="textA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9D2959E-CFF3-4E0E-BB4D-5994F9D06C4D}" type="pres">
      <dgm:prSet presAssocID="{E6887467-2DDF-40E1-9DE7-C6FAF0B432E6}" presName="circleA" presStyleLbl="node1" presStyleIdx="4" presStyleCnt="5"/>
      <dgm:spPr>
        <a:solidFill>
          <a:schemeClr val="bg1"/>
        </a:solidFill>
        <a:ln>
          <a:noFill/>
        </a:ln>
      </dgm:spPr>
    </dgm:pt>
    <dgm:pt modelId="{EA436DC3-61DB-450C-A84C-44DDFCD166F0}" type="pres">
      <dgm:prSet presAssocID="{E6887467-2DDF-40E1-9DE7-C6FAF0B432E6}" presName="spaceA" presStyleCnt="0"/>
      <dgm:spPr/>
    </dgm:pt>
  </dgm:ptLst>
  <dgm:cxnLst>
    <dgm:cxn modelId="{939A1761-7BAF-4877-B102-65F6AC2CF948}" type="presOf" srcId="{E6887467-2DDF-40E1-9DE7-C6FAF0B432E6}" destId="{D35D9D94-98DD-4F5E-B87F-A93A04270641}" srcOrd="0" destOrd="0" presId="urn:microsoft.com/office/officeart/2005/8/layout/hProcess11"/>
    <dgm:cxn modelId="{86E87CE3-B3B7-47D7-B774-6AF69A73D45E}" srcId="{F42794C3-3D91-405C-929E-2BAEE023C491}" destId="{A8E001AF-8BC8-4C7D-A8B6-77034102E6B4}" srcOrd="2" destOrd="0" parTransId="{7601B7FC-453B-4148-BEFD-7030E30F35A1}" sibTransId="{C2945CAF-D9C8-4723-871D-ADAAAC89E6EE}"/>
    <dgm:cxn modelId="{4C691F2B-3049-434C-804C-D01200DCA456}" type="presOf" srcId="{41F43F62-ABA4-473C-B7D8-D42C4F6D122B}" destId="{601F8F45-6557-4A69-AAB7-5B331CDA3FCE}" srcOrd="0" destOrd="0" presId="urn:microsoft.com/office/officeart/2005/8/layout/hProcess11"/>
    <dgm:cxn modelId="{4E01DFAB-6445-45A3-A8D7-F8B50397F7F5}" srcId="{F42794C3-3D91-405C-929E-2BAEE023C491}" destId="{E6887467-2DDF-40E1-9DE7-C6FAF0B432E6}" srcOrd="4" destOrd="0" parTransId="{16F7F0DF-B2A6-4D67-B54B-D13BEAB88C4E}" sibTransId="{3933D934-7281-4709-9E68-8626C8B48939}"/>
    <dgm:cxn modelId="{0A763F02-F767-422D-884D-7D90F146A8C3}" type="presOf" srcId="{3CF33578-6B95-4ECC-9421-1277FF4FDDC8}" destId="{ED3FB2F2-1CD3-4389-9F63-85DD6D303CDA}" srcOrd="0" destOrd="0" presId="urn:microsoft.com/office/officeart/2005/8/layout/hProcess11"/>
    <dgm:cxn modelId="{D589D5B7-2339-4869-B492-6B938D45CAD4}" srcId="{F42794C3-3D91-405C-929E-2BAEE023C491}" destId="{3CF33578-6B95-4ECC-9421-1277FF4FDDC8}" srcOrd="0" destOrd="0" parTransId="{0B93FC17-7687-44AC-B682-36C26F097132}" sibTransId="{86CFECC9-9F20-464E-908D-A0C1C40308DC}"/>
    <dgm:cxn modelId="{D16192B1-8C9F-4EBC-83E1-6EC3F8721989}" type="presOf" srcId="{A8E001AF-8BC8-4C7D-A8B6-77034102E6B4}" destId="{108AEA92-F385-4A3E-8EF2-763889B0C382}" srcOrd="0" destOrd="0" presId="urn:microsoft.com/office/officeart/2005/8/layout/hProcess11"/>
    <dgm:cxn modelId="{4CF45962-C50B-4DFE-82BD-2F913FFAE58A}" type="presOf" srcId="{70753AC4-72ED-4E91-9AD1-92D301F25FF4}" destId="{84E1615D-5A6D-4AA3-BDDB-21F6FE7D26F6}" srcOrd="0" destOrd="0" presId="urn:microsoft.com/office/officeart/2005/8/layout/hProcess11"/>
    <dgm:cxn modelId="{2C0F0EDE-A66C-4B3B-AACA-279DDD2CDF7E}" srcId="{F42794C3-3D91-405C-929E-2BAEE023C491}" destId="{41F43F62-ABA4-473C-B7D8-D42C4F6D122B}" srcOrd="1" destOrd="0" parTransId="{CB99FC38-4278-4798-90A2-6E11BDBAB751}" sibTransId="{6B83EA50-005F-410F-9EA5-7E7E91D8C38D}"/>
    <dgm:cxn modelId="{79664E3B-5AB5-47FB-BC30-5DD420D3668D}" type="presOf" srcId="{F42794C3-3D91-405C-929E-2BAEE023C491}" destId="{D46DAA8F-5FC2-4193-A028-D58B7DA0C594}" srcOrd="0" destOrd="0" presId="urn:microsoft.com/office/officeart/2005/8/layout/hProcess11"/>
    <dgm:cxn modelId="{1DFA845D-17F4-42FB-916F-C6B4FB715D2B}" srcId="{F42794C3-3D91-405C-929E-2BAEE023C491}" destId="{70753AC4-72ED-4E91-9AD1-92D301F25FF4}" srcOrd="3" destOrd="0" parTransId="{4C3B7C13-3F3E-4BBB-B0D5-D0B52B11A63D}" sibTransId="{D5A1AB88-73C1-42E2-9C5E-9B068F68FBE2}"/>
    <dgm:cxn modelId="{A6842CFE-4404-45E4-8DBA-2A221FE5C013}" type="presParOf" srcId="{D46DAA8F-5FC2-4193-A028-D58B7DA0C594}" destId="{E1B82A57-AF15-47F1-B43D-8B26CEDD763D}" srcOrd="0" destOrd="0" presId="urn:microsoft.com/office/officeart/2005/8/layout/hProcess11"/>
    <dgm:cxn modelId="{E6A67B73-1162-4A28-84EA-3BDDA466A124}" type="presParOf" srcId="{D46DAA8F-5FC2-4193-A028-D58B7DA0C594}" destId="{4996A587-4C4D-40D1-BD79-5052ACE31AA8}" srcOrd="1" destOrd="0" presId="urn:microsoft.com/office/officeart/2005/8/layout/hProcess11"/>
    <dgm:cxn modelId="{8BF1453E-B31A-4D8C-9DA3-1B07D80C0F67}" type="presParOf" srcId="{4996A587-4C4D-40D1-BD79-5052ACE31AA8}" destId="{FF935FEE-3C03-4937-803B-C49C1F9AEBAA}" srcOrd="0" destOrd="0" presId="urn:microsoft.com/office/officeart/2005/8/layout/hProcess11"/>
    <dgm:cxn modelId="{D963D94C-FFF7-405B-AF6F-94F173841331}" type="presParOf" srcId="{FF935FEE-3C03-4937-803B-C49C1F9AEBAA}" destId="{ED3FB2F2-1CD3-4389-9F63-85DD6D303CDA}" srcOrd="0" destOrd="0" presId="urn:microsoft.com/office/officeart/2005/8/layout/hProcess11"/>
    <dgm:cxn modelId="{978EED6C-CFD5-4EB4-B5D9-368A446D5713}" type="presParOf" srcId="{FF935FEE-3C03-4937-803B-C49C1F9AEBAA}" destId="{7288CF18-F0BF-4D75-8A6E-1DC50201663F}" srcOrd="1" destOrd="0" presId="urn:microsoft.com/office/officeart/2005/8/layout/hProcess11"/>
    <dgm:cxn modelId="{DCCA27C2-D55F-4595-86EC-E0095D113C75}" type="presParOf" srcId="{FF935FEE-3C03-4937-803B-C49C1F9AEBAA}" destId="{524F1B37-E4DF-4532-A36E-EB46E837464E}" srcOrd="2" destOrd="0" presId="urn:microsoft.com/office/officeart/2005/8/layout/hProcess11"/>
    <dgm:cxn modelId="{C551CEEB-FC23-4E17-9DD0-5F82867C9DCA}" type="presParOf" srcId="{4996A587-4C4D-40D1-BD79-5052ACE31AA8}" destId="{8DFA8C25-24E2-48D8-9C4E-5D09159EEE63}" srcOrd="1" destOrd="0" presId="urn:microsoft.com/office/officeart/2005/8/layout/hProcess11"/>
    <dgm:cxn modelId="{68A5883F-8349-4E9C-8DFA-01C5B875A912}" type="presParOf" srcId="{4996A587-4C4D-40D1-BD79-5052ACE31AA8}" destId="{C0DDD0B7-EC7D-4F53-B1FE-F71C0CA0D0B5}" srcOrd="2" destOrd="0" presId="urn:microsoft.com/office/officeart/2005/8/layout/hProcess11"/>
    <dgm:cxn modelId="{E2634C44-6D7B-454D-AA01-BFDB660F1323}" type="presParOf" srcId="{C0DDD0B7-EC7D-4F53-B1FE-F71C0CA0D0B5}" destId="{601F8F45-6557-4A69-AAB7-5B331CDA3FCE}" srcOrd="0" destOrd="0" presId="urn:microsoft.com/office/officeart/2005/8/layout/hProcess11"/>
    <dgm:cxn modelId="{7B784034-B421-4A90-8BBF-ECB078B84920}" type="presParOf" srcId="{C0DDD0B7-EC7D-4F53-B1FE-F71C0CA0D0B5}" destId="{C7B685D6-3380-4777-BF69-32D90C71FD4F}" srcOrd="1" destOrd="0" presId="urn:microsoft.com/office/officeart/2005/8/layout/hProcess11"/>
    <dgm:cxn modelId="{8186618D-F87D-4C40-8C98-F2C3062672CA}" type="presParOf" srcId="{C0DDD0B7-EC7D-4F53-B1FE-F71C0CA0D0B5}" destId="{519A20E2-AE01-4591-81F5-ED435EC1BF99}" srcOrd="2" destOrd="0" presId="urn:microsoft.com/office/officeart/2005/8/layout/hProcess11"/>
    <dgm:cxn modelId="{971030F7-0CBE-4D6A-84B2-0639D3FB589F}" type="presParOf" srcId="{4996A587-4C4D-40D1-BD79-5052ACE31AA8}" destId="{00D931AD-7BD9-43E6-8233-93C881CB0377}" srcOrd="3" destOrd="0" presId="urn:microsoft.com/office/officeart/2005/8/layout/hProcess11"/>
    <dgm:cxn modelId="{69EC7DF9-5A79-471C-ADC5-91EC4208768C}" type="presParOf" srcId="{4996A587-4C4D-40D1-BD79-5052ACE31AA8}" destId="{8F49B1D3-2579-4630-929D-53A55236D1BE}" srcOrd="4" destOrd="0" presId="urn:microsoft.com/office/officeart/2005/8/layout/hProcess11"/>
    <dgm:cxn modelId="{EABFE364-4223-4891-B3DA-A1C43E4E9782}" type="presParOf" srcId="{8F49B1D3-2579-4630-929D-53A55236D1BE}" destId="{108AEA92-F385-4A3E-8EF2-763889B0C382}" srcOrd="0" destOrd="0" presId="urn:microsoft.com/office/officeart/2005/8/layout/hProcess11"/>
    <dgm:cxn modelId="{F5C4B3A1-15EF-4194-8E98-8BEBAB46B932}" type="presParOf" srcId="{8F49B1D3-2579-4630-929D-53A55236D1BE}" destId="{FB732ACB-8B1A-4177-AB17-99E21B9A00C7}" srcOrd="1" destOrd="0" presId="urn:microsoft.com/office/officeart/2005/8/layout/hProcess11"/>
    <dgm:cxn modelId="{A9C45410-EAB0-4660-8C9D-CE8B278DB182}" type="presParOf" srcId="{8F49B1D3-2579-4630-929D-53A55236D1BE}" destId="{9A3B67C3-A660-4A31-81B1-72A5974A7ED1}" srcOrd="2" destOrd="0" presId="urn:microsoft.com/office/officeart/2005/8/layout/hProcess11"/>
    <dgm:cxn modelId="{675665E2-A475-4FF4-9954-B14072E720CA}" type="presParOf" srcId="{4996A587-4C4D-40D1-BD79-5052ACE31AA8}" destId="{E5B07A49-AAB8-4E5D-8F6B-BCFBC2D764A2}" srcOrd="5" destOrd="0" presId="urn:microsoft.com/office/officeart/2005/8/layout/hProcess11"/>
    <dgm:cxn modelId="{4ACBFF5C-54B4-4B38-A890-0C8DBBF75982}" type="presParOf" srcId="{4996A587-4C4D-40D1-BD79-5052ACE31AA8}" destId="{E507AD23-BE54-40A9-A94E-91DA91540141}" srcOrd="6" destOrd="0" presId="urn:microsoft.com/office/officeart/2005/8/layout/hProcess11"/>
    <dgm:cxn modelId="{A7E31BC1-C7BF-4B80-9EF4-1430228DCC55}" type="presParOf" srcId="{E507AD23-BE54-40A9-A94E-91DA91540141}" destId="{84E1615D-5A6D-4AA3-BDDB-21F6FE7D26F6}" srcOrd="0" destOrd="0" presId="urn:microsoft.com/office/officeart/2005/8/layout/hProcess11"/>
    <dgm:cxn modelId="{87ED4356-EEC7-45F1-A321-1D64DB43F4B0}" type="presParOf" srcId="{E507AD23-BE54-40A9-A94E-91DA91540141}" destId="{EA5A9F11-D75A-452E-8303-B25096EA8267}" srcOrd="1" destOrd="0" presId="urn:microsoft.com/office/officeart/2005/8/layout/hProcess11"/>
    <dgm:cxn modelId="{D3EAD986-2E18-4819-B115-80DBF59F5F9B}" type="presParOf" srcId="{E507AD23-BE54-40A9-A94E-91DA91540141}" destId="{33982066-08F2-4DA0-9EAB-678FB99513FD}" srcOrd="2" destOrd="0" presId="urn:microsoft.com/office/officeart/2005/8/layout/hProcess11"/>
    <dgm:cxn modelId="{F705D8CF-C977-4A26-8128-23CB0AFAD5BE}" type="presParOf" srcId="{4996A587-4C4D-40D1-BD79-5052ACE31AA8}" destId="{A89CEEFF-70A8-41BA-A1E8-B84ECBD1D398}" srcOrd="7" destOrd="0" presId="urn:microsoft.com/office/officeart/2005/8/layout/hProcess11"/>
    <dgm:cxn modelId="{CC7066F0-8F50-4B2E-9E84-45D1C2A1531D}" type="presParOf" srcId="{4996A587-4C4D-40D1-BD79-5052ACE31AA8}" destId="{DBBB06EB-3031-428B-B505-9027BE9A93BD}" srcOrd="8" destOrd="0" presId="urn:microsoft.com/office/officeart/2005/8/layout/hProcess11"/>
    <dgm:cxn modelId="{A4CD3702-22D2-48D4-B9AA-646AF5436808}" type="presParOf" srcId="{DBBB06EB-3031-428B-B505-9027BE9A93BD}" destId="{D35D9D94-98DD-4F5E-B87F-A93A04270641}" srcOrd="0" destOrd="0" presId="urn:microsoft.com/office/officeart/2005/8/layout/hProcess11"/>
    <dgm:cxn modelId="{47D92244-F77A-4CD9-A02C-51B149091931}" type="presParOf" srcId="{DBBB06EB-3031-428B-B505-9027BE9A93BD}" destId="{D9D2959E-CFF3-4E0E-BB4D-5994F9D06C4D}" srcOrd="1" destOrd="0" presId="urn:microsoft.com/office/officeart/2005/8/layout/hProcess11"/>
    <dgm:cxn modelId="{A06D8905-6329-4E29-A8FC-62955038B1DD}" type="presParOf" srcId="{DBBB06EB-3031-428B-B505-9027BE9A93BD}" destId="{EA436DC3-61DB-450C-A84C-44DDFCD166F0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FEDDB7C-5BD6-47A8-BB47-3136427C28DE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B5177B72-5A1C-4F7C-A180-363357301340}">
      <dgm:prSet phldrT="[文本]" custT="1"/>
      <dgm:spPr>
        <a:solidFill>
          <a:srgbClr val="7F7F7F"/>
        </a:solidFill>
      </dgm:spPr>
      <dgm:t>
        <a:bodyPr/>
        <a:lstStyle/>
        <a:p>
          <a:r>
            <a:rPr lang="zh-CN" altLang="en-US" sz="2400" b="1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不足</a:t>
          </a:r>
          <a:r>
            <a:rPr lang="zh-CN" altLang="en-US" sz="2400" b="1" dirty="0" smtClean="0">
              <a:solidFill>
                <a:srgbClr val="E7796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一</a:t>
          </a:r>
          <a:endParaRPr lang="zh-CN" altLang="en-US" sz="2400" b="1" dirty="0">
            <a:solidFill>
              <a:srgbClr val="E77960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36AA64ED-8475-4BDB-B089-E2201C088170}" type="parTrans" cxnId="{DC576802-0F3A-492D-8FDC-8493FD17F2E8}">
      <dgm:prSet/>
      <dgm:spPr/>
      <dgm:t>
        <a:bodyPr/>
        <a:lstStyle/>
        <a:p>
          <a:endParaRPr lang="zh-CN" altLang="en-US"/>
        </a:p>
      </dgm:t>
    </dgm:pt>
    <dgm:pt modelId="{59146DC2-6C4E-468B-9EE0-600C30CDD19B}" type="sibTrans" cxnId="{DC576802-0F3A-492D-8FDC-8493FD17F2E8}">
      <dgm:prSet/>
      <dgm:spPr>
        <a:solidFill>
          <a:srgbClr val="E77960"/>
        </a:solidFill>
      </dgm:spPr>
      <dgm:t>
        <a:bodyPr/>
        <a:lstStyle/>
        <a:p>
          <a:endParaRPr lang="zh-CN" altLang="en-US"/>
        </a:p>
      </dgm:t>
    </dgm:pt>
    <dgm:pt modelId="{A78E8301-9253-4F2A-A888-67BBF6FF30F5}">
      <dgm:prSet phldrT="[文本]" custT="1"/>
      <dgm:spPr/>
      <dgm:t>
        <a:bodyPr/>
        <a:lstStyle/>
        <a:p>
          <a:r>
            <a:rPr lang="zh-CN" altLang="en-US" sz="3200" b="1" dirty="0" smtClean="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上海瑞普</a:t>
          </a:r>
          <a:endParaRPr lang="zh-CN" altLang="en-US" sz="3200" b="1" dirty="0">
            <a:solidFill>
              <a:srgbClr val="7F7F7F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C9A7F477-E08C-4496-B642-CA72DC7A46B2}" type="parTrans" cxnId="{E4650276-CF4E-4138-9FD8-ED65BE9E6E47}">
      <dgm:prSet/>
      <dgm:spPr/>
      <dgm:t>
        <a:bodyPr/>
        <a:lstStyle/>
        <a:p>
          <a:endParaRPr lang="zh-CN" altLang="en-US"/>
        </a:p>
      </dgm:t>
    </dgm:pt>
    <dgm:pt modelId="{1BE0DF5F-0B6C-4850-B939-A3950EF4157D}" type="sibTrans" cxnId="{E4650276-CF4E-4138-9FD8-ED65BE9E6E47}">
      <dgm:prSet/>
      <dgm:spPr/>
      <dgm:t>
        <a:bodyPr/>
        <a:lstStyle/>
        <a:p>
          <a:endParaRPr lang="zh-CN" altLang="en-US"/>
        </a:p>
      </dgm:t>
    </dgm:pt>
    <dgm:pt modelId="{953F9F32-F303-4D2B-8608-049C68883556}">
      <dgm:prSet phldrT="[文本]" custT="1"/>
      <dgm:spPr>
        <a:solidFill>
          <a:srgbClr val="7F7F7F"/>
        </a:solidFill>
        <a:ln>
          <a:solidFill>
            <a:srgbClr val="7F7F7F"/>
          </a:solidFill>
        </a:ln>
      </dgm:spPr>
      <dgm:t>
        <a:bodyPr/>
        <a:lstStyle/>
        <a:p>
          <a:r>
            <a:rPr lang="zh-CN" altLang="en-US" sz="2400" b="1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不足</a:t>
          </a:r>
          <a:r>
            <a:rPr lang="zh-CN" altLang="en-US" sz="2400" b="1" dirty="0" smtClean="0">
              <a:solidFill>
                <a:srgbClr val="E7796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二</a:t>
          </a:r>
          <a:endParaRPr lang="zh-CN" altLang="en-US" sz="2400" b="1" dirty="0">
            <a:solidFill>
              <a:srgbClr val="E77960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47046747-7A2D-4518-BC6F-078E8ED4DA23}" type="parTrans" cxnId="{ADC0F997-A1BB-4C79-8BCF-D43BEC188BDC}">
      <dgm:prSet/>
      <dgm:spPr/>
      <dgm:t>
        <a:bodyPr/>
        <a:lstStyle/>
        <a:p>
          <a:endParaRPr lang="zh-CN" altLang="en-US"/>
        </a:p>
      </dgm:t>
    </dgm:pt>
    <dgm:pt modelId="{65DAC612-1716-4D87-8F21-6409D8E96C5B}" type="sibTrans" cxnId="{ADC0F997-A1BB-4C79-8BCF-D43BEC188BDC}">
      <dgm:prSet/>
      <dgm:spPr>
        <a:solidFill>
          <a:srgbClr val="E77960"/>
        </a:solidFill>
      </dgm:spPr>
      <dgm:t>
        <a:bodyPr/>
        <a:lstStyle/>
        <a:p>
          <a:endParaRPr lang="zh-CN" altLang="en-US"/>
        </a:p>
      </dgm:t>
    </dgm:pt>
    <dgm:pt modelId="{8D30ECAC-B463-4939-B4C7-A889E9042FA6}">
      <dgm:prSet phldrT="[文本]" custT="1"/>
      <dgm:spPr/>
      <dgm:t>
        <a:bodyPr/>
        <a:lstStyle/>
        <a:p>
          <a:r>
            <a:rPr lang="zh-CN" altLang="en-US" sz="3200" b="1" dirty="0" smtClean="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上海瑞普</a:t>
          </a:r>
          <a:endParaRPr lang="zh-CN" altLang="en-US" sz="3200" b="1" dirty="0">
            <a:solidFill>
              <a:srgbClr val="7F7F7F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F6404679-E8DF-4260-A2A9-26093062805A}" type="parTrans" cxnId="{28B81673-4DFB-4355-947A-4936BFBC762A}">
      <dgm:prSet/>
      <dgm:spPr/>
      <dgm:t>
        <a:bodyPr/>
        <a:lstStyle/>
        <a:p>
          <a:endParaRPr lang="zh-CN" altLang="en-US"/>
        </a:p>
      </dgm:t>
    </dgm:pt>
    <dgm:pt modelId="{FB0C8559-5445-47A6-82BF-15930C6367D5}" type="sibTrans" cxnId="{28B81673-4DFB-4355-947A-4936BFBC762A}">
      <dgm:prSet/>
      <dgm:spPr/>
      <dgm:t>
        <a:bodyPr/>
        <a:lstStyle/>
        <a:p>
          <a:endParaRPr lang="zh-CN" altLang="en-US"/>
        </a:p>
      </dgm:t>
    </dgm:pt>
    <dgm:pt modelId="{A6F557CF-EE29-476C-9012-0FB8365BDAE1}">
      <dgm:prSet phldrT="[文本]" custT="1"/>
      <dgm:spPr>
        <a:solidFill>
          <a:srgbClr val="7F7F7F"/>
        </a:solidFill>
      </dgm:spPr>
      <dgm:t>
        <a:bodyPr/>
        <a:lstStyle/>
        <a:p>
          <a:r>
            <a:rPr lang="zh-CN" altLang="en-US" sz="2400" b="1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不足</a:t>
          </a:r>
          <a:r>
            <a:rPr lang="zh-CN" altLang="en-US" sz="2400" b="1" dirty="0" smtClean="0">
              <a:solidFill>
                <a:srgbClr val="E7796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三</a:t>
          </a:r>
          <a:endParaRPr lang="zh-CN" altLang="en-US" sz="2400" b="1" dirty="0">
            <a:solidFill>
              <a:srgbClr val="E77960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59DB5A5A-A549-4D82-8E96-E70F9D1FC815}" type="parTrans" cxnId="{2543D5B2-496F-4147-AE96-E16A531D5F32}">
      <dgm:prSet/>
      <dgm:spPr/>
      <dgm:t>
        <a:bodyPr/>
        <a:lstStyle/>
        <a:p>
          <a:endParaRPr lang="zh-CN" altLang="en-US"/>
        </a:p>
      </dgm:t>
    </dgm:pt>
    <dgm:pt modelId="{67EAC010-E802-4453-B1BD-509F58B9B718}" type="sibTrans" cxnId="{2543D5B2-496F-4147-AE96-E16A531D5F32}">
      <dgm:prSet/>
      <dgm:spPr>
        <a:solidFill>
          <a:srgbClr val="E77960"/>
        </a:solidFill>
      </dgm:spPr>
      <dgm:t>
        <a:bodyPr/>
        <a:lstStyle/>
        <a:p>
          <a:endParaRPr lang="zh-CN" altLang="en-US"/>
        </a:p>
      </dgm:t>
    </dgm:pt>
    <dgm:pt modelId="{3B2F528C-9E77-429A-BF46-94C534BFE7D9}">
      <dgm:prSet phldrT="[文本]" custT="1"/>
      <dgm:spPr/>
      <dgm:t>
        <a:bodyPr/>
        <a:lstStyle/>
        <a:p>
          <a:r>
            <a:rPr lang="zh-CN" altLang="en-US" sz="3200" b="1" dirty="0" smtClean="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上海瑞普</a:t>
          </a:r>
          <a:endParaRPr lang="zh-CN" altLang="en-US" sz="3200" b="1" dirty="0">
            <a:solidFill>
              <a:srgbClr val="7F7F7F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97AABCA6-491E-4BB8-A7D6-B9203AD48CF1}" type="parTrans" cxnId="{45872703-C513-4CE8-A5B6-DE356BFC28CE}">
      <dgm:prSet/>
      <dgm:spPr/>
      <dgm:t>
        <a:bodyPr/>
        <a:lstStyle/>
        <a:p>
          <a:endParaRPr lang="zh-CN" altLang="en-US"/>
        </a:p>
      </dgm:t>
    </dgm:pt>
    <dgm:pt modelId="{33B86483-08A0-4261-9555-C7CD49D0B243}" type="sibTrans" cxnId="{45872703-C513-4CE8-A5B6-DE356BFC28CE}">
      <dgm:prSet/>
      <dgm:spPr/>
      <dgm:t>
        <a:bodyPr/>
        <a:lstStyle/>
        <a:p>
          <a:endParaRPr lang="zh-CN" altLang="en-US"/>
        </a:p>
      </dgm:t>
    </dgm:pt>
    <dgm:pt modelId="{BA577AFC-68F7-4507-AA9E-325BE9FCD4FA}" type="pres">
      <dgm:prSet presAssocID="{3FEDDB7C-5BD6-47A8-BB47-3136427C28DE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zh-CN" altLang="en-US"/>
        </a:p>
      </dgm:t>
    </dgm:pt>
    <dgm:pt modelId="{48157047-886D-4AF0-BD9C-F1339EA6D8D8}" type="pres">
      <dgm:prSet presAssocID="{B5177B72-5A1C-4F7C-A180-363357301340}" presName="composite" presStyleCnt="0"/>
      <dgm:spPr/>
    </dgm:pt>
    <dgm:pt modelId="{80663BD9-3325-4702-9CFC-9487B066C6BD}" type="pres">
      <dgm:prSet presAssocID="{B5177B72-5A1C-4F7C-A180-363357301340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F6C9C86-9BB7-496C-BD86-FCA72C65221E}" type="pres">
      <dgm:prSet presAssocID="{B5177B72-5A1C-4F7C-A180-363357301340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88138CF-D1AB-4EC2-A823-4A638243E6C2}" type="pres">
      <dgm:prSet presAssocID="{B5177B72-5A1C-4F7C-A180-363357301340}" presName="BalanceSpacing" presStyleCnt="0"/>
      <dgm:spPr/>
    </dgm:pt>
    <dgm:pt modelId="{976D3D74-F31D-42F2-BE83-35A7D5FF3B96}" type="pres">
      <dgm:prSet presAssocID="{B5177B72-5A1C-4F7C-A180-363357301340}" presName="BalanceSpacing1" presStyleCnt="0"/>
      <dgm:spPr/>
    </dgm:pt>
    <dgm:pt modelId="{3C23EC96-E2A2-41C5-AEC9-D04C3FEAFBF3}" type="pres">
      <dgm:prSet presAssocID="{59146DC2-6C4E-468B-9EE0-600C30CDD19B}" presName="Accent1Text" presStyleLbl="node1" presStyleIdx="1" presStyleCnt="6"/>
      <dgm:spPr/>
      <dgm:t>
        <a:bodyPr/>
        <a:lstStyle/>
        <a:p>
          <a:endParaRPr lang="zh-CN" altLang="en-US"/>
        </a:p>
      </dgm:t>
    </dgm:pt>
    <dgm:pt modelId="{59AF17A0-E527-4C8C-BB5A-55D57088B49F}" type="pres">
      <dgm:prSet presAssocID="{59146DC2-6C4E-468B-9EE0-600C30CDD19B}" presName="spaceBetweenRectangles" presStyleCnt="0"/>
      <dgm:spPr/>
    </dgm:pt>
    <dgm:pt modelId="{3A205146-8A38-4C46-AB10-E65D28AE88CD}" type="pres">
      <dgm:prSet presAssocID="{953F9F32-F303-4D2B-8608-049C68883556}" presName="composite" presStyleCnt="0"/>
      <dgm:spPr/>
    </dgm:pt>
    <dgm:pt modelId="{B7D69160-705C-4E84-95E2-D068A7A4852F}" type="pres">
      <dgm:prSet presAssocID="{953F9F32-F303-4D2B-8608-049C68883556}" presName="Parent1" presStyleLbl="node1" presStyleIdx="2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6F32D42-0349-427C-871A-93122C1EBDDD}" type="pres">
      <dgm:prSet presAssocID="{953F9F32-F303-4D2B-8608-049C68883556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BAD5F45-3625-420A-8B00-D32CE27EAB78}" type="pres">
      <dgm:prSet presAssocID="{953F9F32-F303-4D2B-8608-049C68883556}" presName="BalanceSpacing" presStyleCnt="0"/>
      <dgm:spPr/>
    </dgm:pt>
    <dgm:pt modelId="{E03BE6D1-A948-4FC7-B4AF-FEA48CA62E0B}" type="pres">
      <dgm:prSet presAssocID="{953F9F32-F303-4D2B-8608-049C68883556}" presName="BalanceSpacing1" presStyleCnt="0"/>
      <dgm:spPr/>
    </dgm:pt>
    <dgm:pt modelId="{A69EFA4B-5C75-41FC-911C-5915D3BA46A5}" type="pres">
      <dgm:prSet presAssocID="{65DAC612-1716-4D87-8F21-6409D8E96C5B}" presName="Accent1Text" presStyleLbl="node1" presStyleIdx="3" presStyleCnt="6"/>
      <dgm:spPr/>
      <dgm:t>
        <a:bodyPr/>
        <a:lstStyle/>
        <a:p>
          <a:endParaRPr lang="zh-CN" altLang="en-US"/>
        </a:p>
      </dgm:t>
    </dgm:pt>
    <dgm:pt modelId="{BDEDAC71-0E58-411D-BE81-91407001ABF1}" type="pres">
      <dgm:prSet presAssocID="{65DAC612-1716-4D87-8F21-6409D8E96C5B}" presName="spaceBetweenRectangles" presStyleCnt="0"/>
      <dgm:spPr/>
    </dgm:pt>
    <dgm:pt modelId="{D4976EF1-BA2B-4DB0-BA31-60B4EFBC3C81}" type="pres">
      <dgm:prSet presAssocID="{A6F557CF-EE29-476C-9012-0FB8365BDAE1}" presName="composite" presStyleCnt="0"/>
      <dgm:spPr/>
    </dgm:pt>
    <dgm:pt modelId="{72DBF73F-A618-4282-950C-B7A679778408}" type="pres">
      <dgm:prSet presAssocID="{A6F557CF-EE29-476C-9012-0FB8365BDAE1}" presName="Parent1" presStyleLbl="node1" presStyleIdx="4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1755C6B-74CE-462A-B1F9-CFCA996E5121}" type="pres">
      <dgm:prSet presAssocID="{A6F557CF-EE29-476C-9012-0FB8365BDAE1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E9070CB-BBC6-4523-8E47-BC3CFB0F4DCF}" type="pres">
      <dgm:prSet presAssocID="{A6F557CF-EE29-476C-9012-0FB8365BDAE1}" presName="BalanceSpacing" presStyleCnt="0"/>
      <dgm:spPr/>
    </dgm:pt>
    <dgm:pt modelId="{15911933-EA70-43E7-8DB3-32B981544C07}" type="pres">
      <dgm:prSet presAssocID="{A6F557CF-EE29-476C-9012-0FB8365BDAE1}" presName="BalanceSpacing1" presStyleCnt="0"/>
      <dgm:spPr/>
    </dgm:pt>
    <dgm:pt modelId="{9E048A01-7AC5-44E8-B5AB-B621C09FC702}" type="pres">
      <dgm:prSet presAssocID="{67EAC010-E802-4453-B1BD-509F58B9B718}" presName="Accent1Text" presStyleLbl="node1" presStyleIdx="5" presStyleCnt="6"/>
      <dgm:spPr/>
      <dgm:t>
        <a:bodyPr/>
        <a:lstStyle/>
        <a:p>
          <a:endParaRPr lang="zh-CN" altLang="en-US"/>
        </a:p>
      </dgm:t>
    </dgm:pt>
  </dgm:ptLst>
  <dgm:cxnLst>
    <dgm:cxn modelId="{B5DFBA45-69A5-4DF0-A06D-07FD6A7D4E9E}" type="presOf" srcId="{A6F557CF-EE29-476C-9012-0FB8365BDAE1}" destId="{72DBF73F-A618-4282-950C-B7A679778408}" srcOrd="0" destOrd="0" presId="urn:microsoft.com/office/officeart/2008/layout/AlternatingHexagons"/>
    <dgm:cxn modelId="{82247208-52F5-4EB9-9AA5-1573D5C6899F}" type="presOf" srcId="{67EAC010-E802-4453-B1BD-509F58B9B718}" destId="{9E048A01-7AC5-44E8-B5AB-B621C09FC702}" srcOrd="0" destOrd="0" presId="urn:microsoft.com/office/officeart/2008/layout/AlternatingHexagons"/>
    <dgm:cxn modelId="{68CCF3F9-59E3-465D-8117-957D5FBA90ED}" type="presOf" srcId="{B5177B72-5A1C-4F7C-A180-363357301340}" destId="{80663BD9-3325-4702-9CFC-9487B066C6BD}" srcOrd="0" destOrd="0" presId="urn:microsoft.com/office/officeart/2008/layout/AlternatingHexagons"/>
    <dgm:cxn modelId="{A048018E-5558-4867-93E4-05C23EC11FEA}" type="presOf" srcId="{3B2F528C-9E77-429A-BF46-94C534BFE7D9}" destId="{61755C6B-74CE-462A-B1F9-CFCA996E5121}" srcOrd="0" destOrd="0" presId="urn:microsoft.com/office/officeart/2008/layout/AlternatingHexagons"/>
    <dgm:cxn modelId="{0EED89B4-BD73-4598-B612-17E2FF36AFB0}" type="presOf" srcId="{953F9F32-F303-4D2B-8608-049C68883556}" destId="{B7D69160-705C-4E84-95E2-D068A7A4852F}" srcOrd="0" destOrd="0" presId="urn:microsoft.com/office/officeart/2008/layout/AlternatingHexagons"/>
    <dgm:cxn modelId="{28B81673-4DFB-4355-947A-4936BFBC762A}" srcId="{953F9F32-F303-4D2B-8608-049C68883556}" destId="{8D30ECAC-B463-4939-B4C7-A889E9042FA6}" srcOrd="0" destOrd="0" parTransId="{F6404679-E8DF-4260-A2A9-26093062805A}" sibTransId="{FB0C8559-5445-47A6-82BF-15930C6367D5}"/>
    <dgm:cxn modelId="{DC576802-0F3A-492D-8FDC-8493FD17F2E8}" srcId="{3FEDDB7C-5BD6-47A8-BB47-3136427C28DE}" destId="{B5177B72-5A1C-4F7C-A180-363357301340}" srcOrd="0" destOrd="0" parTransId="{36AA64ED-8475-4BDB-B089-E2201C088170}" sibTransId="{59146DC2-6C4E-468B-9EE0-600C30CDD19B}"/>
    <dgm:cxn modelId="{129FC202-DD9B-49E7-B59D-8BE773156E42}" type="presOf" srcId="{3FEDDB7C-5BD6-47A8-BB47-3136427C28DE}" destId="{BA577AFC-68F7-4507-AA9E-325BE9FCD4FA}" srcOrd="0" destOrd="0" presId="urn:microsoft.com/office/officeart/2008/layout/AlternatingHexagons"/>
    <dgm:cxn modelId="{CABB618A-054A-4F48-8894-7D330214236C}" type="presOf" srcId="{65DAC612-1716-4D87-8F21-6409D8E96C5B}" destId="{A69EFA4B-5C75-41FC-911C-5915D3BA46A5}" srcOrd="0" destOrd="0" presId="urn:microsoft.com/office/officeart/2008/layout/AlternatingHexagons"/>
    <dgm:cxn modelId="{DE04395A-1030-4695-A501-D875C1E6FA76}" type="presOf" srcId="{59146DC2-6C4E-468B-9EE0-600C30CDD19B}" destId="{3C23EC96-E2A2-41C5-AEC9-D04C3FEAFBF3}" srcOrd="0" destOrd="0" presId="urn:microsoft.com/office/officeart/2008/layout/AlternatingHexagons"/>
    <dgm:cxn modelId="{B3F7F73A-77A4-4A38-B147-77BA620F4C6B}" type="presOf" srcId="{A78E8301-9253-4F2A-A888-67BBF6FF30F5}" destId="{EF6C9C86-9BB7-496C-BD86-FCA72C65221E}" srcOrd="0" destOrd="0" presId="urn:microsoft.com/office/officeart/2008/layout/AlternatingHexagons"/>
    <dgm:cxn modelId="{2543D5B2-496F-4147-AE96-E16A531D5F32}" srcId="{3FEDDB7C-5BD6-47A8-BB47-3136427C28DE}" destId="{A6F557CF-EE29-476C-9012-0FB8365BDAE1}" srcOrd="2" destOrd="0" parTransId="{59DB5A5A-A549-4D82-8E96-E70F9D1FC815}" sibTransId="{67EAC010-E802-4453-B1BD-509F58B9B718}"/>
    <dgm:cxn modelId="{ADC0F997-A1BB-4C79-8BCF-D43BEC188BDC}" srcId="{3FEDDB7C-5BD6-47A8-BB47-3136427C28DE}" destId="{953F9F32-F303-4D2B-8608-049C68883556}" srcOrd="1" destOrd="0" parTransId="{47046747-7A2D-4518-BC6F-078E8ED4DA23}" sibTransId="{65DAC612-1716-4D87-8F21-6409D8E96C5B}"/>
    <dgm:cxn modelId="{E4650276-CF4E-4138-9FD8-ED65BE9E6E47}" srcId="{B5177B72-5A1C-4F7C-A180-363357301340}" destId="{A78E8301-9253-4F2A-A888-67BBF6FF30F5}" srcOrd="0" destOrd="0" parTransId="{C9A7F477-E08C-4496-B642-CA72DC7A46B2}" sibTransId="{1BE0DF5F-0B6C-4850-B939-A3950EF4157D}"/>
    <dgm:cxn modelId="{3A367FC0-2C03-4A20-926C-2595CC494DF5}" type="presOf" srcId="{8D30ECAC-B463-4939-B4C7-A889E9042FA6}" destId="{56F32D42-0349-427C-871A-93122C1EBDDD}" srcOrd="0" destOrd="0" presId="urn:microsoft.com/office/officeart/2008/layout/AlternatingHexagons"/>
    <dgm:cxn modelId="{45872703-C513-4CE8-A5B6-DE356BFC28CE}" srcId="{A6F557CF-EE29-476C-9012-0FB8365BDAE1}" destId="{3B2F528C-9E77-429A-BF46-94C534BFE7D9}" srcOrd="0" destOrd="0" parTransId="{97AABCA6-491E-4BB8-A7D6-B9203AD48CF1}" sibTransId="{33B86483-08A0-4261-9555-C7CD49D0B243}"/>
    <dgm:cxn modelId="{13514EA0-79C4-4747-B823-3AD695CFEF29}" type="presParOf" srcId="{BA577AFC-68F7-4507-AA9E-325BE9FCD4FA}" destId="{48157047-886D-4AF0-BD9C-F1339EA6D8D8}" srcOrd="0" destOrd="0" presId="urn:microsoft.com/office/officeart/2008/layout/AlternatingHexagons"/>
    <dgm:cxn modelId="{2369588E-3359-44B4-947C-E81BE6144033}" type="presParOf" srcId="{48157047-886D-4AF0-BD9C-F1339EA6D8D8}" destId="{80663BD9-3325-4702-9CFC-9487B066C6BD}" srcOrd="0" destOrd="0" presId="urn:microsoft.com/office/officeart/2008/layout/AlternatingHexagons"/>
    <dgm:cxn modelId="{C26336CF-6863-4052-948A-9E0945B672BB}" type="presParOf" srcId="{48157047-886D-4AF0-BD9C-F1339EA6D8D8}" destId="{EF6C9C86-9BB7-496C-BD86-FCA72C65221E}" srcOrd="1" destOrd="0" presId="urn:microsoft.com/office/officeart/2008/layout/AlternatingHexagons"/>
    <dgm:cxn modelId="{5C99EAF4-D821-4295-A8E3-3308CF2FB473}" type="presParOf" srcId="{48157047-886D-4AF0-BD9C-F1339EA6D8D8}" destId="{588138CF-D1AB-4EC2-A823-4A638243E6C2}" srcOrd="2" destOrd="0" presId="urn:microsoft.com/office/officeart/2008/layout/AlternatingHexagons"/>
    <dgm:cxn modelId="{B849459F-D6CB-40BC-A766-5C31B0F0AE97}" type="presParOf" srcId="{48157047-886D-4AF0-BD9C-F1339EA6D8D8}" destId="{976D3D74-F31D-42F2-BE83-35A7D5FF3B96}" srcOrd="3" destOrd="0" presId="urn:microsoft.com/office/officeart/2008/layout/AlternatingHexagons"/>
    <dgm:cxn modelId="{47ABC665-C63C-4AA0-8E5B-2F322719BCAD}" type="presParOf" srcId="{48157047-886D-4AF0-BD9C-F1339EA6D8D8}" destId="{3C23EC96-E2A2-41C5-AEC9-D04C3FEAFBF3}" srcOrd="4" destOrd="0" presId="urn:microsoft.com/office/officeart/2008/layout/AlternatingHexagons"/>
    <dgm:cxn modelId="{D236704C-1EF4-47A3-BFB7-787A323CA56A}" type="presParOf" srcId="{BA577AFC-68F7-4507-AA9E-325BE9FCD4FA}" destId="{59AF17A0-E527-4C8C-BB5A-55D57088B49F}" srcOrd="1" destOrd="0" presId="urn:microsoft.com/office/officeart/2008/layout/AlternatingHexagons"/>
    <dgm:cxn modelId="{BF9069FD-E8B5-497D-8BD3-29FE5FDB9BE8}" type="presParOf" srcId="{BA577AFC-68F7-4507-AA9E-325BE9FCD4FA}" destId="{3A205146-8A38-4C46-AB10-E65D28AE88CD}" srcOrd="2" destOrd="0" presId="urn:microsoft.com/office/officeart/2008/layout/AlternatingHexagons"/>
    <dgm:cxn modelId="{0A016C6A-DCBB-41BA-9C56-47882E182C2D}" type="presParOf" srcId="{3A205146-8A38-4C46-AB10-E65D28AE88CD}" destId="{B7D69160-705C-4E84-95E2-D068A7A4852F}" srcOrd="0" destOrd="0" presId="urn:microsoft.com/office/officeart/2008/layout/AlternatingHexagons"/>
    <dgm:cxn modelId="{85E81DE7-3967-4FE3-B13E-9A80F9D77B41}" type="presParOf" srcId="{3A205146-8A38-4C46-AB10-E65D28AE88CD}" destId="{56F32D42-0349-427C-871A-93122C1EBDDD}" srcOrd="1" destOrd="0" presId="urn:microsoft.com/office/officeart/2008/layout/AlternatingHexagons"/>
    <dgm:cxn modelId="{0677022A-7809-48AB-B991-DC3E540F5C9A}" type="presParOf" srcId="{3A205146-8A38-4C46-AB10-E65D28AE88CD}" destId="{EBAD5F45-3625-420A-8B00-D32CE27EAB78}" srcOrd="2" destOrd="0" presId="urn:microsoft.com/office/officeart/2008/layout/AlternatingHexagons"/>
    <dgm:cxn modelId="{F583ECED-EB05-403E-BE3D-33263F2980BA}" type="presParOf" srcId="{3A205146-8A38-4C46-AB10-E65D28AE88CD}" destId="{E03BE6D1-A948-4FC7-B4AF-FEA48CA62E0B}" srcOrd="3" destOrd="0" presId="urn:microsoft.com/office/officeart/2008/layout/AlternatingHexagons"/>
    <dgm:cxn modelId="{728C6AA8-9DE6-4E03-966A-25D0096177C5}" type="presParOf" srcId="{3A205146-8A38-4C46-AB10-E65D28AE88CD}" destId="{A69EFA4B-5C75-41FC-911C-5915D3BA46A5}" srcOrd="4" destOrd="0" presId="urn:microsoft.com/office/officeart/2008/layout/AlternatingHexagons"/>
    <dgm:cxn modelId="{CC707830-D369-44F9-BC58-7CEE081A1844}" type="presParOf" srcId="{BA577AFC-68F7-4507-AA9E-325BE9FCD4FA}" destId="{BDEDAC71-0E58-411D-BE81-91407001ABF1}" srcOrd="3" destOrd="0" presId="urn:microsoft.com/office/officeart/2008/layout/AlternatingHexagons"/>
    <dgm:cxn modelId="{A2A554E2-C70E-441D-B404-1D0C1219011E}" type="presParOf" srcId="{BA577AFC-68F7-4507-AA9E-325BE9FCD4FA}" destId="{D4976EF1-BA2B-4DB0-BA31-60B4EFBC3C81}" srcOrd="4" destOrd="0" presId="urn:microsoft.com/office/officeart/2008/layout/AlternatingHexagons"/>
    <dgm:cxn modelId="{41121761-6BED-41DF-AF9C-9F66073AEDAF}" type="presParOf" srcId="{D4976EF1-BA2B-4DB0-BA31-60B4EFBC3C81}" destId="{72DBF73F-A618-4282-950C-B7A679778408}" srcOrd="0" destOrd="0" presId="urn:microsoft.com/office/officeart/2008/layout/AlternatingHexagons"/>
    <dgm:cxn modelId="{AD4F4DE7-9AB8-40E5-8A2C-8D24F9557663}" type="presParOf" srcId="{D4976EF1-BA2B-4DB0-BA31-60B4EFBC3C81}" destId="{61755C6B-74CE-462A-B1F9-CFCA996E5121}" srcOrd="1" destOrd="0" presId="urn:microsoft.com/office/officeart/2008/layout/AlternatingHexagons"/>
    <dgm:cxn modelId="{CAAD2240-1406-45B3-B75F-3582A29B59DC}" type="presParOf" srcId="{D4976EF1-BA2B-4DB0-BA31-60B4EFBC3C81}" destId="{8E9070CB-BBC6-4523-8E47-BC3CFB0F4DCF}" srcOrd="2" destOrd="0" presId="urn:microsoft.com/office/officeart/2008/layout/AlternatingHexagons"/>
    <dgm:cxn modelId="{38F00862-A755-45D4-829B-33B771E12CF6}" type="presParOf" srcId="{D4976EF1-BA2B-4DB0-BA31-60B4EFBC3C81}" destId="{15911933-EA70-43E7-8DB3-32B981544C07}" srcOrd="3" destOrd="0" presId="urn:microsoft.com/office/officeart/2008/layout/AlternatingHexagons"/>
    <dgm:cxn modelId="{E66F72CB-9968-40F7-A2B5-31AD437FC9F0}" type="presParOf" srcId="{D4976EF1-BA2B-4DB0-BA31-60B4EFBC3C81}" destId="{9E048A01-7AC5-44E8-B5AB-B621C09FC702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4A75216-158D-4FE5-8EA3-0594E97C20E4}" type="doc">
      <dgm:prSet loTypeId="urn:microsoft.com/office/officeart/2005/8/layout/cycle4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4F4062F9-E8C7-48EA-A617-A9B775988AF5}">
      <dgm:prSet phldrT="[文本]"/>
      <dgm:spPr>
        <a:solidFill>
          <a:srgbClr val="E77960"/>
        </a:solidFill>
      </dgm:spPr>
      <dgm:t>
        <a:bodyPr/>
        <a:lstStyle/>
        <a:p>
          <a:r>
            <a:rPr lang="zh-CN" altLang="en-US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措施一</a:t>
          </a:r>
          <a:endParaRPr lang="zh-CN" altLang="en-US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5A7A4A94-25B0-4AFC-8C39-6B5B738743EE}" type="parTrans" cxnId="{FF017D6E-451A-4143-A4C6-E276CAF5A84E}">
      <dgm:prSet/>
      <dgm:spPr/>
      <dgm:t>
        <a:bodyPr/>
        <a:lstStyle/>
        <a:p>
          <a:endParaRPr lang="zh-CN" altLang="en-US"/>
        </a:p>
      </dgm:t>
    </dgm:pt>
    <dgm:pt modelId="{6D01A89C-0C2E-40CF-84DE-39975D58F263}" type="sibTrans" cxnId="{FF017D6E-451A-4143-A4C6-E276CAF5A84E}">
      <dgm:prSet/>
      <dgm:spPr/>
      <dgm:t>
        <a:bodyPr/>
        <a:lstStyle/>
        <a:p>
          <a:endParaRPr lang="zh-CN" altLang="en-US"/>
        </a:p>
      </dgm:t>
    </dgm:pt>
    <dgm:pt modelId="{AD2F1A66-5153-4E30-937D-187C35B5599D}">
      <dgm:prSet phldrT="[文本]"/>
      <dgm:spPr>
        <a:ln>
          <a:noFill/>
        </a:ln>
      </dgm:spPr>
      <dgm:t>
        <a:bodyPr/>
        <a:lstStyle/>
        <a:p>
          <a:r>
            <a:rPr lang="zh-CN" altLang="en-US" dirty="0" smtClean="0">
              <a:ln>
                <a:noFill/>
              </a:ln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上海瑞普</a:t>
          </a:r>
          <a:endParaRPr lang="zh-CN" altLang="en-US" dirty="0">
            <a:ln>
              <a:noFill/>
            </a:ln>
            <a:solidFill>
              <a:srgbClr val="7F7F7F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38CFBE45-5A3D-4475-83D9-1100C9AE5584}" type="parTrans" cxnId="{34EA0CB1-24BE-47FE-8CD9-6ADF27913D3A}">
      <dgm:prSet/>
      <dgm:spPr/>
      <dgm:t>
        <a:bodyPr/>
        <a:lstStyle/>
        <a:p>
          <a:endParaRPr lang="zh-CN" altLang="en-US"/>
        </a:p>
      </dgm:t>
    </dgm:pt>
    <dgm:pt modelId="{1FFFA307-A53F-44B7-8318-AA4B6D95D791}" type="sibTrans" cxnId="{34EA0CB1-24BE-47FE-8CD9-6ADF27913D3A}">
      <dgm:prSet/>
      <dgm:spPr/>
      <dgm:t>
        <a:bodyPr/>
        <a:lstStyle/>
        <a:p>
          <a:endParaRPr lang="zh-CN" altLang="en-US"/>
        </a:p>
      </dgm:t>
    </dgm:pt>
    <dgm:pt modelId="{B41D7AF7-EC30-4F90-935D-F2CAF6092C52}">
      <dgm:prSet phldrT="[文本]"/>
      <dgm:spPr>
        <a:solidFill>
          <a:srgbClr val="6F6E70"/>
        </a:solidFill>
      </dgm:spPr>
      <dgm:t>
        <a:bodyPr/>
        <a:lstStyle/>
        <a:p>
          <a:r>
            <a:rPr lang="zh-CN" altLang="en-US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措施二</a:t>
          </a:r>
          <a:endParaRPr lang="zh-CN" altLang="en-US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55F222EF-4F36-4795-BFF6-D26E81E271B4}" type="parTrans" cxnId="{4E7BF7C2-6801-4DDC-B19A-74A14D803691}">
      <dgm:prSet/>
      <dgm:spPr/>
      <dgm:t>
        <a:bodyPr/>
        <a:lstStyle/>
        <a:p>
          <a:endParaRPr lang="zh-CN" altLang="en-US"/>
        </a:p>
      </dgm:t>
    </dgm:pt>
    <dgm:pt modelId="{93C8DC32-65F1-4F8C-AFD1-1C37253C6D67}" type="sibTrans" cxnId="{4E7BF7C2-6801-4DDC-B19A-74A14D803691}">
      <dgm:prSet/>
      <dgm:spPr/>
      <dgm:t>
        <a:bodyPr/>
        <a:lstStyle/>
        <a:p>
          <a:endParaRPr lang="zh-CN" altLang="en-US"/>
        </a:p>
      </dgm:t>
    </dgm:pt>
    <dgm:pt modelId="{28965505-8EFF-4E23-90E4-66EB6991A85E}">
      <dgm:prSet phldrT="[文本]"/>
      <dgm:spPr>
        <a:ln>
          <a:noFill/>
        </a:ln>
      </dgm:spPr>
      <dgm:t>
        <a:bodyPr/>
        <a:lstStyle/>
        <a:p>
          <a:r>
            <a:rPr lang="zh-CN" altLang="en-US" dirty="0" smtClean="0">
              <a:ln>
                <a:noFill/>
              </a:ln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上海瑞普</a:t>
          </a:r>
          <a:endParaRPr lang="zh-CN" altLang="en-US" dirty="0">
            <a:ln>
              <a:noFill/>
            </a:ln>
          </a:endParaRPr>
        </a:p>
      </dgm:t>
    </dgm:pt>
    <dgm:pt modelId="{95C3B7A7-4C5C-486D-8DE0-E811F2036B7E}" type="parTrans" cxnId="{BC2DD0D9-089C-47C5-A528-D198890B6FE3}">
      <dgm:prSet/>
      <dgm:spPr/>
      <dgm:t>
        <a:bodyPr/>
        <a:lstStyle/>
        <a:p>
          <a:endParaRPr lang="zh-CN" altLang="en-US"/>
        </a:p>
      </dgm:t>
    </dgm:pt>
    <dgm:pt modelId="{D80210E4-3BEC-450A-AF71-20F7B82A2550}" type="sibTrans" cxnId="{BC2DD0D9-089C-47C5-A528-D198890B6FE3}">
      <dgm:prSet/>
      <dgm:spPr/>
      <dgm:t>
        <a:bodyPr/>
        <a:lstStyle/>
        <a:p>
          <a:endParaRPr lang="zh-CN" altLang="en-US"/>
        </a:p>
      </dgm:t>
    </dgm:pt>
    <dgm:pt modelId="{C927F96C-C397-44AC-8256-F70A42C6C951}">
      <dgm:prSet phldrT="[文本]"/>
      <dgm:spPr>
        <a:solidFill>
          <a:srgbClr val="E77960"/>
        </a:solidFill>
      </dgm:spPr>
      <dgm:t>
        <a:bodyPr/>
        <a:lstStyle/>
        <a:p>
          <a:r>
            <a:rPr lang="zh-CN" altLang="en-US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措施三</a:t>
          </a:r>
          <a:endParaRPr lang="zh-CN" altLang="en-US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5796B5BF-1FFB-42D6-A45F-7C7193815BDA}" type="parTrans" cxnId="{F74EAE36-DDA9-47A2-B789-CA172793921F}">
      <dgm:prSet/>
      <dgm:spPr/>
      <dgm:t>
        <a:bodyPr/>
        <a:lstStyle/>
        <a:p>
          <a:endParaRPr lang="zh-CN" altLang="en-US"/>
        </a:p>
      </dgm:t>
    </dgm:pt>
    <dgm:pt modelId="{6CAF4B5B-AB26-4B40-98E4-99A7D72FFF5A}" type="sibTrans" cxnId="{F74EAE36-DDA9-47A2-B789-CA172793921F}">
      <dgm:prSet/>
      <dgm:spPr/>
      <dgm:t>
        <a:bodyPr/>
        <a:lstStyle/>
        <a:p>
          <a:endParaRPr lang="zh-CN" altLang="en-US"/>
        </a:p>
      </dgm:t>
    </dgm:pt>
    <dgm:pt modelId="{FD822183-4440-495F-8825-C5C871EE8D57}">
      <dgm:prSet phldrT="[文本]"/>
      <dgm:spPr>
        <a:ln>
          <a:noFill/>
        </a:ln>
      </dgm:spPr>
      <dgm:t>
        <a:bodyPr/>
        <a:lstStyle/>
        <a:p>
          <a:r>
            <a:rPr lang="zh-CN" altLang="en-US" dirty="0" smtClean="0">
              <a:ln>
                <a:noFill/>
              </a:ln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上海瑞普</a:t>
          </a:r>
          <a:endParaRPr lang="zh-CN" altLang="en-US" dirty="0">
            <a:ln>
              <a:noFill/>
            </a:ln>
          </a:endParaRPr>
        </a:p>
      </dgm:t>
    </dgm:pt>
    <dgm:pt modelId="{91AD886E-4F93-4D49-9811-12CA2781C77A}" type="parTrans" cxnId="{8BC05B86-DD83-434A-82BA-4129AE4B25D3}">
      <dgm:prSet/>
      <dgm:spPr/>
      <dgm:t>
        <a:bodyPr/>
        <a:lstStyle/>
        <a:p>
          <a:endParaRPr lang="zh-CN" altLang="en-US"/>
        </a:p>
      </dgm:t>
    </dgm:pt>
    <dgm:pt modelId="{A4B56543-AAC1-40C0-BCAB-D853EB69FD43}" type="sibTrans" cxnId="{8BC05B86-DD83-434A-82BA-4129AE4B25D3}">
      <dgm:prSet/>
      <dgm:spPr/>
      <dgm:t>
        <a:bodyPr/>
        <a:lstStyle/>
        <a:p>
          <a:endParaRPr lang="zh-CN" altLang="en-US"/>
        </a:p>
      </dgm:t>
    </dgm:pt>
    <dgm:pt modelId="{518624AB-92BD-4F3C-BE11-135A955195B8}">
      <dgm:prSet phldrT="[文本]"/>
      <dgm:spPr>
        <a:solidFill>
          <a:srgbClr val="6F6E70"/>
        </a:solidFill>
      </dgm:spPr>
      <dgm:t>
        <a:bodyPr/>
        <a:lstStyle/>
        <a:p>
          <a:r>
            <a:rPr lang="zh-CN" altLang="en-US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措施四</a:t>
          </a:r>
          <a:endParaRPr lang="zh-CN" altLang="en-US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AC28A027-C812-4EE3-AEC3-21EE5FD3389E}" type="parTrans" cxnId="{68C98411-B4CF-46D3-950D-F81A44FF8690}">
      <dgm:prSet/>
      <dgm:spPr/>
      <dgm:t>
        <a:bodyPr/>
        <a:lstStyle/>
        <a:p>
          <a:endParaRPr lang="zh-CN" altLang="en-US"/>
        </a:p>
      </dgm:t>
    </dgm:pt>
    <dgm:pt modelId="{6384FA71-12C6-4BDF-8E64-A940878A4F35}" type="sibTrans" cxnId="{68C98411-B4CF-46D3-950D-F81A44FF8690}">
      <dgm:prSet/>
      <dgm:spPr/>
      <dgm:t>
        <a:bodyPr/>
        <a:lstStyle/>
        <a:p>
          <a:endParaRPr lang="zh-CN" altLang="en-US"/>
        </a:p>
      </dgm:t>
    </dgm:pt>
    <dgm:pt modelId="{8AC4A6F4-EA43-42F4-BB33-9C40F49BC105}">
      <dgm:prSet phldrT="[文本]"/>
      <dgm:spPr>
        <a:ln>
          <a:noFill/>
        </a:ln>
      </dgm:spPr>
      <dgm:t>
        <a:bodyPr/>
        <a:lstStyle/>
        <a:p>
          <a:r>
            <a:rPr lang="zh-CN" altLang="en-US" dirty="0" smtClean="0">
              <a:ln>
                <a:noFill/>
              </a:ln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上海瑞普</a:t>
          </a:r>
          <a:endParaRPr lang="zh-CN" altLang="en-US" dirty="0">
            <a:ln>
              <a:noFill/>
            </a:ln>
            <a:solidFill>
              <a:srgbClr val="7F7F7F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830D7F2A-8E28-4F2D-A739-FCCB40DC35A0}" type="parTrans" cxnId="{6C30893B-339E-4737-902F-4112D8D7A341}">
      <dgm:prSet/>
      <dgm:spPr/>
      <dgm:t>
        <a:bodyPr/>
        <a:lstStyle/>
        <a:p>
          <a:endParaRPr lang="zh-CN" altLang="en-US"/>
        </a:p>
      </dgm:t>
    </dgm:pt>
    <dgm:pt modelId="{684FE711-D40C-4A40-9648-AFBED880F00A}" type="sibTrans" cxnId="{6C30893B-339E-4737-902F-4112D8D7A341}">
      <dgm:prSet/>
      <dgm:spPr/>
      <dgm:t>
        <a:bodyPr/>
        <a:lstStyle/>
        <a:p>
          <a:endParaRPr lang="zh-CN" altLang="en-US"/>
        </a:p>
      </dgm:t>
    </dgm:pt>
    <dgm:pt modelId="{C028AA1F-37C2-4058-8EE1-17317C62DDF1}">
      <dgm:prSet/>
      <dgm:spPr>
        <a:ln>
          <a:noFill/>
        </a:ln>
      </dgm:spPr>
      <dgm:t>
        <a:bodyPr/>
        <a:lstStyle/>
        <a:p>
          <a:r>
            <a:rPr lang="zh-CN" altLang="en-US" dirty="0" smtClean="0">
              <a:ln>
                <a:noFill/>
              </a:ln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上海瑞普</a:t>
          </a:r>
          <a:endParaRPr lang="zh-CN" altLang="en-US" dirty="0">
            <a:ln>
              <a:noFill/>
            </a:ln>
            <a:solidFill>
              <a:srgbClr val="7F7F7F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E9BCB2E4-D915-4758-B8DE-A39DAEE31804}" type="parTrans" cxnId="{B70D4F1E-6DCC-45AA-872F-268B73CC0AFB}">
      <dgm:prSet/>
      <dgm:spPr/>
      <dgm:t>
        <a:bodyPr/>
        <a:lstStyle/>
        <a:p>
          <a:endParaRPr lang="zh-CN" altLang="en-US"/>
        </a:p>
      </dgm:t>
    </dgm:pt>
    <dgm:pt modelId="{E6C72086-0796-4297-9D2B-2917986A33DE}" type="sibTrans" cxnId="{B70D4F1E-6DCC-45AA-872F-268B73CC0AFB}">
      <dgm:prSet/>
      <dgm:spPr/>
      <dgm:t>
        <a:bodyPr/>
        <a:lstStyle/>
        <a:p>
          <a:endParaRPr lang="zh-CN" altLang="en-US"/>
        </a:p>
      </dgm:t>
    </dgm:pt>
    <dgm:pt modelId="{E4FEBD5B-6396-4313-BB81-EF6FF260C8F2}">
      <dgm:prSet/>
      <dgm:spPr>
        <a:ln>
          <a:noFill/>
        </a:ln>
      </dgm:spPr>
      <dgm:t>
        <a:bodyPr/>
        <a:lstStyle/>
        <a:p>
          <a:r>
            <a:rPr lang="zh-CN" altLang="en-US" smtClean="0">
              <a:ln>
                <a:noFill/>
              </a:ln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上海瑞普</a:t>
          </a:r>
          <a:endParaRPr lang="zh-CN" altLang="en-US" dirty="0">
            <a:ln>
              <a:noFill/>
            </a:ln>
            <a:solidFill>
              <a:srgbClr val="7F7F7F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B17DF4AA-09C6-48CC-B792-99B0C83441C3}" type="parTrans" cxnId="{3573DE2D-73C7-43AE-A0B1-D5974DA49C90}">
      <dgm:prSet/>
      <dgm:spPr/>
      <dgm:t>
        <a:bodyPr/>
        <a:lstStyle/>
        <a:p>
          <a:endParaRPr lang="zh-CN" altLang="en-US"/>
        </a:p>
      </dgm:t>
    </dgm:pt>
    <dgm:pt modelId="{6624B08B-36F6-49AB-89BE-AC7CE4859C34}" type="sibTrans" cxnId="{3573DE2D-73C7-43AE-A0B1-D5974DA49C90}">
      <dgm:prSet/>
      <dgm:spPr/>
      <dgm:t>
        <a:bodyPr/>
        <a:lstStyle/>
        <a:p>
          <a:endParaRPr lang="zh-CN" altLang="en-US"/>
        </a:p>
      </dgm:t>
    </dgm:pt>
    <dgm:pt modelId="{1B02C019-C96E-4A4D-B0FB-5FBF867F2065}">
      <dgm:prSet/>
      <dgm:spPr>
        <a:ln>
          <a:noFill/>
        </a:ln>
      </dgm:spPr>
      <dgm:t>
        <a:bodyPr/>
        <a:lstStyle/>
        <a:p>
          <a:r>
            <a:rPr lang="zh-CN" altLang="en-US" smtClean="0">
              <a:ln>
                <a:noFill/>
              </a:ln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上海瑞普</a:t>
          </a:r>
          <a:endParaRPr lang="zh-CN" altLang="en-US" dirty="0">
            <a:ln>
              <a:noFill/>
            </a:ln>
            <a:solidFill>
              <a:srgbClr val="7F7F7F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2BAFA970-A784-47D9-B400-ED86998838C7}" type="parTrans" cxnId="{7D2AA915-5337-441C-A06E-140FB8F8EF22}">
      <dgm:prSet/>
      <dgm:spPr/>
      <dgm:t>
        <a:bodyPr/>
        <a:lstStyle/>
        <a:p>
          <a:endParaRPr lang="zh-CN" altLang="en-US"/>
        </a:p>
      </dgm:t>
    </dgm:pt>
    <dgm:pt modelId="{57013561-0219-4A3D-B0AB-E81C635B71B9}" type="sibTrans" cxnId="{7D2AA915-5337-441C-A06E-140FB8F8EF22}">
      <dgm:prSet/>
      <dgm:spPr/>
      <dgm:t>
        <a:bodyPr/>
        <a:lstStyle/>
        <a:p>
          <a:endParaRPr lang="zh-CN" altLang="en-US"/>
        </a:p>
      </dgm:t>
    </dgm:pt>
    <dgm:pt modelId="{BAF11F35-999D-41DE-AF5E-888E09535A1F}">
      <dgm:prSet/>
      <dgm:spPr>
        <a:ln>
          <a:noFill/>
        </a:ln>
      </dgm:spPr>
      <dgm:t>
        <a:bodyPr/>
        <a:lstStyle/>
        <a:p>
          <a:r>
            <a:rPr lang="zh-CN" altLang="en-US" smtClean="0">
              <a:ln>
                <a:noFill/>
              </a:ln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上海瑞普</a:t>
          </a:r>
          <a:endParaRPr lang="zh-CN" altLang="en-US" dirty="0">
            <a:ln>
              <a:noFill/>
            </a:ln>
            <a:solidFill>
              <a:srgbClr val="7F7F7F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84ADAA90-653D-4F4B-9D27-6B10F0B461B5}" type="parTrans" cxnId="{15CAB7FD-72CF-43D9-BDB5-239BC144A8D5}">
      <dgm:prSet/>
      <dgm:spPr/>
      <dgm:t>
        <a:bodyPr/>
        <a:lstStyle/>
        <a:p>
          <a:endParaRPr lang="zh-CN" altLang="en-US"/>
        </a:p>
      </dgm:t>
    </dgm:pt>
    <dgm:pt modelId="{421C68BF-AAF0-4AD9-B79B-949F2BB745C6}" type="sibTrans" cxnId="{15CAB7FD-72CF-43D9-BDB5-239BC144A8D5}">
      <dgm:prSet/>
      <dgm:spPr/>
      <dgm:t>
        <a:bodyPr/>
        <a:lstStyle/>
        <a:p>
          <a:endParaRPr lang="zh-CN" altLang="en-US"/>
        </a:p>
      </dgm:t>
    </dgm:pt>
    <dgm:pt modelId="{599CC529-E762-4759-8D65-D7997595A823}" type="pres">
      <dgm:prSet presAssocID="{44A75216-158D-4FE5-8EA3-0594E97C20E4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26A02F0A-67D7-49E5-BFEB-C7A3F25C6823}" type="pres">
      <dgm:prSet presAssocID="{44A75216-158D-4FE5-8EA3-0594E97C20E4}" presName="children" presStyleCnt="0"/>
      <dgm:spPr/>
    </dgm:pt>
    <dgm:pt modelId="{98F05854-5AC7-4591-92D9-5E1A555A42EA}" type="pres">
      <dgm:prSet presAssocID="{44A75216-158D-4FE5-8EA3-0594E97C20E4}" presName="child1group" presStyleCnt="0"/>
      <dgm:spPr/>
    </dgm:pt>
    <dgm:pt modelId="{50406A0E-A244-4A28-AE7F-BBCC09D76C39}" type="pres">
      <dgm:prSet presAssocID="{44A75216-158D-4FE5-8EA3-0594E97C20E4}" presName="child1" presStyleLbl="bgAcc1" presStyleIdx="0" presStyleCnt="4"/>
      <dgm:spPr/>
      <dgm:t>
        <a:bodyPr/>
        <a:lstStyle/>
        <a:p>
          <a:endParaRPr lang="zh-CN" altLang="en-US"/>
        </a:p>
      </dgm:t>
    </dgm:pt>
    <dgm:pt modelId="{14E806D5-D518-4CB8-9322-059A9AA31228}" type="pres">
      <dgm:prSet presAssocID="{44A75216-158D-4FE5-8EA3-0594E97C20E4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08266CC-27EC-416B-8B76-BE5D4098380C}" type="pres">
      <dgm:prSet presAssocID="{44A75216-158D-4FE5-8EA3-0594E97C20E4}" presName="child2group" presStyleCnt="0"/>
      <dgm:spPr/>
    </dgm:pt>
    <dgm:pt modelId="{24E440EE-48EE-4F85-B118-388718B72ADF}" type="pres">
      <dgm:prSet presAssocID="{44A75216-158D-4FE5-8EA3-0594E97C20E4}" presName="child2" presStyleLbl="bgAcc1" presStyleIdx="1" presStyleCnt="4"/>
      <dgm:spPr/>
      <dgm:t>
        <a:bodyPr/>
        <a:lstStyle/>
        <a:p>
          <a:endParaRPr lang="zh-CN" altLang="en-US"/>
        </a:p>
      </dgm:t>
    </dgm:pt>
    <dgm:pt modelId="{4108C101-2E8A-442C-9636-15CA751B6C46}" type="pres">
      <dgm:prSet presAssocID="{44A75216-158D-4FE5-8EA3-0594E97C20E4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3E59335-F8FC-4BB0-99E6-D19D30087E55}" type="pres">
      <dgm:prSet presAssocID="{44A75216-158D-4FE5-8EA3-0594E97C20E4}" presName="child3group" presStyleCnt="0"/>
      <dgm:spPr/>
    </dgm:pt>
    <dgm:pt modelId="{AA36D25C-0C87-4486-B78F-B12635EC4612}" type="pres">
      <dgm:prSet presAssocID="{44A75216-158D-4FE5-8EA3-0594E97C20E4}" presName="child3" presStyleLbl="bgAcc1" presStyleIdx="2" presStyleCnt="4"/>
      <dgm:spPr/>
      <dgm:t>
        <a:bodyPr/>
        <a:lstStyle/>
        <a:p>
          <a:endParaRPr lang="zh-CN" altLang="en-US"/>
        </a:p>
      </dgm:t>
    </dgm:pt>
    <dgm:pt modelId="{D94E0C03-2553-4853-950E-A553029971F5}" type="pres">
      <dgm:prSet presAssocID="{44A75216-158D-4FE5-8EA3-0594E97C20E4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0908501-8099-46CA-A89A-C7CFC36B64D2}" type="pres">
      <dgm:prSet presAssocID="{44A75216-158D-4FE5-8EA3-0594E97C20E4}" presName="child4group" presStyleCnt="0"/>
      <dgm:spPr/>
    </dgm:pt>
    <dgm:pt modelId="{D45CEED3-8E52-4668-8EFB-120EB1B4F073}" type="pres">
      <dgm:prSet presAssocID="{44A75216-158D-4FE5-8EA3-0594E97C20E4}" presName="child4" presStyleLbl="bgAcc1" presStyleIdx="3" presStyleCnt="4"/>
      <dgm:spPr/>
      <dgm:t>
        <a:bodyPr/>
        <a:lstStyle/>
        <a:p>
          <a:endParaRPr lang="zh-CN" altLang="en-US"/>
        </a:p>
      </dgm:t>
    </dgm:pt>
    <dgm:pt modelId="{F7CC01B5-ADA6-40A3-8367-815781EA55AC}" type="pres">
      <dgm:prSet presAssocID="{44A75216-158D-4FE5-8EA3-0594E97C20E4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FFD277C-11B7-4CAF-8F31-2318282E4A57}" type="pres">
      <dgm:prSet presAssocID="{44A75216-158D-4FE5-8EA3-0594E97C20E4}" presName="childPlaceholder" presStyleCnt="0"/>
      <dgm:spPr/>
    </dgm:pt>
    <dgm:pt modelId="{5EE0FA4F-C351-4AF7-A97E-43A668B2C206}" type="pres">
      <dgm:prSet presAssocID="{44A75216-158D-4FE5-8EA3-0594E97C20E4}" presName="circle" presStyleCnt="0"/>
      <dgm:spPr/>
    </dgm:pt>
    <dgm:pt modelId="{6DB3FDCF-F5B4-48FE-9005-5D8E5DED4EEE}" type="pres">
      <dgm:prSet presAssocID="{44A75216-158D-4FE5-8EA3-0594E97C20E4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98B9C5D-3D6C-44B5-8774-96BD96BE9836}" type="pres">
      <dgm:prSet presAssocID="{44A75216-158D-4FE5-8EA3-0594E97C20E4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72D6349-184F-4DAB-A4BC-DC952E873C9B}" type="pres">
      <dgm:prSet presAssocID="{44A75216-158D-4FE5-8EA3-0594E97C20E4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EA7D60C-FF9B-46E7-A920-0A9B5FD128BC}" type="pres">
      <dgm:prSet presAssocID="{44A75216-158D-4FE5-8EA3-0594E97C20E4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6B18A28-8DB6-4710-96C3-9BAC3321324E}" type="pres">
      <dgm:prSet presAssocID="{44A75216-158D-4FE5-8EA3-0594E97C20E4}" presName="quadrantPlaceholder" presStyleCnt="0"/>
      <dgm:spPr/>
    </dgm:pt>
    <dgm:pt modelId="{4654F522-A416-44B6-9191-E7580140F473}" type="pres">
      <dgm:prSet presAssocID="{44A75216-158D-4FE5-8EA3-0594E97C20E4}" presName="center1" presStyleLbl="fgShp" presStyleIdx="0" presStyleCnt="2"/>
      <dgm:spPr>
        <a:solidFill>
          <a:schemeClr val="bg1"/>
        </a:solidFill>
        <a:ln>
          <a:noFill/>
        </a:ln>
      </dgm:spPr>
      <dgm:t>
        <a:bodyPr/>
        <a:lstStyle/>
        <a:p>
          <a:endParaRPr lang="zh-CN" altLang="en-US"/>
        </a:p>
      </dgm:t>
    </dgm:pt>
    <dgm:pt modelId="{6C25716D-45F4-42B2-8229-ADF017891CB0}" type="pres">
      <dgm:prSet presAssocID="{44A75216-158D-4FE5-8EA3-0594E97C20E4}" presName="center2" presStyleLbl="fgShp" presStyleIdx="1" presStyleCnt="2"/>
      <dgm:spPr>
        <a:solidFill>
          <a:schemeClr val="bg1"/>
        </a:solidFill>
        <a:ln>
          <a:noFill/>
        </a:ln>
      </dgm:spPr>
      <dgm:t>
        <a:bodyPr/>
        <a:lstStyle/>
        <a:p>
          <a:endParaRPr lang="zh-CN" altLang="en-US"/>
        </a:p>
      </dgm:t>
    </dgm:pt>
  </dgm:ptLst>
  <dgm:cxnLst>
    <dgm:cxn modelId="{E15B8F35-127E-471D-A47D-C001BB0A0718}" type="presOf" srcId="{FD822183-4440-495F-8825-C5C871EE8D57}" destId="{D94E0C03-2553-4853-950E-A553029971F5}" srcOrd="1" destOrd="0" presId="urn:microsoft.com/office/officeart/2005/8/layout/cycle4"/>
    <dgm:cxn modelId="{C589234E-5A93-43F4-B02B-D82DF850BC2B}" type="presOf" srcId="{28965505-8EFF-4E23-90E4-66EB6991A85E}" destId="{4108C101-2E8A-442C-9636-15CA751B6C46}" srcOrd="1" destOrd="0" presId="urn:microsoft.com/office/officeart/2005/8/layout/cycle4"/>
    <dgm:cxn modelId="{085B9945-7FD4-4108-B1A7-DAF1F51C855B}" type="presOf" srcId="{1B02C019-C96E-4A4D-B0FB-5FBF867F2065}" destId="{F7CC01B5-ADA6-40A3-8367-815781EA55AC}" srcOrd="1" destOrd="1" presId="urn:microsoft.com/office/officeart/2005/8/layout/cycle4"/>
    <dgm:cxn modelId="{6C30893B-339E-4737-902F-4112D8D7A341}" srcId="{4F4062F9-E8C7-48EA-A617-A9B775988AF5}" destId="{8AC4A6F4-EA43-42F4-BB33-9C40F49BC105}" srcOrd="1" destOrd="0" parTransId="{830D7F2A-8E28-4F2D-A739-FCCB40DC35A0}" sibTransId="{684FE711-D40C-4A40-9648-AFBED880F00A}"/>
    <dgm:cxn modelId="{158B8ED8-64F4-452A-8EAB-820314B67957}" type="presOf" srcId="{BAF11F35-999D-41DE-AF5E-888E09535A1F}" destId="{AA36D25C-0C87-4486-B78F-B12635EC4612}" srcOrd="0" destOrd="1" presId="urn:microsoft.com/office/officeart/2005/8/layout/cycle4"/>
    <dgm:cxn modelId="{15CAB7FD-72CF-43D9-BDB5-239BC144A8D5}" srcId="{C927F96C-C397-44AC-8256-F70A42C6C951}" destId="{BAF11F35-999D-41DE-AF5E-888E09535A1F}" srcOrd="1" destOrd="0" parTransId="{84ADAA90-653D-4F4B-9D27-6B10F0B461B5}" sibTransId="{421C68BF-AAF0-4AD9-B79B-949F2BB745C6}"/>
    <dgm:cxn modelId="{34EA0CB1-24BE-47FE-8CD9-6ADF27913D3A}" srcId="{4F4062F9-E8C7-48EA-A617-A9B775988AF5}" destId="{AD2F1A66-5153-4E30-937D-187C35B5599D}" srcOrd="0" destOrd="0" parTransId="{38CFBE45-5A3D-4475-83D9-1100C9AE5584}" sibTransId="{1FFFA307-A53F-44B7-8318-AA4B6D95D791}"/>
    <dgm:cxn modelId="{04C6C8AA-84A7-4F9B-BC32-8E69D90A8E72}" type="presOf" srcId="{4F4062F9-E8C7-48EA-A617-A9B775988AF5}" destId="{6DB3FDCF-F5B4-48FE-9005-5D8E5DED4EEE}" srcOrd="0" destOrd="0" presId="urn:microsoft.com/office/officeart/2005/8/layout/cycle4"/>
    <dgm:cxn modelId="{519C1A75-BC67-4349-A49E-612A1AE5D82F}" type="presOf" srcId="{44A75216-158D-4FE5-8EA3-0594E97C20E4}" destId="{599CC529-E762-4759-8D65-D7997595A823}" srcOrd="0" destOrd="0" presId="urn:microsoft.com/office/officeart/2005/8/layout/cycle4"/>
    <dgm:cxn modelId="{8957A078-D7C6-499D-8268-4A6AC19CC98A}" type="presOf" srcId="{8AC4A6F4-EA43-42F4-BB33-9C40F49BC105}" destId="{50406A0E-A244-4A28-AE7F-BBCC09D76C39}" srcOrd="0" destOrd="1" presId="urn:microsoft.com/office/officeart/2005/8/layout/cycle4"/>
    <dgm:cxn modelId="{F74EAE36-DDA9-47A2-B789-CA172793921F}" srcId="{44A75216-158D-4FE5-8EA3-0594E97C20E4}" destId="{C927F96C-C397-44AC-8256-F70A42C6C951}" srcOrd="2" destOrd="0" parTransId="{5796B5BF-1FFB-42D6-A45F-7C7193815BDA}" sibTransId="{6CAF4B5B-AB26-4B40-98E4-99A7D72FFF5A}"/>
    <dgm:cxn modelId="{080356F8-C4F0-4992-AADC-B382CFD96297}" type="presOf" srcId="{E4FEBD5B-6396-4313-BB81-EF6FF260C8F2}" destId="{F7CC01B5-ADA6-40A3-8367-815781EA55AC}" srcOrd="1" destOrd="0" presId="urn:microsoft.com/office/officeart/2005/8/layout/cycle4"/>
    <dgm:cxn modelId="{4E7BF7C2-6801-4DDC-B19A-74A14D803691}" srcId="{44A75216-158D-4FE5-8EA3-0594E97C20E4}" destId="{B41D7AF7-EC30-4F90-935D-F2CAF6092C52}" srcOrd="1" destOrd="0" parTransId="{55F222EF-4F36-4795-BFF6-D26E81E271B4}" sibTransId="{93C8DC32-65F1-4F8C-AFD1-1C37253C6D67}"/>
    <dgm:cxn modelId="{3573DE2D-73C7-43AE-A0B1-D5974DA49C90}" srcId="{518624AB-92BD-4F3C-BE11-135A955195B8}" destId="{E4FEBD5B-6396-4313-BB81-EF6FF260C8F2}" srcOrd="0" destOrd="0" parTransId="{B17DF4AA-09C6-48CC-B792-99B0C83441C3}" sibTransId="{6624B08B-36F6-49AB-89BE-AC7CE4859C34}"/>
    <dgm:cxn modelId="{B791DA75-972A-4CE7-ACD5-A76D2F067A6A}" type="presOf" srcId="{518624AB-92BD-4F3C-BE11-135A955195B8}" destId="{4EA7D60C-FF9B-46E7-A920-0A9B5FD128BC}" srcOrd="0" destOrd="0" presId="urn:microsoft.com/office/officeart/2005/8/layout/cycle4"/>
    <dgm:cxn modelId="{B70D4F1E-6DCC-45AA-872F-268B73CC0AFB}" srcId="{B41D7AF7-EC30-4F90-935D-F2CAF6092C52}" destId="{C028AA1F-37C2-4058-8EE1-17317C62DDF1}" srcOrd="1" destOrd="0" parTransId="{E9BCB2E4-D915-4758-B8DE-A39DAEE31804}" sibTransId="{E6C72086-0796-4297-9D2B-2917986A33DE}"/>
    <dgm:cxn modelId="{C1C396B6-E51B-4200-8A6A-9C62C85B7315}" type="presOf" srcId="{BAF11F35-999D-41DE-AF5E-888E09535A1F}" destId="{D94E0C03-2553-4853-950E-A553029971F5}" srcOrd="1" destOrd="1" presId="urn:microsoft.com/office/officeart/2005/8/layout/cycle4"/>
    <dgm:cxn modelId="{FD934800-8B27-48FB-9221-F4A56929F176}" type="presOf" srcId="{28965505-8EFF-4E23-90E4-66EB6991A85E}" destId="{24E440EE-48EE-4F85-B118-388718B72ADF}" srcOrd="0" destOrd="0" presId="urn:microsoft.com/office/officeart/2005/8/layout/cycle4"/>
    <dgm:cxn modelId="{BC2DD0D9-089C-47C5-A528-D198890B6FE3}" srcId="{B41D7AF7-EC30-4F90-935D-F2CAF6092C52}" destId="{28965505-8EFF-4E23-90E4-66EB6991A85E}" srcOrd="0" destOrd="0" parTransId="{95C3B7A7-4C5C-486D-8DE0-E811F2036B7E}" sibTransId="{D80210E4-3BEC-450A-AF71-20F7B82A2550}"/>
    <dgm:cxn modelId="{7D2AA915-5337-441C-A06E-140FB8F8EF22}" srcId="{518624AB-92BD-4F3C-BE11-135A955195B8}" destId="{1B02C019-C96E-4A4D-B0FB-5FBF867F2065}" srcOrd="1" destOrd="0" parTransId="{2BAFA970-A784-47D9-B400-ED86998838C7}" sibTransId="{57013561-0219-4A3D-B0AB-E81C635B71B9}"/>
    <dgm:cxn modelId="{98E982C8-6DF7-421D-B6C1-6692073CA9CC}" type="presOf" srcId="{8AC4A6F4-EA43-42F4-BB33-9C40F49BC105}" destId="{14E806D5-D518-4CB8-9322-059A9AA31228}" srcOrd="1" destOrd="1" presId="urn:microsoft.com/office/officeart/2005/8/layout/cycle4"/>
    <dgm:cxn modelId="{EBA1DDD3-9753-4156-B4DE-A21C9EDEBC20}" type="presOf" srcId="{AD2F1A66-5153-4E30-937D-187C35B5599D}" destId="{50406A0E-A244-4A28-AE7F-BBCC09D76C39}" srcOrd="0" destOrd="0" presId="urn:microsoft.com/office/officeart/2005/8/layout/cycle4"/>
    <dgm:cxn modelId="{FF017D6E-451A-4143-A4C6-E276CAF5A84E}" srcId="{44A75216-158D-4FE5-8EA3-0594E97C20E4}" destId="{4F4062F9-E8C7-48EA-A617-A9B775988AF5}" srcOrd="0" destOrd="0" parTransId="{5A7A4A94-25B0-4AFC-8C39-6B5B738743EE}" sibTransId="{6D01A89C-0C2E-40CF-84DE-39975D58F263}"/>
    <dgm:cxn modelId="{68C98411-B4CF-46D3-950D-F81A44FF8690}" srcId="{44A75216-158D-4FE5-8EA3-0594E97C20E4}" destId="{518624AB-92BD-4F3C-BE11-135A955195B8}" srcOrd="3" destOrd="0" parTransId="{AC28A027-C812-4EE3-AEC3-21EE5FD3389E}" sibTransId="{6384FA71-12C6-4BDF-8E64-A940878A4F35}"/>
    <dgm:cxn modelId="{7F9A1DCA-1A27-4AEC-B035-18879AA4DFFE}" type="presOf" srcId="{FD822183-4440-495F-8825-C5C871EE8D57}" destId="{AA36D25C-0C87-4486-B78F-B12635EC4612}" srcOrd="0" destOrd="0" presId="urn:microsoft.com/office/officeart/2005/8/layout/cycle4"/>
    <dgm:cxn modelId="{8BC05B86-DD83-434A-82BA-4129AE4B25D3}" srcId="{C927F96C-C397-44AC-8256-F70A42C6C951}" destId="{FD822183-4440-495F-8825-C5C871EE8D57}" srcOrd="0" destOrd="0" parTransId="{91AD886E-4F93-4D49-9811-12CA2781C77A}" sibTransId="{A4B56543-AAC1-40C0-BCAB-D853EB69FD43}"/>
    <dgm:cxn modelId="{43F7C62C-3E55-4E1E-AA0E-1D4C1C4BA5BE}" type="presOf" srcId="{E4FEBD5B-6396-4313-BB81-EF6FF260C8F2}" destId="{D45CEED3-8E52-4668-8EFB-120EB1B4F073}" srcOrd="0" destOrd="0" presId="urn:microsoft.com/office/officeart/2005/8/layout/cycle4"/>
    <dgm:cxn modelId="{CD2A7C63-463F-4009-8BAE-1FE6FE463C7B}" type="presOf" srcId="{C028AA1F-37C2-4058-8EE1-17317C62DDF1}" destId="{4108C101-2E8A-442C-9636-15CA751B6C46}" srcOrd="1" destOrd="1" presId="urn:microsoft.com/office/officeart/2005/8/layout/cycle4"/>
    <dgm:cxn modelId="{3EB5DBCE-915B-4890-A8E5-BBF9F2904C2A}" type="presOf" srcId="{C028AA1F-37C2-4058-8EE1-17317C62DDF1}" destId="{24E440EE-48EE-4F85-B118-388718B72ADF}" srcOrd="0" destOrd="1" presId="urn:microsoft.com/office/officeart/2005/8/layout/cycle4"/>
    <dgm:cxn modelId="{F7015F6A-AE91-45D3-9C34-D2116D9BD215}" type="presOf" srcId="{AD2F1A66-5153-4E30-937D-187C35B5599D}" destId="{14E806D5-D518-4CB8-9322-059A9AA31228}" srcOrd="1" destOrd="0" presId="urn:microsoft.com/office/officeart/2005/8/layout/cycle4"/>
    <dgm:cxn modelId="{C66454D6-57E4-493B-82EB-1BB8164A6927}" type="presOf" srcId="{1B02C019-C96E-4A4D-B0FB-5FBF867F2065}" destId="{D45CEED3-8E52-4668-8EFB-120EB1B4F073}" srcOrd="0" destOrd="1" presId="urn:microsoft.com/office/officeart/2005/8/layout/cycle4"/>
    <dgm:cxn modelId="{C4012489-5AE5-4334-A477-2E4E87661702}" type="presOf" srcId="{B41D7AF7-EC30-4F90-935D-F2CAF6092C52}" destId="{498B9C5D-3D6C-44B5-8774-96BD96BE9836}" srcOrd="0" destOrd="0" presId="urn:microsoft.com/office/officeart/2005/8/layout/cycle4"/>
    <dgm:cxn modelId="{4B890B9D-9C66-4594-8C24-48F801501F06}" type="presOf" srcId="{C927F96C-C397-44AC-8256-F70A42C6C951}" destId="{772D6349-184F-4DAB-A4BC-DC952E873C9B}" srcOrd="0" destOrd="0" presId="urn:microsoft.com/office/officeart/2005/8/layout/cycle4"/>
    <dgm:cxn modelId="{E9E79621-6CA9-41CE-98A5-5403CDDA27CC}" type="presParOf" srcId="{599CC529-E762-4759-8D65-D7997595A823}" destId="{26A02F0A-67D7-49E5-BFEB-C7A3F25C6823}" srcOrd="0" destOrd="0" presId="urn:microsoft.com/office/officeart/2005/8/layout/cycle4"/>
    <dgm:cxn modelId="{3223B778-8B35-4975-9280-E7D3DBEE27C0}" type="presParOf" srcId="{26A02F0A-67D7-49E5-BFEB-C7A3F25C6823}" destId="{98F05854-5AC7-4591-92D9-5E1A555A42EA}" srcOrd="0" destOrd="0" presId="urn:microsoft.com/office/officeart/2005/8/layout/cycle4"/>
    <dgm:cxn modelId="{1F869BFF-C986-45CC-9683-8CE2EB85BE6B}" type="presParOf" srcId="{98F05854-5AC7-4591-92D9-5E1A555A42EA}" destId="{50406A0E-A244-4A28-AE7F-BBCC09D76C39}" srcOrd="0" destOrd="0" presId="urn:microsoft.com/office/officeart/2005/8/layout/cycle4"/>
    <dgm:cxn modelId="{137DC893-7B8E-4BE8-A344-0CEB56889B36}" type="presParOf" srcId="{98F05854-5AC7-4591-92D9-5E1A555A42EA}" destId="{14E806D5-D518-4CB8-9322-059A9AA31228}" srcOrd="1" destOrd="0" presId="urn:microsoft.com/office/officeart/2005/8/layout/cycle4"/>
    <dgm:cxn modelId="{DB4DCA65-B4B7-441E-B4FD-59BD91E71AB1}" type="presParOf" srcId="{26A02F0A-67D7-49E5-BFEB-C7A3F25C6823}" destId="{108266CC-27EC-416B-8B76-BE5D4098380C}" srcOrd="1" destOrd="0" presId="urn:microsoft.com/office/officeart/2005/8/layout/cycle4"/>
    <dgm:cxn modelId="{2ABAB124-FADC-4CA3-A20C-1CD55FEC093C}" type="presParOf" srcId="{108266CC-27EC-416B-8B76-BE5D4098380C}" destId="{24E440EE-48EE-4F85-B118-388718B72ADF}" srcOrd="0" destOrd="0" presId="urn:microsoft.com/office/officeart/2005/8/layout/cycle4"/>
    <dgm:cxn modelId="{C31ABE8C-37E3-4DE0-BFA7-F8D2CFE2DEB4}" type="presParOf" srcId="{108266CC-27EC-416B-8B76-BE5D4098380C}" destId="{4108C101-2E8A-442C-9636-15CA751B6C46}" srcOrd="1" destOrd="0" presId="urn:microsoft.com/office/officeart/2005/8/layout/cycle4"/>
    <dgm:cxn modelId="{655007E6-960E-4A7F-BDD1-58F80C96844D}" type="presParOf" srcId="{26A02F0A-67D7-49E5-BFEB-C7A3F25C6823}" destId="{13E59335-F8FC-4BB0-99E6-D19D30087E55}" srcOrd="2" destOrd="0" presId="urn:microsoft.com/office/officeart/2005/8/layout/cycle4"/>
    <dgm:cxn modelId="{ED8DE1FB-CC75-4FB4-AE00-17DEAB862CF5}" type="presParOf" srcId="{13E59335-F8FC-4BB0-99E6-D19D30087E55}" destId="{AA36D25C-0C87-4486-B78F-B12635EC4612}" srcOrd="0" destOrd="0" presId="urn:microsoft.com/office/officeart/2005/8/layout/cycle4"/>
    <dgm:cxn modelId="{493E729A-6AF3-4EC7-AB51-DAC972E2B245}" type="presParOf" srcId="{13E59335-F8FC-4BB0-99E6-D19D30087E55}" destId="{D94E0C03-2553-4853-950E-A553029971F5}" srcOrd="1" destOrd="0" presId="urn:microsoft.com/office/officeart/2005/8/layout/cycle4"/>
    <dgm:cxn modelId="{DAD20ADF-20AA-4C3D-9A95-440DF57C5041}" type="presParOf" srcId="{26A02F0A-67D7-49E5-BFEB-C7A3F25C6823}" destId="{E0908501-8099-46CA-A89A-C7CFC36B64D2}" srcOrd="3" destOrd="0" presId="urn:microsoft.com/office/officeart/2005/8/layout/cycle4"/>
    <dgm:cxn modelId="{F26D9625-DBC8-4C48-B30B-5BFFD85EC139}" type="presParOf" srcId="{E0908501-8099-46CA-A89A-C7CFC36B64D2}" destId="{D45CEED3-8E52-4668-8EFB-120EB1B4F073}" srcOrd="0" destOrd="0" presId="urn:microsoft.com/office/officeart/2005/8/layout/cycle4"/>
    <dgm:cxn modelId="{1401DC9D-8EB8-4F13-B8E6-FB25FD41CFF0}" type="presParOf" srcId="{E0908501-8099-46CA-A89A-C7CFC36B64D2}" destId="{F7CC01B5-ADA6-40A3-8367-815781EA55AC}" srcOrd="1" destOrd="0" presId="urn:microsoft.com/office/officeart/2005/8/layout/cycle4"/>
    <dgm:cxn modelId="{C6233606-509F-49F3-BF4B-A2E1B125B573}" type="presParOf" srcId="{26A02F0A-67D7-49E5-BFEB-C7A3F25C6823}" destId="{FFFD277C-11B7-4CAF-8F31-2318282E4A57}" srcOrd="4" destOrd="0" presId="urn:microsoft.com/office/officeart/2005/8/layout/cycle4"/>
    <dgm:cxn modelId="{10B2A5C9-33B7-4FB4-BB80-E1D18DEC1B33}" type="presParOf" srcId="{599CC529-E762-4759-8D65-D7997595A823}" destId="{5EE0FA4F-C351-4AF7-A97E-43A668B2C206}" srcOrd="1" destOrd="0" presId="urn:microsoft.com/office/officeart/2005/8/layout/cycle4"/>
    <dgm:cxn modelId="{9A9A171E-EB53-40B6-94C3-515DC02D0F98}" type="presParOf" srcId="{5EE0FA4F-C351-4AF7-A97E-43A668B2C206}" destId="{6DB3FDCF-F5B4-48FE-9005-5D8E5DED4EEE}" srcOrd="0" destOrd="0" presId="urn:microsoft.com/office/officeart/2005/8/layout/cycle4"/>
    <dgm:cxn modelId="{B02FAC97-171E-4EE8-B421-B7594D4E78DC}" type="presParOf" srcId="{5EE0FA4F-C351-4AF7-A97E-43A668B2C206}" destId="{498B9C5D-3D6C-44B5-8774-96BD96BE9836}" srcOrd="1" destOrd="0" presId="urn:microsoft.com/office/officeart/2005/8/layout/cycle4"/>
    <dgm:cxn modelId="{840893CC-2F12-49FA-8437-D0DAD84E788C}" type="presParOf" srcId="{5EE0FA4F-C351-4AF7-A97E-43A668B2C206}" destId="{772D6349-184F-4DAB-A4BC-DC952E873C9B}" srcOrd="2" destOrd="0" presId="urn:microsoft.com/office/officeart/2005/8/layout/cycle4"/>
    <dgm:cxn modelId="{EF08A691-AA80-4573-81E7-3BFF1EB73CA8}" type="presParOf" srcId="{5EE0FA4F-C351-4AF7-A97E-43A668B2C206}" destId="{4EA7D60C-FF9B-46E7-A920-0A9B5FD128BC}" srcOrd="3" destOrd="0" presId="urn:microsoft.com/office/officeart/2005/8/layout/cycle4"/>
    <dgm:cxn modelId="{00966963-E17A-4FDD-B1DD-4B387A7AE159}" type="presParOf" srcId="{5EE0FA4F-C351-4AF7-A97E-43A668B2C206}" destId="{26B18A28-8DB6-4710-96C3-9BAC3321324E}" srcOrd="4" destOrd="0" presId="urn:microsoft.com/office/officeart/2005/8/layout/cycle4"/>
    <dgm:cxn modelId="{7AB11EEF-8C3E-4239-8B84-DCF702C806E2}" type="presParOf" srcId="{599CC529-E762-4759-8D65-D7997595A823}" destId="{4654F522-A416-44B6-9191-E7580140F473}" srcOrd="2" destOrd="0" presId="urn:microsoft.com/office/officeart/2005/8/layout/cycle4"/>
    <dgm:cxn modelId="{12A558EC-5A5A-4671-B77A-4C27672495BA}" type="presParOf" srcId="{599CC529-E762-4759-8D65-D7997595A823}" destId="{6C25716D-45F4-42B2-8229-ADF017891CB0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7761DB-3FA3-4392-B3A8-704C550FCD19}" type="datetimeFigureOut">
              <a:rPr lang="zh-CN" altLang="en-US" smtClean="0"/>
              <a:t>2015/10/7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255B3B-0DDE-4FCD-B642-E8954C3715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21232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55B3B-0DDE-4FCD-B642-E8954C3715AC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17645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55B3B-0DDE-4FCD-B642-E8954C3715AC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96969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55B3B-0DDE-4FCD-B642-E8954C3715AC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91523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55B3B-0DDE-4FCD-B642-E8954C3715AC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61727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55B3B-0DDE-4FCD-B642-E8954C3715AC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90274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149766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D6F87-C065-45BD-8A7A-3369C5B180CF}" type="datetimeFigureOut">
              <a:rPr lang="zh-CN" altLang="en-US" smtClean="0"/>
              <a:t>2015/10/7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AEB10-DB0E-4274-8067-C015C0BF789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6991200"/>
      </p:ext>
    </p:extLst>
  </p:cSld>
  <p:clrMapOvr>
    <a:masterClrMapping/>
  </p:clrMapOvr>
  <p:transition spd="med" advClick="0" advTm="2000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D6F87-C065-45BD-8A7A-3369C5B180CF}" type="datetimeFigureOut">
              <a:rPr lang="zh-CN" altLang="en-US" smtClean="0"/>
              <a:t>2015/10/7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AEB10-DB0E-4274-8067-C015C0BF789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3516558"/>
      </p:ext>
    </p:extLst>
  </p:cSld>
  <p:clrMapOvr>
    <a:masterClrMapping/>
  </p:clrMapOvr>
  <p:transition spd="med" advClick="0" advTm="2000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D6F87-C065-45BD-8A7A-3369C5B180CF}" type="datetimeFigureOut">
              <a:rPr lang="zh-CN" altLang="en-US" smtClean="0"/>
              <a:t>2015/10/7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AEB10-DB0E-4274-8067-C015C0BF789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2144564"/>
      </p:ext>
    </p:extLst>
  </p:cSld>
  <p:clrMapOvr>
    <a:masterClrMapping/>
  </p:clrMapOvr>
  <p:transition spd="med" advClick="0" advTm="2000">
    <p:pull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2015/10/7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64701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2015/10/7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1478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2015/10/7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80604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2015/10/7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65128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2015/10/7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12281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2015/10/7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41885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2015/10/7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92195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2015/10/7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07822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D6F87-C065-45BD-8A7A-3369C5B180CF}" type="datetimeFigureOut">
              <a:rPr lang="zh-CN" altLang="en-US" smtClean="0"/>
              <a:t>2015/10/7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AEB10-DB0E-4274-8067-C015C0BF789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6736799"/>
      </p:ext>
    </p:extLst>
  </p:cSld>
  <p:clrMapOvr>
    <a:masterClrMapping/>
  </p:clrMapOvr>
  <p:transition spd="med" advClick="0" advTm="2000">
    <p:pull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2015/10/7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20490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2015/10/7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43934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2015/10/7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3990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D6F87-C065-45BD-8A7A-3369C5B180CF}" type="datetimeFigureOut">
              <a:rPr lang="zh-CN" altLang="en-US" smtClean="0"/>
              <a:t>2015/10/7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AEB10-DB0E-4274-8067-C015C0BF789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018540"/>
      </p:ext>
    </p:extLst>
  </p:cSld>
  <p:clrMapOvr>
    <a:masterClrMapping/>
  </p:clrMapOvr>
  <p:transition spd="med" advClick="0" advTm="2000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D6F87-C065-45BD-8A7A-3369C5B180CF}" type="datetimeFigureOut">
              <a:rPr lang="zh-CN" altLang="en-US" smtClean="0"/>
              <a:t>2015/10/7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AEB10-DB0E-4274-8067-C015C0BF789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1083895"/>
      </p:ext>
    </p:extLst>
  </p:cSld>
  <p:clrMapOvr>
    <a:masterClrMapping/>
  </p:clrMapOvr>
  <p:transition spd="med" advClick="0" advTm="2000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D6F87-C065-45BD-8A7A-3369C5B180CF}" type="datetimeFigureOut">
              <a:rPr lang="zh-CN" altLang="en-US" smtClean="0"/>
              <a:t>2015/10/7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AEB10-DB0E-4274-8067-C015C0BF789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1565959"/>
      </p:ext>
    </p:extLst>
  </p:cSld>
  <p:clrMapOvr>
    <a:masterClrMapping/>
  </p:clrMapOvr>
  <p:transition spd="med" advClick="0" advTm="2000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D6F87-C065-45BD-8A7A-3369C5B180CF}" type="datetimeFigureOut">
              <a:rPr lang="zh-CN" altLang="en-US" smtClean="0"/>
              <a:t>2015/10/7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AEB10-DB0E-4274-8067-C015C0BF789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1229549"/>
      </p:ext>
    </p:extLst>
  </p:cSld>
  <p:clrMapOvr>
    <a:masterClrMapping/>
  </p:clrMapOvr>
  <p:transition spd="med" advClick="0" advTm="2000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D6F87-C065-45BD-8A7A-3369C5B180CF}" type="datetimeFigureOut">
              <a:rPr lang="zh-CN" altLang="en-US" smtClean="0"/>
              <a:t>2015/10/7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AEB10-DB0E-4274-8067-C015C0BF789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7879105"/>
      </p:ext>
    </p:extLst>
  </p:cSld>
  <p:clrMapOvr>
    <a:masterClrMapping/>
  </p:clrMapOvr>
  <p:transition spd="med" advClick="0" advTm="2000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D6F87-C065-45BD-8A7A-3369C5B180CF}" type="datetimeFigureOut">
              <a:rPr lang="zh-CN" altLang="en-US" smtClean="0"/>
              <a:t>2015/10/7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AEB10-DB0E-4274-8067-C015C0BF789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7806406"/>
      </p:ext>
    </p:extLst>
  </p:cSld>
  <p:clrMapOvr>
    <a:masterClrMapping/>
  </p:clrMapOvr>
  <p:transition spd="med" advClick="0" advTm="2000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D6F87-C065-45BD-8A7A-3369C5B180CF}" type="datetimeFigureOut">
              <a:rPr lang="zh-CN" altLang="en-US" smtClean="0"/>
              <a:t>2015/10/7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AEB10-DB0E-4274-8067-C015C0BF789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2553560"/>
      </p:ext>
    </p:extLst>
  </p:cSld>
  <p:clrMapOvr>
    <a:masterClrMapping/>
  </p:clrMapOvr>
  <p:transition spd="med" advClick="0" advTm="2000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lin ang="2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AD6F87-C065-45BD-8A7A-3369C5B180CF}" type="datetimeFigureOut">
              <a:rPr lang="zh-CN" altLang="en-US" smtClean="0"/>
              <a:t>2015/10/7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AEB10-DB0E-4274-8067-C015C0BF789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5433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Click="0" advTm="2000">
    <p:pull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2015/10/7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3026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4" Type="http://schemas.openxmlformats.org/officeDocument/2006/relationships/hyperlink" Target="http://www.ypppt.com/jier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56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33134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rgbClr val="E779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7378865" y="3904996"/>
            <a:ext cx="37574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 smtClean="0">
                <a:solidFill>
                  <a:schemeClr val="bg1"/>
                </a:solidFill>
                <a:latin typeface="迷你简粗倩" panose="03000509000000000000" pitchFamily="65" charset="-122"/>
                <a:ea typeface="迷你简粗倩" panose="03000509000000000000" pitchFamily="65" charset="-122"/>
              </a:rPr>
              <a:t>输入公司名称</a:t>
            </a:r>
            <a:endParaRPr lang="zh-CN" altLang="en-US" sz="4400" b="1" dirty="0">
              <a:solidFill>
                <a:schemeClr val="bg1"/>
              </a:solidFill>
              <a:latin typeface="迷你简粗倩" panose="03000509000000000000" pitchFamily="65" charset="-122"/>
              <a:ea typeface="迷你简粗倩" panose="03000509000000000000" pitchFamily="65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55688" y="4053822"/>
            <a:ext cx="3783724" cy="1340069"/>
          </a:xfrm>
          <a:prstGeom prst="rect">
            <a:avLst/>
          </a:prstGeom>
          <a:noFill/>
          <a:ln w="76200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7371110" y="4728707"/>
            <a:ext cx="376520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 smtClean="0">
                <a:solidFill>
                  <a:schemeClr val="bg1"/>
                </a:solidFill>
                <a:latin typeface="迷你简粗倩" panose="03000509000000000000" pitchFamily="65" charset="-122"/>
                <a:ea typeface="迷你简粗倩" panose="03000509000000000000" pitchFamily="65" charset="-122"/>
              </a:rPr>
              <a:t>工作总结报告</a:t>
            </a:r>
            <a:endParaRPr lang="zh-CN" altLang="en-US" sz="4400" b="1" dirty="0">
              <a:solidFill>
                <a:schemeClr val="bg1"/>
              </a:solidFill>
              <a:latin typeface="迷你简粗倩" panose="03000509000000000000" pitchFamily="65" charset="-122"/>
              <a:ea typeface="迷你简粗倩" panose="03000509000000000000" pitchFamily="65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55688" y="3876594"/>
            <a:ext cx="4180546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9600" b="1" dirty="0" smtClean="0">
                <a:solidFill>
                  <a:schemeClr val="bg1"/>
                </a:solidFill>
                <a:latin typeface="迷你简粗倩" panose="03000509000000000000" pitchFamily="65" charset="-122"/>
                <a:ea typeface="迷你简粗倩" panose="03000509000000000000" pitchFamily="65" charset="-122"/>
              </a:rPr>
              <a:t>2016</a:t>
            </a:r>
            <a:endParaRPr lang="zh-CN" altLang="en-US" sz="9600" b="1" dirty="0">
              <a:solidFill>
                <a:schemeClr val="bg1"/>
              </a:solidFill>
              <a:latin typeface="迷你简粗倩" panose="03000509000000000000" pitchFamily="65" charset="-122"/>
              <a:ea typeface="迷你简粗倩" panose="03000509000000000000" pitchFamily="65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596406" y="6253861"/>
            <a:ext cx="37652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迷你简粗倩" panose="03000509000000000000" pitchFamily="65" charset="-122"/>
                <a:ea typeface="迷你简粗倩" panose="03000509000000000000" pitchFamily="65" charset="-122"/>
              </a:rPr>
              <a:t>主讲人：尔悦</a:t>
            </a:r>
            <a:endParaRPr lang="zh-CN" altLang="en-US" sz="2800" b="1" dirty="0">
              <a:solidFill>
                <a:schemeClr val="bg1"/>
              </a:solidFill>
              <a:latin typeface="迷你简粗倩" panose="03000509000000000000" pitchFamily="65" charset="-122"/>
              <a:ea typeface="迷你简粗倩" panose="03000509000000000000" pitchFamily="65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019112" y="6235573"/>
            <a:ext cx="37652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  <a:latin typeface="迷你简粗倩" panose="03000509000000000000" pitchFamily="65" charset="-122"/>
                <a:ea typeface="迷你简粗倩" panose="03000509000000000000" pitchFamily="65" charset="-122"/>
              </a:rPr>
              <a:t>2016.01.01</a:t>
            </a:r>
            <a:endParaRPr lang="zh-CN" altLang="en-US" sz="3200" b="1" dirty="0">
              <a:solidFill>
                <a:schemeClr val="bg1"/>
              </a:solidFill>
              <a:latin typeface="迷你简粗倩" panose="03000509000000000000" pitchFamily="65" charset="-122"/>
              <a:ea typeface="迷你简粗倩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43978172"/>
      </p:ext>
    </p:extLst>
  </p:cSld>
  <p:clrMapOvr>
    <a:masterClrMapping/>
  </p:clrMapOvr>
  <p:transition spd="med" advClick="0" advTm="2000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56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6476" y="0"/>
            <a:ext cx="12192000" cy="6858000"/>
          </a:xfrm>
          <a:prstGeom prst="rect">
            <a:avLst/>
          </a:prstGeom>
          <a:solidFill>
            <a:srgbClr val="333134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菱形 4"/>
          <p:cNvSpPr/>
          <p:nvPr/>
        </p:nvSpPr>
        <p:spPr>
          <a:xfrm>
            <a:off x="-469556" y="-920578"/>
            <a:ext cx="4349578" cy="4349578"/>
          </a:xfrm>
          <a:prstGeom prst="diamond">
            <a:avLst/>
          </a:prstGeom>
          <a:noFill/>
          <a:ln w="76200">
            <a:solidFill>
              <a:schemeClr val="tx1">
                <a:lumMod val="65000"/>
                <a:lumOff val="3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菱形 21"/>
          <p:cNvSpPr/>
          <p:nvPr/>
        </p:nvSpPr>
        <p:spPr>
          <a:xfrm>
            <a:off x="3921211" y="-920578"/>
            <a:ext cx="4349578" cy="4349578"/>
          </a:xfrm>
          <a:prstGeom prst="diamond">
            <a:avLst/>
          </a:prstGeom>
          <a:noFill/>
          <a:ln w="76200">
            <a:solidFill>
              <a:schemeClr val="tx1">
                <a:lumMod val="65000"/>
                <a:lumOff val="3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菱形 24"/>
          <p:cNvSpPr/>
          <p:nvPr/>
        </p:nvSpPr>
        <p:spPr>
          <a:xfrm>
            <a:off x="8343693" y="-920578"/>
            <a:ext cx="4349578" cy="4349578"/>
          </a:xfrm>
          <a:prstGeom prst="diamond">
            <a:avLst/>
          </a:prstGeom>
          <a:noFill/>
          <a:ln w="76200">
            <a:solidFill>
              <a:schemeClr val="tx1">
                <a:lumMod val="65000"/>
                <a:lumOff val="3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菱形 25"/>
          <p:cNvSpPr/>
          <p:nvPr/>
        </p:nvSpPr>
        <p:spPr>
          <a:xfrm>
            <a:off x="3921211" y="3414799"/>
            <a:ext cx="4349578" cy="4349578"/>
          </a:xfrm>
          <a:prstGeom prst="diamond">
            <a:avLst/>
          </a:prstGeom>
          <a:noFill/>
          <a:ln w="76200">
            <a:solidFill>
              <a:schemeClr val="tx1">
                <a:lumMod val="65000"/>
                <a:lumOff val="3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菱形 30"/>
          <p:cNvSpPr/>
          <p:nvPr/>
        </p:nvSpPr>
        <p:spPr>
          <a:xfrm>
            <a:off x="-469556" y="3414799"/>
            <a:ext cx="4349578" cy="4349578"/>
          </a:xfrm>
          <a:prstGeom prst="diamond">
            <a:avLst/>
          </a:prstGeom>
          <a:noFill/>
          <a:ln w="76200">
            <a:solidFill>
              <a:schemeClr val="tx1">
                <a:lumMod val="65000"/>
                <a:lumOff val="3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菱形 31"/>
          <p:cNvSpPr/>
          <p:nvPr/>
        </p:nvSpPr>
        <p:spPr>
          <a:xfrm>
            <a:off x="8303741" y="3414799"/>
            <a:ext cx="4349578" cy="4349578"/>
          </a:xfrm>
          <a:prstGeom prst="diamond">
            <a:avLst/>
          </a:prstGeom>
          <a:noFill/>
          <a:ln w="76200">
            <a:solidFill>
              <a:schemeClr val="tx1">
                <a:lumMod val="65000"/>
                <a:lumOff val="3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文本框 32"/>
          <p:cNvSpPr txBox="1"/>
          <p:nvPr/>
        </p:nvSpPr>
        <p:spPr>
          <a:xfrm>
            <a:off x="5105052" y="988539"/>
            <a:ext cx="3618820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E77960"/>
                </a:solidFill>
                <a:latin typeface="迷你简粗倩" panose="03000509000000000000" pitchFamily="65" charset="-122"/>
                <a:ea typeface="迷你简粗倩" panose="03000509000000000000" pitchFamily="65" charset="-122"/>
              </a:rPr>
              <a:t>经营状况</a:t>
            </a:r>
            <a:endParaRPr lang="zh-CN" altLang="en-US" sz="3600" dirty="0">
              <a:solidFill>
                <a:srgbClr val="E77960"/>
              </a:solidFill>
              <a:latin typeface="迷你简粗倩" panose="03000509000000000000" pitchFamily="65" charset="-122"/>
              <a:ea typeface="迷你简粗倩" panose="03000509000000000000" pitchFamily="65" charset="-122"/>
            </a:endParaRPr>
          </a:p>
        </p:txBody>
      </p:sp>
      <p:sp>
        <p:nvSpPr>
          <p:cNvPr id="34" name="KSO_Shape"/>
          <p:cNvSpPr>
            <a:spLocks/>
          </p:cNvSpPr>
          <p:nvPr/>
        </p:nvSpPr>
        <p:spPr bwMode="auto">
          <a:xfrm>
            <a:off x="5742159" y="1655804"/>
            <a:ext cx="707682" cy="634333"/>
          </a:xfrm>
          <a:custGeom>
            <a:avLst/>
            <a:gdLst>
              <a:gd name="T0" fmla="*/ 838518 w 3856038"/>
              <a:gd name="T1" fmla="*/ 3035936 h 3319463"/>
              <a:gd name="T2" fmla="*/ 807086 w 3856038"/>
              <a:gd name="T3" fmla="*/ 3078481 h 3319463"/>
              <a:gd name="T4" fmla="*/ 345758 w 3856038"/>
              <a:gd name="T5" fmla="*/ 3083244 h 3319463"/>
              <a:gd name="T6" fmla="*/ 306705 w 3856038"/>
              <a:gd name="T7" fmla="*/ 3047684 h 3319463"/>
              <a:gd name="T8" fmla="*/ 1938189 w 3856038"/>
              <a:gd name="T9" fmla="*/ 1874411 h 3319463"/>
              <a:gd name="T10" fmla="*/ 2032113 w 3856038"/>
              <a:gd name="T11" fmla="*/ 1927728 h 3319463"/>
              <a:gd name="T12" fmla="*/ 2127625 w 3856038"/>
              <a:gd name="T13" fmla="*/ 1936931 h 3319463"/>
              <a:gd name="T14" fmla="*/ 2209174 w 3856038"/>
              <a:gd name="T15" fmla="*/ 1913446 h 3319463"/>
              <a:gd name="T16" fmla="*/ 2208222 w 3856038"/>
              <a:gd name="T17" fmla="*/ 3063251 h 3319463"/>
              <a:gd name="T18" fmla="*/ 2159673 w 3856038"/>
              <a:gd name="T19" fmla="*/ 3086101 h 3319463"/>
              <a:gd name="T20" fmla="*/ 1703060 w 3856038"/>
              <a:gd name="T21" fmla="*/ 3067694 h 3319463"/>
              <a:gd name="T22" fmla="*/ 1684338 w 3856038"/>
              <a:gd name="T23" fmla="*/ 1620838 h 3319463"/>
              <a:gd name="T24" fmla="*/ 1517659 w 3856038"/>
              <a:gd name="T25" fmla="*/ 3063249 h 3319463"/>
              <a:gd name="T26" fmla="*/ 1469110 w 3856038"/>
              <a:gd name="T27" fmla="*/ 3086100 h 3319463"/>
              <a:gd name="T28" fmla="*/ 1012179 w 3856038"/>
              <a:gd name="T29" fmla="*/ 3067693 h 3319463"/>
              <a:gd name="T30" fmla="*/ 993775 w 3856038"/>
              <a:gd name="T31" fmla="*/ 2030516 h 3319463"/>
              <a:gd name="T32" fmla="*/ 2903512 w 3856038"/>
              <a:gd name="T33" fmla="*/ 3058483 h 3319463"/>
              <a:gd name="T34" fmla="*/ 2858002 w 3856038"/>
              <a:gd name="T35" fmla="*/ 3085784 h 3319463"/>
              <a:gd name="T36" fmla="*/ 2397814 w 3856038"/>
              <a:gd name="T37" fmla="*/ 3071816 h 3319463"/>
              <a:gd name="T38" fmla="*/ 2374900 w 3856038"/>
              <a:gd name="T39" fmla="*/ 3023247 h 3319463"/>
              <a:gd name="T40" fmla="*/ 3393565 w 3856038"/>
              <a:gd name="T41" fmla="*/ 829618 h 3319463"/>
              <a:gd name="T42" fmla="*/ 3441797 w 3856038"/>
              <a:gd name="T43" fmla="*/ 916284 h 3319463"/>
              <a:gd name="T44" fmla="*/ 3518904 w 3856038"/>
              <a:gd name="T45" fmla="*/ 976601 h 3319463"/>
              <a:gd name="T46" fmla="*/ 3605213 w 3856038"/>
              <a:gd name="T47" fmla="*/ 3023244 h 3319463"/>
              <a:gd name="T48" fmla="*/ 3582367 w 3856038"/>
              <a:gd name="T49" fmla="*/ 3071815 h 3319463"/>
              <a:gd name="T50" fmla="*/ 3123532 w 3856038"/>
              <a:gd name="T51" fmla="*/ 3085783 h 3319463"/>
              <a:gd name="T52" fmla="*/ 3077839 w 3856038"/>
              <a:gd name="T53" fmla="*/ 3058481 h 3319463"/>
              <a:gd name="T54" fmla="*/ 3032368 w 3856038"/>
              <a:gd name="T55" fmla="*/ 0 h 3319463"/>
              <a:gd name="T56" fmla="*/ 3669057 w 3856038"/>
              <a:gd name="T57" fmla="*/ 6984 h 3319463"/>
              <a:gd name="T58" fmla="*/ 3714445 w 3856038"/>
              <a:gd name="T59" fmla="*/ 35552 h 3319463"/>
              <a:gd name="T60" fmla="*/ 3742692 w 3856038"/>
              <a:gd name="T61" fmla="*/ 80308 h 3319463"/>
              <a:gd name="T62" fmla="*/ 3749358 w 3856038"/>
              <a:gd name="T63" fmla="*/ 717377 h 3319463"/>
              <a:gd name="T64" fmla="*/ 3735075 w 3856038"/>
              <a:gd name="T65" fmla="*/ 769117 h 3319463"/>
              <a:gd name="T66" fmla="*/ 3700797 w 3856038"/>
              <a:gd name="T67" fmla="*/ 808795 h 3319463"/>
              <a:gd name="T68" fmla="*/ 3652870 w 3856038"/>
              <a:gd name="T69" fmla="*/ 830698 h 3319463"/>
              <a:gd name="T70" fmla="*/ 3597644 w 3856038"/>
              <a:gd name="T71" fmla="*/ 829110 h 3319463"/>
              <a:gd name="T72" fmla="*/ 3550670 w 3856038"/>
              <a:gd name="T73" fmla="*/ 804986 h 3319463"/>
              <a:gd name="T74" fmla="*/ 3518296 w 3856038"/>
              <a:gd name="T75" fmla="*/ 764039 h 3319463"/>
              <a:gd name="T76" fmla="*/ 3506552 w 3856038"/>
              <a:gd name="T77" fmla="*/ 711346 h 3319463"/>
              <a:gd name="T78" fmla="*/ 2155095 w 3856038"/>
              <a:gd name="T79" fmla="*/ 1756621 h 3319463"/>
              <a:gd name="T80" fmla="*/ 2103678 w 3856038"/>
              <a:gd name="T81" fmla="*/ 1768049 h 3319463"/>
              <a:gd name="T82" fmla="*/ 2052577 w 3856038"/>
              <a:gd name="T83" fmla="*/ 1756621 h 3319463"/>
              <a:gd name="T84" fmla="*/ 207257 w 3856038"/>
              <a:gd name="T85" fmla="*/ 2594619 h 3319463"/>
              <a:gd name="T86" fmla="*/ 161553 w 3856038"/>
              <a:gd name="T87" fmla="*/ 2623505 h 3319463"/>
              <a:gd name="T88" fmla="*/ 109818 w 3856038"/>
              <a:gd name="T89" fmla="*/ 2629853 h 3319463"/>
              <a:gd name="T90" fmla="*/ 59670 w 3856038"/>
              <a:gd name="T91" fmla="*/ 2613665 h 3319463"/>
              <a:gd name="T92" fmla="*/ 19996 w 3856038"/>
              <a:gd name="T93" fmla="*/ 2575574 h 3319463"/>
              <a:gd name="T94" fmla="*/ 952 w 3856038"/>
              <a:gd name="T95" fmla="*/ 2526056 h 3319463"/>
              <a:gd name="T96" fmla="*/ 5078 w 3856038"/>
              <a:gd name="T97" fmla="*/ 2473998 h 3319463"/>
              <a:gd name="T98" fmla="*/ 31105 w 3856038"/>
              <a:gd name="T99" fmla="*/ 2427337 h 3319463"/>
              <a:gd name="T100" fmla="*/ 1492697 w 3856038"/>
              <a:gd name="T101" fmla="*/ 975760 h 3319463"/>
              <a:gd name="T102" fmla="*/ 1543797 w 3856038"/>
              <a:gd name="T103" fmla="*/ 964333 h 3319463"/>
              <a:gd name="T104" fmla="*/ 1595215 w 3856038"/>
              <a:gd name="T105" fmla="*/ 975760 h 3319463"/>
              <a:gd name="T106" fmla="*/ 3334526 w 3856038"/>
              <a:gd name="T107" fmla="*/ 243464 h 3319463"/>
              <a:gd name="T108" fmla="*/ 2991107 w 3856038"/>
              <a:gd name="T109" fmla="*/ 233624 h 3319463"/>
              <a:gd name="T110" fmla="*/ 2948576 w 3856038"/>
              <a:gd name="T111" fmla="*/ 203151 h 3319463"/>
              <a:gd name="T112" fmla="*/ 2922550 w 3856038"/>
              <a:gd name="T113" fmla="*/ 157760 h 3319463"/>
              <a:gd name="T114" fmla="*/ 2918424 w 3856038"/>
              <a:gd name="T115" fmla="*/ 102845 h 3319463"/>
              <a:gd name="T116" fmla="*/ 2937468 w 3856038"/>
              <a:gd name="T117" fmla="*/ 53645 h 3319463"/>
              <a:gd name="T118" fmla="*/ 2975555 w 3856038"/>
              <a:gd name="T119" fmla="*/ 17459 h 3319463"/>
              <a:gd name="T120" fmla="*/ 3026338 w 3856038"/>
              <a:gd name="T121" fmla="*/ 318 h 3319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856038" h="3319463">
                <a:moveTo>
                  <a:pt x="50800" y="3187700"/>
                </a:moveTo>
                <a:lnTo>
                  <a:pt x="3856038" y="3187700"/>
                </a:lnTo>
                <a:lnTo>
                  <a:pt x="3856038" y="3319463"/>
                </a:lnTo>
                <a:lnTo>
                  <a:pt x="50800" y="3319463"/>
                </a:lnTo>
                <a:lnTo>
                  <a:pt x="50800" y="3187700"/>
                </a:lnTo>
                <a:close/>
                <a:moveTo>
                  <a:pt x="839788" y="2182813"/>
                </a:moveTo>
                <a:lnTo>
                  <a:pt x="839788" y="3023236"/>
                </a:lnTo>
                <a:lnTo>
                  <a:pt x="839471" y="3029586"/>
                </a:lnTo>
                <a:lnTo>
                  <a:pt x="838518" y="3035936"/>
                </a:lnTo>
                <a:lnTo>
                  <a:pt x="837248" y="3041969"/>
                </a:lnTo>
                <a:lnTo>
                  <a:pt x="834708" y="3047684"/>
                </a:lnTo>
                <a:lnTo>
                  <a:pt x="832486" y="3053399"/>
                </a:lnTo>
                <a:lnTo>
                  <a:pt x="829311" y="3058479"/>
                </a:lnTo>
                <a:lnTo>
                  <a:pt x="825501" y="3063241"/>
                </a:lnTo>
                <a:lnTo>
                  <a:pt x="821373" y="3067686"/>
                </a:lnTo>
                <a:lnTo>
                  <a:pt x="816928" y="3071814"/>
                </a:lnTo>
                <a:lnTo>
                  <a:pt x="812166" y="3075306"/>
                </a:lnTo>
                <a:lnTo>
                  <a:pt x="807086" y="3078481"/>
                </a:lnTo>
                <a:lnTo>
                  <a:pt x="801688" y="3081339"/>
                </a:lnTo>
                <a:lnTo>
                  <a:pt x="795656" y="3083244"/>
                </a:lnTo>
                <a:lnTo>
                  <a:pt x="789623" y="3084831"/>
                </a:lnTo>
                <a:lnTo>
                  <a:pt x="783591" y="3085784"/>
                </a:lnTo>
                <a:lnTo>
                  <a:pt x="777241" y="3086101"/>
                </a:lnTo>
                <a:lnTo>
                  <a:pt x="364173" y="3086101"/>
                </a:lnTo>
                <a:lnTo>
                  <a:pt x="357823" y="3085784"/>
                </a:lnTo>
                <a:lnTo>
                  <a:pt x="351473" y="3084831"/>
                </a:lnTo>
                <a:lnTo>
                  <a:pt x="345758" y="3083244"/>
                </a:lnTo>
                <a:lnTo>
                  <a:pt x="339725" y="3081339"/>
                </a:lnTo>
                <a:lnTo>
                  <a:pt x="334328" y="3078481"/>
                </a:lnTo>
                <a:lnTo>
                  <a:pt x="329248" y="3075306"/>
                </a:lnTo>
                <a:lnTo>
                  <a:pt x="324485" y="3071814"/>
                </a:lnTo>
                <a:lnTo>
                  <a:pt x="320040" y="3067686"/>
                </a:lnTo>
                <a:lnTo>
                  <a:pt x="315595" y="3063241"/>
                </a:lnTo>
                <a:lnTo>
                  <a:pt x="312103" y="3058479"/>
                </a:lnTo>
                <a:lnTo>
                  <a:pt x="308928" y="3053399"/>
                </a:lnTo>
                <a:lnTo>
                  <a:pt x="306705" y="3047684"/>
                </a:lnTo>
                <a:lnTo>
                  <a:pt x="304165" y="3041969"/>
                </a:lnTo>
                <a:lnTo>
                  <a:pt x="302578" y="3035936"/>
                </a:lnTo>
                <a:lnTo>
                  <a:pt x="301943" y="3029586"/>
                </a:lnTo>
                <a:lnTo>
                  <a:pt x="301625" y="3023236"/>
                </a:lnTo>
                <a:lnTo>
                  <a:pt x="301625" y="2721293"/>
                </a:lnTo>
                <a:lnTo>
                  <a:pt x="839788" y="2182813"/>
                </a:lnTo>
                <a:close/>
                <a:moveTo>
                  <a:pt x="1684338" y="1620838"/>
                </a:moveTo>
                <a:lnTo>
                  <a:pt x="1929304" y="1865842"/>
                </a:lnTo>
                <a:lnTo>
                  <a:pt x="1938189" y="1874411"/>
                </a:lnTo>
                <a:lnTo>
                  <a:pt x="1947708" y="1882345"/>
                </a:lnTo>
                <a:lnTo>
                  <a:pt x="1957227" y="1889644"/>
                </a:lnTo>
                <a:lnTo>
                  <a:pt x="1967064" y="1896944"/>
                </a:lnTo>
                <a:lnTo>
                  <a:pt x="1977218" y="1903291"/>
                </a:lnTo>
                <a:lnTo>
                  <a:pt x="1987690" y="1909003"/>
                </a:lnTo>
                <a:lnTo>
                  <a:pt x="1998478" y="1914716"/>
                </a:lnTo>
                <a:lnTo>
                  <a:pt x="2009267" y="1919476"/>
                </a:lnTo>
                <a:lnTo>
                  <a:pt x="2020690" y="1923602"/>
                </a:lnTo>
                <a:lnTo>
                  <a:pt x="2032113" y="1927728"/>
                </a:lnTo>
                <a:lnTo>
                  <a:pt x="2043537" y="1930901"/>
                </a:lnTo>
                <a:lnTo>
                  <a:pt x="2055277" y="1933440"/>
                </a:lnTo>
                <a:lnTo>
                  <a:pt x="2067335" y="1935344"/>
                </a:lnTo>
                <a:lnTo>
                  <a:pt x="2079393" y="1936931"/>
                </a:lnTo>
                <a:lnTo>
                  <a:pt x="2091768" y="1937883"/>
                </a:lnTo>
                <a:lnTo>
                  <a:pt x="2103826" y="1938201"/>
                </a:lnTo>
                <a:lnTo>
                  <a:pt x="2111759" y="1937883"/>
                </a:lnTo>
                <a:lnTo>
                  <a:pt x="2119692" y="1937566"/>
                </a:lnTo>
                <a:lnTo>
                  <a:pt x="2127625" y="1936931"/>
                </a:lnTo>
                <a:lnTo>
                  <a:pt x="2135240" y="1935979"/>
                </a:lnTo>
                <a:lnTo>
                  <a:pt x="2142856" y="1934710"/>
                </a:lnTo>
                <a:lnTo>
                  <a:pt x="2150788" y="1933440"/>
                </a:lnTo>
                <a:lnTo>
                  <a:pt x="2158404" y="1931536"/>
                </a:lnTo>
                <a:lnTo>
                  <a:pt x="2165702" y="1929949"/>
                </a:lnTo>
                <a:lnTo>
                  <a:pt x="2173318" y="1927728"/>
                </a:lnTo>
                <a:lnTo>
                  <a:pt x="2180299" y="1925189"/>
                </a:lnTo>
                <a:lnTo>
                  <a:pt x="2194895" y="1919794"/>
                </a:lnTo>
                <a:lnTo>
                  <a:pt x="2209174" y="1913446"/>
                </a:lnTo>
                <a:lnTo>
                  <a:pt x="2222501" y="1906782"/>
                </a:lnTo>
                <a:lnTo>
                  <a:pt x="2222501" y="3023263"/>
                </a:lnTo>
                <a:lnTo>
                  <a:pt x="2222501" y="3029611"/>
                </a:lnTo>
                <a:lnTo>
                  <a:pt x="2221232" y="3035958"/>
                </a:lnTo>
                <a:lnTo>
                  <a:pt x="2219645" y="3041988"/>
                </a:lnTo>
                <a:lnTo>
                  <a:pt x="2217742" y="3047700"/>
                </a:lnTo>
                <a:lnTo>
                  <a:pt x="2214886" y="3053413"/>
                </a:lnTo>
                <a:lnTo>
                  <a:pt x="2211713" y="3058491"/>
                </a:lnTo>
                <a:lnTo>
                  <a:pt x="2208222" y="3063251"/>
                </a:lnTo>
                <a:lnTo>
                  <a:pt x="2204414" y="3067694"/>
                </a:lnTo>
                <a:lnTo>
                  <a:pt x="2199655" y="3071820"/>
                </a:lnTo>
                <a:lnTo>
                  <a:pt x="2194895" y="3075311"/>
                </a:lnTo>
                <a:lnTo>
                  <a:pt x="2189818" y="3078484"/>
                </a:lnTo>
                <a:lnTo>
                  <a:pt x="2184424" y="3081341"/>
                </a:lnTo>
                <a:lnTo>
                  <a:pt x="2178712" y="3083245"/>
                </a:lnTo>
                <a:lnTo>
                  <a:pt x="2172366" y="3084832"/>
                </a:lnTo>
                <a:lnTo>
                  <a:pt x="2166654" y="3085784"/>
                </a:lnTo>
                <a:lnTo>
                  <a:pt x="2159673" y="3086101"/>
                </a:lnTo>
                <a:lnTo>
                  <a:pt x="1747166" y="3086101"/>
                </a:lnTo>
                <a:lnTo>
                  <a:pt x="1740820" y="3085784"/>
                </a:lnTo>
                <a:lnTo>
                  <a:pt x="1734474" y="3084832"/>
                </a:lnTo>
                <a:lnTo>
                  <a:pt x="1728445" y="3083245"/>
                </a:lnTo>
                <a:lnTo>
                  <a:pt x="1723050" y="3081341"/>
                </a:lnTo>
                <a:lnTo>
                  <a:pt x="1717656" y="3078484"/>
                </a:lnTo>
                <a:lnTo>
                  <a:pt x="1712579" y="3075311"/>
                </a:lnTo>
                <a:lnTo>
                  <a:pt x="1707185" y="3071820"/>
                </a:lnTo>
                <a:lnTo>
                  <a:pt x="1703060" y="3067694"/>
                </a:lnTo>
                <a:lnTo>
                  <a:pt x="1698935" y="3063251"/>
                </a:lnTo>
                <a:lnTo>
                  <a:pt x="1695444" y="3058491"/>
                </a:lnTo>
                <a:lnTo>
                  <a:pt x="1692271" y="3053413"/>
                </a:lnTo>
                <a:lnTo>
                  <a:pt x="1689415" y="3047700"/>
                </a:lnTo>
                <a:lnTo>
                  <a:pt x="1687511" y="3041988"/>
                </a:lnTo>
                <a:lnTo>
                  <a:pt x="1685925" y="3035958"/>
                </a:lnTo>
                <a:lnTo>
                  <a:pt x="1684973" y="3029611"/>
                </a:lnTo>
                <a:lnTo>
                  <a:pt x="1684338" y="3023263"/>
                </a:lnTo>
                <a:lnTo>
                  <a:pt x="1684338" y="1620838"/>
                </a:lnTo>
                <a:close/>
                <a:moveTo>
                  <a:pt x="1531938" y="1492251"/>
                </a:moveTo>
                <a:lnTo>
                  <a:pt x="1531938" y="3023260"/>
                </a:lnTo>
                <a:lnTo>
                  <a:pt x="1531304" y="3029608"/>
                </a:lnTo>
                <a:lnTo>
                  <a:pt x="1530669" y="3035955"/>
                </a:lnTo>
                <a:lnTo>
                  <a:pt x="1529082" y="3041985"/>
                </a:lnTo>
                <a:lnTo>
                  <a:pt x="1527178" y="3047698"/>
                </a:lnTo>
                <a:lnTo>
                  <a:pt x="1524323" y="3053411"/>
                </a:lnTo>
                <a:lnTo>
                  <a:pt x="1521150" y="3058489"/>
                </a:lnTo>
                <a:lnTo>
                  <a:pt x="1517659" y="3063249"/>
                </a:lnTo>
                <a:lnTo>
                  <a:pt x="1513217" y="3067693"/>
                </a:lnTo>
                <a:lnTo>
                  <a:pt x="1509092" y="3071818"/>
                </a:lnTo>
                <a:lnTo>
                  <a:pt x="1504332" y="3075309"/>
                </a:lnTo>
                <a:lnTo>
                  <a:pt x="1498938" y="3078483"/>
                </a:lnTo>
                <a:lnTo>
                  <a:pt x="1493543" y="3081340"/>
                </a:lnTo>
                <a:lnTo>
                  <a:pt x="1487514" y="3083244"/>
                </a:lnTo>
                <a:lnTo>
                  <a:pt x="1481803" y="3084831"/>
                </a:lnTo>
                <a:lnTo>
                  <a:pt x="1475456" y="3085783"/>
                </a:lnTo>
                <a:lnTo>
                  <a:pt x="1469110" y="3086100"/>
                </a:lnTo>
                <a:lnTo>
                  <a:pt x="1056286" y="3086100"/>
                </a:lnTo>
                <a:lnTo>
                  <a:pt x="1050257" y="3085783"/>
                </a:lnTo>
                <a:lnTo>
                  <a:pt x="1043911" y="3084831"/>
                </a:lnTo>
                <a:lnTo>
                  <a:pt x="1037882" y="3083244"/>
                </a:lnTo>
                <a:lnTo>
                  <a:pt x="1031853" y="3081340"/>
                </a:lnTo>
                <a:lnTo>
                  <a:pt x="1026776" y="3078483"/>
                </a:lnTo>
                <a:lnTo>
                  <a:pt x="1021381" y="3075309"/>
                </a:lnTo>
                <a:lnTo>
                  <a:pt x="1016622" y="3071818"/>
                </a:lnTo>
                <a:lnTo>
                  <a:pt x="1012179" y="3067693"/>
                </a:lnTo>
                <a:lnTo>
                  <a:pt x="1008372" y="3063249"/>
                </a:lnTo>
                <a:lnTo>
                  <a:pt x="1004246" y="3058489"/>
                </a:lnTo>
                <a:lnTo>
                  <a:pt x="1001391" y="3053411"/>
                </a:lnTo>
                <a:lnTo>
                  <a:pt x="998852" y="3047698"/>
                </a:lnTo>
                <a:lnTo>
                  <a:pt x="996631" y="3041985"/>
                </a:lnTo>
                <a:lnTo>
                  <a:pt x="995044" y="3035955"/>
                </a:lnTo>
                <a:lnTo>
                  <a:pt x="994092" y="3029608"/>
                </a:lnTo>
                <a:lnTo>
                  <a:pt x="993775" y="3023260"/>
                </a:lnTo>
                <a:lnTo>
                  <a:pt x="993775" y="2030516"/>
                </a:lnTo>
                <a:lnTo>
                  <a:pt x="1531938" y="1492251"/>
                </a:lnTo>
                <a:close/>
                <a:moveTo>
                  <a:pt x="2914650" y="1230313"/>
                </a:moveTo>
                <a:lnTo>
                  <a:pt x="2914650" y="3023247"/>
                </a:lnTo>
                <a:lnTo>
                  <a:pt x="2914014" y="3029596"/>
                </a:lnTo>
                <a:lnTo>
                  <a:pt x="2913059" y="3035945"/>
                </a:lnTo>
                <a:lnTo>
                  <a:pt x="2911468" y="3041976"/>
                </a:lnTo>
                <a:lnTo>
                  <a:pt x="2909240" y="3047690"/>
                </a:lnTo>
                <a:lnTo>
                  <a:pt x="2906694" y="3053404"/>
                </a:lnTo>
                <a:lnTo>
                  <a:pt x="2903512" y="3058483"/>
                </a:lnTo>
                <a:lnTo>
                  <a:pt x="2900011" y="3063245"/>
                </a:lnTo>
                <a:lnTo>
                  <a:pt x="2895874" y="3067689"/>
                </a:lnTo>
                <a:lnTo>
                  <a:pt x="2891736" y="3071816"/>
                </a:lnTo>
                <a:lnTo>
                  <a:pt x="2886326" y="3075308"/>
                </a:lnTo>
                <a:lnTo>
                  <a:pt x="2881234" y="3078482"/>
                </a:lnTo>
                <a:lnTo>
                  <a:pt x="2875824" y="3081340"/>
                </a:lnTo>
                <a:lnTo>
                  <a:pt x="2870414" y="3083244"/>
                </a:lnTo>
                <a:lnTo>
                  <a:pt x="2864367" y="3084831"/>
                </a:lnTo>
                <a:lnTo>
                  <a:pt x="2858002" y="3085784"/>
                </a:lnTo>
                <a:lnTo>
                  <a:pt x="2851637" y="3086101"/>
                </a:lnTo>
                <a:lnTo>
                  <a:pt x="2437914" y="3086101"/>
                </a:lnTo>
                <a:lnTo>
                  <a:pt x="2430912" y="3085784"/>
                </a:lnTo>
                <a:lnTo>
                  <a:pt x="2425184" y="3084831"/>
                </a:lnTo>
                <a:lnTo>
                  <a:pt x="2418819" y="3083244"/>
                </a:lnTo>
                <a:lnTo>
                  <a:pt x="2413090" y="3081340"/>
                </a:lnTo>
                <a:lnTo>
                  <a:pt x="2407680" y="3078482"/>
                </a:lnTo>
                <a:lnTo>
                  <a:pt x="2402588" y="3075308"/>
                </a:lnTo>
                <a:lnTo>
                  <a:pt x="2397814" y="3071816"/>
                </a:lnTo>
                <a:lnTo>
                  <a:pt x="2393040" y="3067689"/>
                </a:lnTo>
                <a:lnTo>
                  <a:pt x="2389221" y="3063245"/>
                </a:lnTo>
                <a:lnTo>
                  <a:pt x="2385721" y="3058483"/>
                </a:lnTo>
                <a:lnTo>
                  <a:pt x="2382538" y="3053404"/>
                </a:lnTo>
                <a:lnTo>
                  <a:pt x="2379674" y="3047690"/>
                </a:lnTo>
                <a:lnTo>
                  <a:pt x="2377764" y="3041976"/>
                </a:lnTo>
                <a:lnTo>
                  <a:pt x="2376173" y="3035945"/>
                </a:lnTo>
                <a:lnTo>
                  <a:pt x="2374900" y="3029596"/>
                </a:lnTo>
                <a:lnTo>
                  <a:pt x="2374900" y="3023247"/>
                </a:lnTo>
                <a:lnTo>
                  <a:pt x="2374900" y="1768701"/>
                </a:lnTo>
                <a:lnTo>
                  <a:pt x="2914650" y="1230313"/>
                </a:lnTo>
                <a:close/>
                <a:moveTo>
                  <a:pt x="3382142" y="762000"/>
                </a:moveTo>
                <a:lnTo>
                  <a:pt x="3382777" y="774063"/>
                </a:lnTo>
                <a:lnTo>
                  <a:pt x="3384046" y="785492"/>
                </a:lnTo>
                <a:lnTo>
                  <a:pt x="3385633" y="796920"/>
                </a:lnTo>
                <a:lnTo>
                  <a:pt x="3387536" y="808031"/>
                </a:lnTo>
                <a:lnTo>
                  <a:pt x="3390392" y="818825"/>
                </a:lnTo>
                <a:lnTo>
                  <a:pt x="3393565" y="829618"/>
                </a:lnTo>
                <a:lnTo>
                  <a:pt x="3397056" y="840094"/>
                </a:lnTo>
                <a:lnTo>
                  <a:pt x="3401181" y="850888"/>
                </a:lnTo>
                <a:lnTo>
                  <a:pt x="3405623" y="860729"/>
                </a:lnTo>
                <a:lnTo>
                  <a:pt x="3410383" y="870570"/>
                </a:lnTo>
                <a:lnTo>
                  <a:pt x="3416095" y="880411"/>
                </a:lnTo>
                <a:lnTo>
                  <a:pt x="3421806" y="889935"/>
                </a:lnTo>
                <a:lnTo>
                  <a:pt x="3427835" y="899141"/>
                </a:lnTo>
                <a:lnTo>
                  <a:pt x="3434499" y="907713"/>
                </a:lnTo>
                <a:lnTo>
                  <a:pt x="3441797" y="916284"/>
                </a:lnTo>
                <a:lnTo>
                  <a:pt x="3448778" y="924220"/>
                </a:lnTo>
                <a:lnTo>
                  <a:pt x="3456711" y="932157"/>
                </a:lnTo>
                <a:lnTo>
                  <a:pt x="3464644" y="939776"/>
                </a:lnTo>
                <a:lnTo>
                  <a:pt x="3472894" y="946760"/>
                </a:lnTo>
                <a:lnTo>
                  <a:pt x="3481461" y="953426"/>
                </a:lnTo>
                <a:lnTo>
                  <a:pt x="3490663" y="960093"/>
                </a:lnTo>
                <a:lnTo>
                  <a:pt x="3499548" y="966125"/>
                </a:lnTo>
                <a:lnTo>
                  <a:pt x="3509067" y="971521"/>
                </a:lnTo>
                <a:lnTo>
                  <a:pt x="3518904" y="976601"/>
                </a:lnTo>
                <a:lnTo>
                  <a:pt x="3529058" y="981363"/>
                </a:lnTo>
                <a:lnTo>
                  <a:pt x="3539529" y="985807"/>
                </a:lnTo>
                <a:lnTo>
                  <a:pt x="3549683" y="989616"/>
                </a:lnTo>
                <a:lnTo>
                  <a:pt x="3560155" y="992791"/>
                </a:lnTo>
                <a:lnTo>
                  <a:pt x="3571261" y="995966"/>
                </a:lnTo>
                <a:lnTo>
                  <a:pt x="3582367" y="998505"/>
                </a:lnTo>
                <a:lnTo>
                  <a:pt x="3593790" y="1000093"/>
                </a:lnTo>
                <a:lnTo>
                  <a:pt x="3605213" y="1001680"/>
                </a:lnTo>
                <a:lnTo>
                  <a:pt x="3605213" y="3023244"/>
                </a:lnTo>
                <a:lnTo>
                  <a:pt x="3604896" y="3029593"/>
                </a:lnTo>
                <a:lnTo>
                  <a:pt x="3603944" y="3035942"/>
                </a:lnTo>
                <a:lnTo>
                  <a:pt x="3602357" y="3041974"/>
                </a:lnTo>
                <a:lnTo>
                  <a:pt x="3600136" y="3047688"/>
                </a:lnTo>
                <a:lnTo>
                  <a:pt x="3597598" y="3053402"/>
                </a:lnTo>
                <a:lnTo>
                  <a:pt x="3594425" y="3058481"/>
                </a:lnTo>
                <a:lnTo>
                  <a:pt x="3590617" y="3063243"/>
                </a:lnTo>
                <a:lnTo>
                  <a:pt x="3586809" y="3067688"/>
                </a:lnTo>
                <a:lnTo>
                  <a:pt x="3582367" y="3071815"/>
                </a:lnTo>
                <a:lnTo>
                  <a:pt x="3577607" y="3075307"/>
                </a:lnTo>
                <a:lnTo>
                  <a:pt x="3572213" y="3078481"/>
                </a:lnTo>
                <a:lnTo>
                  <a:pt x="3567136" y="3081338"/>
                </a:lnTo>
                <a:lnTo>
                  <a:pt x="3561107" y="3083243"/>
                </a:lnTo>
                <a:lnTo>
                  <a:pt x="3555078" y="3084830"/>
                </a:lnTo>
                <a:lnTo>
                  <a:pt x="3548732" y="3085783"/>
                </a:lnTo>
                <a:lnTo>
                  <a:pt x="3542703" y="3086100"/>
                </a:lnTo>
                <a:lnTo>
                  <a:pt x="3129878" y="3086100"/>
                </a:lnTo>
                <a:lnTo>
                  <a:pt x="3123532" y="3085783"/>
                </a:lnTo>
                <a:lnTo>
                  <a:pt x="3117186" y="3084830"/>
                </a:lnTo>
                <a:lnTo>
                  <a:pt x="3111474" y="3083243"/>
                </a:lnTo>
                <a:lnTo>
                  <a:pt x="3105445" y="3081338"/>
                </a:lnTo>
                <a:lnTo>
                  <a:pt x="3099733" y="3078481"/>
                </a:lnTo>
                <a:lnTo>
                  <a:pt x="3094656" y="3075307"/>
                </a:lnTo>
                <a:lnTo>
                  <a:pt x="3089897" y="3071815"/>
                </a:lnTo>
                <a:lnTo>
                  <a:pt x="3085454" y="3067688"/>
                </a:lnTo>
                <a:lnTo>
                  <a:pt x="3081329" y="3063243"/>
                </a:lnTo>
                <a:lnTo>
                  <a:pt x="3077839" y="3058481"/>
                </a:lnTo>
                <a:lnTo>
                  <a:pt x="3074666" y="3053402"/>
                </a:lnTo>
                <a:lnTo>
                  <a:pt x="3071810" y="3047688"/>
                </a:lnTo>
                <a:lnTo>
                  <a:pt x="3069906" y="3041974"/>
                </a:lnTo>
                <a:lnTo>
                  <a:pt x="3068320" y="3035942"/>
                </a:lnTo>
                <a:lnTo>
                  <a:pt x="3067685" y="3029593"/>
                </a:lnTo>
                <a:lnTo>
                  <a:pt x="3067050" y="3023244"/>
                </a:lnTo>
                <a:lnTo>
                  <a:pt x="3067050" y="1077552"/>
                </a:lnTo>
                <a:lnTo>
                  <a:pt x="3382142" y="762000"/>
                </a:lnTo>
                <a:close/>
                <a:moveTo>
                  <a:pt x="3032368" y="0"/>
                </a:moveTo>
                <a:lnTo>
                  <a:pt x="3038399" y="0"/>
                </a:lnTo>
                <a:lnTo>
                  <a:pt x="3628114" y="0"/>
                </a:lnTo>
                <a:lnTo>
                  <a:pt x="3634144" y="0"/>
                </a:lnTo>
                <a:lnTo>
                  <a:pt x="3640175" y="318"/>
                </a:lnTo>
                <a:lnTo>
                  <a:pt x="3646205" y="1270"/>
                </a:lnTo>
                <a:lnTo>
                  <a:pt x="3651918" y="2222"/>
                </a:lnTo>
                <a:lnTo>
                  <a:pt x="3657631" y="3492"/>
                </a:lnTo>
                <a:lnTo>
                  <a:pt x="3663344" y="5079"/>
                </a:lnTo>
                <a:lnTo>
                  <a:pt x="3669057" y="6984"/>
                </a:lnTo>
                <a:lnTo>
                  <a:pt x="3674453" y="9206"/>
                </a:lnTo>
                <a:lnTo>
                  <a:pt x="3680166" y="11428"/>
                </a:lnTo>
                <a:lnTo>
                  <a:pt x="3685562" y="14284"/>
                </a:lnTo>
                <a:lnTo>
                  <a:pt x="3690640" y="17459"/>
                </a:lnTo>
                <a:lnTo>
                  <a:pt x="3695718" y="20633"/>
                </a:lnTo>
                <a:lnTo>
                  <a:pt x="3700479" y="23807"/>
                </a:lnTo>
                <a:lnTo>
                  <a:pt x="3705240" y="27616"/>
                </a:lnTo>
                <a:lnTo>
                  <a:pt x="3710001" y="31425"/>
                </a:lnTo>
                <a:lnTo>
                  <a:pt x="3714445" y="35552"/>
                </a:lnTo>
                <a:lnTo>
                  <a:pt x="3718253" y="39678"/>
                </a:lnTo>
                <a:lnTo>
                  <a:pt x="3722062" y="44440"/>
                </a:lnTo>
                <a:lnTo>
                  <a:pt x="3725871" y="49201"/>
                </a:lnTo>
                <a:lnTo>
                  <a:pt x="3729362" y="53962"/>
                </a:lnTo>
                <a:lnTo>
                  <a:pt x="3732536" y="59041"/>
                </a:lnTo>
                <a:lnTo>
                  <a:pt x="3735075" y="64437"/>
                </a:lnTo>
                <a:lnTo>
                  <a:pt x="3737932" y="69516"/>
                </a:lnTo>
                <a:lnTo>
                  <a:pt x="3740471" y="74912"/>
                </a:lnTo>
                <a:lnTo>
                  <a:pt x="3742692" y="80308"/>
                </a:lnTo>
                <a:lnTo>
                  <a:pt x="3744279" y="86339"/>
                </a:lnTo>
                <a:lnTo>
                  <a:pt x="3745866" y="91736"/>
                </a:lnTo>
                <a:lnTo>
                  <a:pt x="3747453" y="97767"/>
                </a:lnTo>
                <a:lnTo>
                  <a:pt x="3748088" y="103798"/>
                </a:lnTo>
                <a:lnTo>
                  <a:pt x="3749040" y="109511"/>
                </a:lnTo>
                <a:lnTo>
                  <a:pt x="3749358" y="115542"/>
                </a:lnTo>
                <a:lnTo>
                  <a:pt x="3749675" y="121573"/>
                </a:lnTo>
                <a:lnTo>
                  <a:pt x="3749675" y="711346"/>
                </a:lnTo>
                <a:lnTo>
                  <a:pt x="3749358" y="717377"/>
                </a:lnTo>
                <a:lnTo>
                  <a:pt x="3749040" y="723726"/>
                </a:lnTo>
                <a:lnTo>
                  <a:pt x="3748088" y="729757"/>
                </a:lnTo>
                <a:lnTo>
                  <a:pt x="3747453" y="735788"/>
                </a:lnTo>
                <a:lnTo>
                  <a:pt x="3745866" y="741819"/>
                </a:lnTo>
                <a:lnTo>
                  <a:pt x="3744279" y="747215"/>
                </a:lnTo>
                <a:lnTo>
                  <a:pt x="3742375" y="753246"/>
                </a:lnTo>
                <a:lnTo>
                  <a:pt x="3740471" y="758642"/>
                </a:lnTo>
                <a:lnTo>
                  <a:pt x="3737614" y="764039"/>
                </a:lnTo>
                <a:lnTo>
                  <a:pt x="3735075" y="769117"/>
                </a:lnTo>
                <a:lnTo>
                  <a:pt x="3732219" y="774196"/>
                </a:lnTo>
                <a:lnTo>
                  <a:pt x="3729045" y="779275"/>
                </a:lnTo>
                <a:lnTo>
                  <a:pt x="3725871" y="784036"/>
                </a:lnTo>
                <a:lnTo>
                  <a:pt x="3721745" y="788798"/>
                </a:lnTo>
                <a:lnTo>
                  <a:pt x="3718253" y="793242"/>
                </a:lnTo>
                <a:lnTo>
                  <a:pt x="3714445" y="797368"/>
                </a:lnTo>
                <a:lnTo>
                  <a:pt x="3710001" y="801495"/>
                </a:lnTo>
                <a:lnTo>
                  <a:pt x="3705558" y="804986"/>
                </a:lnTo>
                <a:lnTo>
                  <a:pt x="3700797" y="808795"/>
                </a:lnTo>
                <a:lnTo>
                  <a:pt x="3696036" y="811970"/>
                </a:lnTo>
                <a:lnTo>
                  <a:pt x="3690958" y="815144"/>
                </a:lnTo>
                <a:lnTo>
                  <a:pt x="3685879" y="818318"/>
                </a:lnTo>
                <a:lnTo>
                  <a:pt x="3680801" y="820857"/>
                </a:lnTo>
                <a:lnTo>
                  <a:pt x="3675405" y="823397"/>
                </a:lnTo>
                <a:lnTo>
                  <a:pt x="3669692" y="825301"/>
                </a:lnTo>
                <a:lnTo>
                  <a:pt x="3664297" y="827523"/>
                </a:lnTo>
                <a:lnTo>
                  <a:pt x="3658583" y="829110"/>
                </a:lnTo>
                <a:lnTo>
                  <a:pt x="3652870" y="830698"/>
                </a:lnTo>
                <a:lnTo>
                  <a:pt x="3646523" y="831332"/>
                </a:lnTo>
                <a:lnTo>
                  <a:pt x="3640492" y="832285"/>
                </a:lnTo>
                <a:lnTo>
                  <a:pt x="3634144" y="832919"/>
                </a:lnTo>
                <a:lnTo>
                  <a:pt x="3628114" y="832919"/>
                </a:lnTo>
                <a:lnTo>
                  <a:pt x="3622083" y="832919"/>
                </a:lnTo>
                <a:lnTo>
                  <a:pt x="3615735" y="832285"/>
                </a:lnTo>
                <a:lnTo>
                  <a:pt x="3609705" y="831332"/>
                </a:lnTo>
                <a:lnTo>
                  <a:pt x="3603675" y="830698"/>
                </a:lnTo>
                <a:lnTo>
                  <a:pt x="3597644" y="829110"/>
                </a:lnTo>
                <a:lnTo>
                  <a:pt x="3592248" y="827523"/>
                </a:lnTo>
                <a:lnTo>
                  <a:pt x="3586218" y="825301"/>
                </a:lnTo>
                <a:lnTo>
                  <a:pt x="3580822" y="823397"/>
                </a:lnTo>
                <a:lnTo>
                  <a:pt x="3575427" y="820857"/>
                </a:lnTo>
                <a:lnTo>
                  <a:pt x="3570031" y="818318"/>
                </a:lnTo>
                <a:lnTo>
                  <a:pt x="3565270" y="815144"/>
                </a:lnTo>
                <a:lnTo>
                  <a:pt x="3560192" y="811970"/>
                </a:lnTo>
                <a:lnTo>
                  <a:pt x="3555431" y="808795"/>
                </a:lnTo>
                <a:lnTo>
                  <a:pt x="3550670" y="804986"/>
                </a:lnTo>
                <a:lnTo>
                  <a:pt x="3546227" y="801495"/>
                </a:lnTo>
                <a:lnTo>
                  <a:pt x="3542100" y="797368"/>
                </a:lnTo>
                <a:lnTo>
                  <a:pt x="3537974" y="793242"/>
                </a:lnTo>
                <a:lnTo>
                  <a:pt x="3534166" y="788798"/>
                </a:lnTo>
                <a:lnTo>
                  <a:pt x="3530674" y="784036"/>
                </a:lnTo>
                <a:lnTo>
                  <a:pt x="3527500" y="779275"/>
                </a:lnTo>
                <a:lnTo>
                  <a:pt x="3524326" y="774196"/>
                </a:lnTo>
                <a:lnTo>
                  <a:pt x="3521153" y="769117"/>
                </a:lnTo>
                <a:lnTo>
                  <a:pt x="3518296" y="764039"/>
                </a:lnTo>
                <a:lnTo>
                  <a:pt x="3516074" y="758642"/>
                </a:lnTo>
                <a:lnTo>
                  <a:pt x="3514170" y="753246"/>
                </a:lnTo>
                <a:lnTo>
                  <a:pt x="3511948" y="747215"/>
                </a:lnTo>
                <a:lnTo>
                  <a:pt x="3510361" y="741819"/>
                </a:lnTo>
                <a:lnTo>
                  <a:pt x="3508774" y="735788"/>
                </a:lnTo>
                <a:lnTo>
                  <a:pt x="3508139" y="729757"/>
                </a:lnTo>
                <a:lnTo>
                  <a:pt x="3507187" y="723726"/>
                </a:lnTo>
                <a:lnTo>
                  <a:pt x="3506552" y="717377"/>
                </a:lnTo>
                <a:lnTo>
                  <a:pt x="3506552" y="711346"/>
                </a:lnTo>
                <a:lnTo>
                  <a:pt x="3506552" y="415190"/>
                </a:lnTo>
                <a:lnTo>
                  <a:pt x="2189691" y="1732180"/>
                </a:lnTo>
                <a:lnTo>
                  <a:pt x="2185247" y="1736624"/>
                </a:lnTo>
                <a:lnTo>
                  <a:pt x="2180487" y="1740433"/>
                </a:lnTo>
                <a:lnTo>
                  <a:pt x="2175726" y="1744242"/>
                </a:lnTo>
                <a:lnTo>
                  <a:pt x="2170647" y="1748051"/>
                </a:lnTo>
                <a:lnTo>
                  <a:pt x="2165569" y="1750908"/>
                </a:lnTo>
                <a:lnTo>
                  <a:pt x="2160491" y="1753765"/>
                </a:lnTo>
                <a:lnTo>
                  <a:pt x="2155095" y="1756621"/>
                </a:lnTo>
                <a:lnTo>
                  <a:pt x="2149382" y="1758843"/>
                </a:lnTo>
                <a:lnTo>
                  <a:pt x="2143986" y="1761065"/>
                </a:lnTo>
                <a:lnTo>
                  <a:pt x="2138273" y="1762970"/>
                </a:lnTo>
                <a:lnTo>
                  <a:pt x="2132878" y="1764557"/>
                </a:lnTo>
                <a:lnTo>
                  <a:pt x="2126847" y="1765509"/>
                </a:lnTo>
                <a:lnTo>
                  <a:pt x="2121452" y="1766461"/>
                </a:lnTo>
                <a:lnTo>
                  <a:pt x="2115421" y="1767096"/>
                </a:lnTo>
                <a:lnTo>
                  <a:pt x="2109708" y="1767731"/>
                </a:lnTo>
                <a:lnTo>
                  <a:pt x="2103678" y="1768049"/>
                </a:lnTo>
                <a:lnTo>
                  <a:pt x="2098282" y="1767731"/>
                </a:lnTo>
                <a:lnTo>
                  <a:pt x="2092252" y="1767096"/>
                </a:lnTo>
                <a:lnTo>
                  <a:pt x="2086221" y="1766461"/>
                </a:lnTo>
                <a:lnTo>
                  <a:pt x="2080508" y="1765509"/>
                </a:lnTo>
                <a:lnTo>
                  <a:pt x="2074795" y="1764557"/>
                </a:lnTo>
                <a:lnTo>
                  <a:pt x="2069399" y="1762970"/>
                </a:lnTo>
                <a:lnTo>
                  <a:pt x="2063369" y="1761065"/>
                </a:lnTo>
                <a:lnTo>
                  <a:pt x="2057973" y="1758843"/>
                </a:lnTo>
                <a:lnTo>
                  <a:pt x="2052577" y="1756621"/>
                </a:lnTo>
                <a:lnTo>
                  <a:pt x="2047182" y="1753765"/>
                </a:lnTo>
                <a:lnTo>
                  <a:pt x="2042104" y="1750908"/>
                </a:lnTo>
                <a:lnTo>
                  <a:pt x="2037025" y="1748051"/>
                </a:lnTo>
                <a:lnTo>
                  <a:pt x="2031947" y="1744242"/>
                </a:lnTo>
                <a:lnTo>
                  <a:pt x="2027186" y="1740433"/>
                </a:lnTo>
                <a:lnTo>
                  <a:pt x="2022425" y="1736624"/>
                </a:lnTo>
                <a:lnTo>
                  <a:pt x="2017664" y="1732180"/>
                </a:lnTo>
                <a:lnTo>
                  <a:pt x="1543797" y="1257949"/>
                </a:lnTo>
                <a:lnTo>
                  <a:pt x="207257" y="2594619"/>
                </a:lnTo>
                <a:lnTo>
                  <a:pt x="202814" y="2599063"/>
                </a:lnTo>
                <a:lnTo>
                  <a:pt x="198053" y="2602872"/>
                </a:lnTo>
                <a:lnTo>
                  <a:pt x="193292" y="2606999"/>
                </a:lnTo>
                <a:lnTo>
                  <a:pt x="188214" y="2610490"/>
                </a:lnTo>
                <a:lnTo>
                  <a:pt x="183136" y="2613665"/>
                </a:lnTo>
                <a:lnTo>
                  <a:pt x="178057" y="2616204"/>
                </a:lnTo>
                <a:lnTo>
                  <a:pt x="172662" y="2619061"/>
                </a:lnTo>
                <a:lnTo>
                  <a:pt x="166949" y="2621600"/>
                </a:lnTo>
                <a:lnTo>
                  <a:pt x="161553" y="2623505"/>
                </a:lnTo>
                <a:lnTo>
                  <a:pt x="155840" y="2625409"/>
                </a:lnTo>
                <a:lnTo>
                  <a:pt x="150444" y="2626996"/>
                </a:lnTo>
                <a:lnTo>
                  <a:pt x="144414" y="2628266"/>
                </a:lnTo>
                <a:lnTo>
                  <a:pt x="139018" y="2628901"/>
                </a:lnTo>
                <a:lnTo>
                  <a:pt x="132988" y="2629853"/>
                </a:lnTo>
                <a:lnTo>
                  <a:pt x="127275" y="2630171"/>
                </a:lnTo>
                <a:lnTo>
                  <a:pt x="121244" y="2630488"/>
                </a:lnTo>
                <a:lnTo>
                  <a:pt x="115214" y="2630171"/>
                </a:lnTo>
                <a:lnTo>
                  <a:pt x="109818" y="2629853"/>
                </a:lnTo>
                <a:lnTo>
                  <a:pt x="103787" y="2628901"/>
                </a:lnTo>
                <a:lnTo>
                  <a:pt x="98074" y="2628266"/>
                </a:lnTo>
                <a:lnTo>
                  <a:pt x="92361" y="2626996"/>
                </a:lnTo>
                <a:lnTo>
                  <a:pt x="86648" y="2625409"/>
                </a:lnTo>
                <a:lnTo>
                  <a:pt x="80935" y="2623505"/>
                </a:lnTo>
                <a:lnTo>
                  <a:pt x="75540" y="2621600"/>
                </a:lnTo>
                <a:lnTo>
                  <a:pt x="70144" y="2619061"/>
                </a:lnTo>
                <a:lnTo>
                  <a:pt x="64748" y="2616204"/>
                </a:lnTo>
                <a:lnTo>
                  <a:pt x="59670" y="2613665"/>
                </a:lnTo>
                <a:lnTo>
                  <a:pt x="54592" y="2610490"/>
                </a:lnTo>
                <a:lnTo>
                  <a:pt x="49513" y="2606999"/>
                </a:lnTo>
                <a:lnTo>
                  <a:pt x="44752" y="2602872"/>
                </a:lnTo>
                <a:lnTo>
                  <a:pt x="39992" y="2599063"/>
                </a:lnTo>
                <a:lnTo>
                  <a:pt x="35231" y="2594619"/>
                </a:lnTo>
                <a:lnTo>
                  <a:pt x="31105" y="2590175"/>
                </a:lnTo>
                <a:lnTo>
                  <a:pt x="26978" y="2585731"/>
                </a:lnTo>
                <a:lnTo>
                  <a:pt x="23170" y="2580335"/>
                </a:lnTo>
                <a:lnTo>
                  <a:pt x="19996" y="2575574"/>
                </a:lnTo>
                <a:lnTo>
                  <a:pt x="16822" y="2570495"/>
                </a:lnTo>
                <a:lnTo>
                  <a:pt x="13648" y="2565099"/>
                </a:lnTo>
                <a:lnTo>
                  <a:pt x="10791" y="2560020"/>
                </a:lnTo>
                <a:lnTo>
                  <a:pt x="8570" y="2554307"/>
                </a:lnTo>
                <a:lnTo>
                  <a:pt x="6665" y="2548910"/>
                </a:lnTo>
                <a:lnTo>
                  <a:pt x="5078" y="2543514"/>
                </a:lnTo>
                <a:lnTo>
                  <a:pt x="3491" y="2537483"/>
                </a:lnTo>
                <a:lnTo>
                  <a:pt x="2222" y="2532087"/>
                </a:lnTo>
                <a:lnTo>
                  <a:pt x="952" y="2526056"/>
                </a:lnTo>
                <a:lnTo>
                  <a:pt x="318" y="2520660"/>
                </a:lnTo>
                <a:lnTo>
                  <a:pt x="0" y="2514629"/>
                </a:lnTo>
                <a:lnTo>
                  <a:pt x="0" y="2508598"/>
                </a:lnTo>
                <a:lnTo>
                  <a:pt x="0" y="2502884"/>
                </a:lnTo>
                <a:lnTo>
                  <a:pt x="318" y="2497170"/>
                </a:lnTo>
                <a:lnTo>
                  <a:pt x="952" y="2491457"/>
                </a:lnTo>
                <a:lnTo>
                  <a:pt x="2222" y="2485426"/>
                </a:lnTo>
                <a:lnTo>
                  <a:pt x="3491" y="2480029"/>
                </a:lnTo>
                <a:lnTo>
                  <a:pt x="5078" y="2473998"/>
                </a:lnTo>
                <a:lnTo>
                  <a:pt x="6665" y="2468285"/>
                </a:lnTo>
                <a:lnTo>
                  <a:pt x="8570" y="2462889"/>
                </a:lnTo>
                <a:lnTo>
                  <a:pt x="10791" y="2457492"/>
                </a:lnTo>
                <a:lnTo>
                  <a:pt x="13648" y="2452414"/>
                </a:lnTo>
                <a:lnTo>
                  <a:pt x="16822" y="2446700"/>
                </a:lnTo>
                <a:lnTo>
                  <a:pt x="19996" y="2441621"/>
                </a:lnTo>
                <a:lnTo>
                  <a:pt x="23487" y="2436860"/>
                </a:lnTo>
                <a:lnTo>
                  <a:pt x="26978" y="2431781"/>
                </a:lnTo>
                <a:lnTo>
                  <a:pt x="31105" y="2427337"/>
                </a:lnTo>
                <a:lnTo>
                  <a:pt x="35231" y="2422576"/>
                </a:lnTo>
                <a:lnTo>
                  <a:pt x="1457784" y="1000202"/>
                </a:lnTo>
                <a:lnTo>
                  <a:pt x="1462227" y="995758"/>
                </a:lnTo>
                <a:lnTo>
                  <a:pt x="1466988" y="991631"/>
                </a:lnTo>
                <a:lnTo>
                  <a:pt x="1471749" y="987822"/>
                </a:lnTo>
                <a:lnTo>
                  <a:pt x="1476827" y="984330"/>
                </a:lnTo>
                <a:lnTo>
                  <a:pt x="1481906" y="981156"/>
                </a:lnTo>
                <a:lnTo>
                  <a:pt x="1486984" y="978617"/>
                </a:lnTo>
                <a:lnTo>
                  <a:pt x="1492697" y="975760"/>
                </a:lnTo>
                <a:lnTo>
                  <a:pt x="1498093" y="973221"/>
                </a:lnTo>
                <a:lnTo>
                  <a:pt x="1503488" y="971316"/>
                </a:lnTo>
                <a:lnTo>
                  <a:pt x="1509202" y="969411"/>
                </a:lnTo>
                <a:lnTo>
                  <a:pt x="1514597" y="967824"/>
                </a:lnTo>
                <a:lnTo>
                  <a:pt x="1520628" y="966555"/>
                </a:lnTo>
                <a:lnTo>
                  <a:pt x="1526023" y="965602"/>
                </a:lnTo>
                <a:lnTo>
                  <a:pt x="1532054" y="964968"/>
                </a:lnTo>
                <a:lnTo>
                  <a:pt x="1537767" y="964650"/>
                </a:lnTo>
                <a:lnTo>
                  <a:pt x="1543797" y="964333"/>
                </a:lnTo>
                <a:lnTo>
                  <a:pt x="1549828" y="964650"/>
                </a:lnTo>
                <a:lnTo>
                  <a:pt x="1555223" y="964968"/>
                </a:lnTo>
                <a:lnTo>
                  <a:pt x="1561254" y="965602"/>
                </a:lnTo>
                <a:lnTo>
                  <a:pt x="1566967" y="966555"/>
                </a:lnTo>
                <a:lnTo>
                  <a:pt x="1572680" y="967824"/>
                </a:lnTo>
                <a:lnTo>
                  <a:pt x="1578393" y="969411"/>
                </a:lnTo>
                <a:lnTo>
                  <a:pt x="1584106" y="971316"/>
                </a:lnTo>
                <a:lnTo>
                  <a:pt x="1589502" y="973221"/>
                </a:lnTo>
                <a:lnTo>
                  <a:pt x="1595215" y="975760"/>
                </a:lnTo>
                <a:lnTo>
                  <a:pt x="1600293" y="978617"/>
                </a:lnTo>
                <a:lnTo>
                  <a:pt x="1605371" y="981156"/>
                </a:lnTo>
                <a:lnTo>
                  <a:pt x="1610450" y="984330"/>
                </a:lnTo>
                <a:lnTo>
                  <a:pt x="1615528" y="987822"/>
                </a:lnTo>
                <a:lnTo>
                  <a:pt x="1620289" y="991631"/>
                </a:lnTo>
                <a:lnTo>
                  <a:pt x="1625050" y="995758"/>
                </a:lnTo>
                <a:lnTo>
                  <a:pt x="1629811" y="1000202"/>
                </a:lnTo>
                <a:lnTo>
                  <a:pt x="2103678" y="1474115"/>
                </a:lnTo>
                <a:lnTo>
                  <a:pt x="3334526" y="243464"/>
                </a:lnTo>
                <a:lnTo>
                  <a:pt x="3038399" y="243464"/>
                </a:lnTo>
                <a:lnTo>
                  <a:pt x="3032368" y="242829"/>
                </a:lnTo>
                <a:lnTo>
                  <a:pt x="3026338" y="242512"/>
                </a:lnTo>
                <a:lnTo>
                  <a:pt x="3019990" y="241877"/>
                </a:lnTo>
                <a:lnTo>
                  <a:pt x="3013959" y="240607"/>
                </a:lnTo>
                <a:lnTo>
                  <a:pt x="3008246" y="239338"/>
                </a:lnTo>
                <a:lnTo>
                  <a:pt x="3002216" y="237750"/>
                </a:lnTo>
                <a:lnTo>
                  <a:pt x="2996820" y="235846"/>
                </a:lnTo>
                <a:lnTo>
                  <a:pt x="2991107" y="233624"/>
                </a:lnTo>
                <a:lnTo>
                  <a:pt x="2985711" y="231085"/>
                </a:lnTo>
                <a:lnTo>
                  <a:pt x="2980633" y="228228"/>
                </a:lnTo>
                <a:lnTo>
                  <a:pt x="2975555" y="225688"/>
                </a:lnTo>
                <a:lnTo>
                  <a:pt x="2970794" y="222514"/>
                </a:lnTo>
                <a:lnTo>
                  <a:pt x="2966033" y="219022"/>
                </a:lnTo>
                <a:lnTo>
                  <a:pt x="2961272" y="215213"/>
                </a:lnTo>
                <a:lnTo>
                  <a:pt x="2956829" y="211404"/>
                </a:lnTo>
                <a:lnTo>
                  <a:pt x="2952703" y="207595"/>
                </a:lnTo>
                <a:lnTo>
                  <a:pt x="2948576" y="203151"/>
                </a:lnTo>
                <a:lnTo>
                  <a:pt x="2944768" y="198707"/>
                </a:lnTo>
                <a:lnTo>
                  <a:pt x="2941276" y="194581"/>
                </a:lnTo>
                <a:lnTo>
                  <a:pt x="2937468" y="189820"/>
                </a:lnTo>
                <a:lnTo>
                  <a:pt x="2934294" y="184423"/>
                </a:lnTo>
                <a:lnTo>
                  <a:pt x="2931755" y="179345"/>
                </a:lnTo>
                <a:lnTo>
                  <a:pt x="2928898" y="174266"/>
                </a:lnTo>
                <a:lnTo>
                  <a:pt x="2926676" y="168870"/>
                </a:lnTo>
                <a:lnTo>
                  <a:pt x="2924137" y="163156"/>
                </a:lnTo>
                <a:lnTo>
                  <a:pt x="2922550" y="157760"/>
                </a:lnTo>
                <a:lnTo>
                  <a:pt x="2920646" y="151729"/>
                </a:lnTo>
                <a:lnTo>
                  <a:pt x="2919376" y="146015"/>
                </a:lnTo>
                <a:lnTo>
                  <a:pt x="2918424" y="139984"/>
                </a:lnTo>
                <a:lnTo>
                  <a:pt x="2917472" y="133953"/>
                </a:lnTo>
                <a:lnTo>
                  <a:pt x="2917155" y="127922"/>
                </a:lnTo>
                <a:lnTo>
                  <a:pt x="2917155" y="121573"/>
                </a:lnTo>
                <a:lnTo>
                  <a:pt x="2917155" y="115225"/>
                </a:lnTo>
                <a:lnTo>
                  <a:pt x="2917472" y="109194"/>
                </a:lnTo>
                <a:lnTo>
                  <a:pt x="2918424" y="102845"/>
                </a:lnTo>
                <a:lnTo>
                  <a:pt x="2919376" y="97132"/>
                </a:lnTo>
                <a:lnTo>
                  <a:pt x="2920646" y="91101"/>
                </a:lnTo>
                <a:lnTo>
                  <a:pt x="2922550" y="85070"/>
                </a:lnTo>
                <a:lnTo>
                  <a:pt x="2924137" y="79674"/>
                </a:lnTo>
                <a:lnTo>
                  <a:pt x="2926676" y="74277"/>
                </a:lnTo>
                <a:lnTo>
                  <a:pt x="2928898" y="68564"/>
                </a:lnTo>
                <a:lnTo>
                  <a:pt x="2931755" y="63485"/>
                </a:lnTo>
                <a:lnTo>
                  <a:pt x="2934294" y="58406"/>
                </a:lnTo>
                <a:lnTo>
                  <a:pt x="2937468" y="53645"/>
                </a:lnTo>
                <a:lnTo>
                  <a:pt x="2941276" y="48883"/>
                </a:lnTo>
                <a:lnTo>
                  <a:pt x="2944768" y="44122"/>
                </a:lnTo>
                <a:lnTo>
                  <a:pt x="2948576" y="39678"/>
                </a:lnTo>
                <a:lnTo>
                  <a:pt x="2952703" y="35552"/>
                </a:lnTo>
                <a:lnTo>
                  <a:pt x="2956829" y="31425"/>
                </a:lnTo>
                <a:lnTo>
                  <a:pt x="2961272" y="27616"/>
                </a:lnTo>
                <a:lnTo>
                  <a:pt x="2966033" y="24124"/>
                </a:lnTo>
                <a:lnTo>
                  <a:pt x="2970794" y="20633"/>
                </a:lnTo>
                <a:lnTo>
                  <a:pt x="2975555" y="17459"/>
                </a:lnTo>
                <a:lnTo>
                  <a:pt x="2980633" y="14602"/>
                </a:lnTo>
                <a:lnTo>
                  <a:pt x="2985711" y="11745"/>
                </a:lnTo>
                <a:lnTo>
                  <a:pt x="2991107" y="9523"/>
                </a:lnTo>
                <a:lnTo>
                  <a:pt x="2996820" y="6984"/>
                </a:lnTo>
                <a:lnTo>
                  <a:pt x="3002216" y="5397"/>
                </a:lnTo>
                <a:lnTo>
                  <a:pt x="3008246" y="3492"/>
                </a:lnTo>
                <a:lnTo>
                  <a:pt x="3013959" y="2222"/>
                </a:lnTo>
                <a:lnTo>
                  <a:pt x="3019990" y="1270"/>
                </a:lnTo>
                <a:lnTo>
                  <a:pt x="3026338" y="318"/>
                </a:lnTo>
                <a:lnTo>
                  <a:pt x="3032368" y="0"/>
                </a:lnTo>
                <a:close/>
              </a:path>
            </a:pathLst>
          </a:custGeom>
          <a:solidFill>
            <a:srgbClr val="E77960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5055623" y="5340564"/>
            <a:ext cx="3618820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迷你简粗倩" panose="03000509000000000000" pitchFamily="65" charset="-122"/>
                <a:ea typeface="迷你简粗倩" panose="03000509000000000000" pitchFamily="65" charset="-122"/>
              </a:rPr>
              <a:t>不足之处</a:t>
            </a:r>
            <a:endParaRPr lang="zh-CN" altLang="en-US" sz="3600" dirty="0">
              <a:solidFill>
                <a:schemeClr val="bg1"/>
              </a:solidFill>
              <a:latin typeface="迷你简粗倩" panose="03000509000000000000" pitchFamily="65" charset="-122"/>
              <a:ea typeface="迷你简粗倩" panose="03000509000000000000" pitchFamily="65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7863481" y="3105834"/>
            <a:ext cx="3618820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E77960"/>
                </a:solidFill>
                <a:latin typeface="迷你简粗倩" panose="03000509000000000000" pitchFamily="65" charset="-122"/>
                <a:ea typeface="迷你简粗倩" panose="03000509000000000000" pitchFamily="65" charset="-122"/>
              </a:rPr>
              <a:t>工作举措</a:t>
            </a:r>
            <a:endParaRPr lang="zh-CN" altLang="en-US" sz="3600" dirty="0">
              <a:solidFill>
                <a:srgbClr val="E77960"/>
              </a:solidFill>
              <a:latin typeface="迷你简粗倩" panose="03000509000000000000" pitchFamily="65" charset="-122"/>
              <a:ea typeface="迷你简粗倩" panose="03000509000000000000" pitchFamily="65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2485414" y="3105834"/>
            <a:ext cx="3618820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E77960"/>
                </a:solidFill>
                <a:latin typeface="迷你简粗倩" panose="03000509000000000000" pitchFamily="65" charset="-122"/>
                <a:ea typeface="迷你简粗倩" panose="03000509000000000000" pitchFamily="65" charset="-122"/>
              </a:rPr>
              <a:t>明年展望</a:t>
            </a:r>
            <a:endParaRPr lang="zh-CN" altLang="en-US" sz="3600" dirty="0">
              <a:solidFill>
                <a:srgbClr val="E77960"/>
              </a:solidFill>
              <a:latin typeface="迷你简粗倩" panose="03000509000000000000" pitchFamily="65" charset="-122"/>
              <a:ea typeface="迷你简粗倩" panose="03000509000000000000" pitchFamily="65" charset="-122"/>
            </a:endParaRPr>
          </a:p>
        </p:txBody>
      </p:sp>
      <p:sp>
        <p:nvSpPr>
          <p:cNvPr id="38" name="KSO_Shape"/>
          <p:cNvSpPr>
            <a:spLocks/>
          </p:cNvSpPr>
          <p:nvPr/>
        </p:nvSpPr>
        <p:spPr bwMode="auto">
          <a:xfrm>
            <a:off x="7157441" y="2999774"/>
            <a:ext cx="676746" cy="858451"/>
          </a:xfrm>
          <a:custGeom>
            <a:avLst/>
            <a:gdLst>
              <a:gd name="T0" fmla="*/ 259322 w 2665412"/>
              <a:gd name="T1" fmla="*/ 2895285 h 3382963"/>
              <a:gd name="T2" fmla="*/ 511017 w 2665412"/>
              <a:gd name="T3" fmla="*/ 3155147 h 3382963"/>
              <a:gd name="T4" fmla="*/ 770965 w 2665412"/>
              <a:gd name="T5" fmla="*/ 2903852 h 3382963"/>
              <a:gd name="T6" fmla="*/ 519587 w 2665412"/>
              <a:gd name="T7" fmla="*/ 2643989 h 3382963"/>
              <a:gd name="T8" fmla="*/ 875071 w 2665412"/>
              <a:gd name="T9" fmla="*/ 2732514 h 3382963"/>
              <a:gd name="T10" fmla="*/ 732560 w 2665412"/>
              <a:gd name="T11" fmla="*/ 3231615 h 3382963"/>
              <a:gd name="T12" fmla="*/ 265987 w 2665412"/>
              <a:gd name="T13" fmla="*/ 3315697 h 3382963"/>
              <a:gd name="T14" fmla="*/ 147598 w 2665412"/>
              <a:gd name="T15" fmla="*/ 2750917 h 3382963"/>
              <a:gd name="T16" fmla="*/ 1831415 w 2665412"/>
              <a:gd name="T17" fmla="*/ 2257426 h 3382963"/>
              <a:gd name="T18" fmla="*/ 1993961 w 2665412"/>
              <a:gd name="T19" fmla="*/ 2438401 h 3382963"/>
              <a:gd name="T20" fmla="*/ 1847258 w 2665412"/>
              <a:gd name="T21" fmla="*/ 2409508 h 3382963"/>
              <a:gd name="T22" fmla="*/ 1685662 w 2665412"/>
              <a:gd name="T23" fmla="*/ 2468563 h 3382963"/>
              <a:gd name="T24" fmla="*/ 1995229 w 2665412"/>
              <a:gd name="T25" fmla="*/ 2640966 h 3382963"/>
              <a:gd name="T26" fmla="*/ 1952137 w 2665412"/>
              <a:gd name="T27" fmla="*/ 2838768 h 3382963"/>
              <a:gd name="T28" fmla="*/ 1735409 w 2665412"/>
              <a:gd name="T29" fmla="*/ 2918143 h 3382963"/>
              <a:gd name="T30" fmla="*/ 1580784 w 2665412"/>
              <a:gd name="T31" fmla="*/ 2728596 h 3382963"/>
              <a:gd name="T32" fmla="*/ 1742380 w 2665412"/>
              <a:gd name="T33" fmla="*/ 2773998 h 3382963"/>
              <a:gd name="T34" fmla="*/ 1881478 w 2665412"/>
              <a:gd name="T35" fmla="*/ 2691766 h 3382963"/>
              <a:gd name="T36" fmla="*/ 1563357 w 2665412"/>
              <a:gd name="T37" fmla="*/ 2467293 h 3382963"/>
              <a:gd name="T38" fmla="*/ 1692634 w 2665412"/>
              <a:gd name="T39" fmla="*/ 2322831 h 3382963"/>
              <a:gd name="T40" fmla="*/ 1625723 w 2665412"/>
              <a:gd name="T41" fmla="*/ 2198771 h 3382963"/>
              <a:gd name="T42" fmla="*/ 1410098 w 2665412"/>
              <a:gd name="T43" fmla="*/ 2430592 h 3382963"/>
              <a:gd name="T44" fmla="*/ 1421847 w 2665412"/>
              <a:gd name="T45" fmla="*/ 2757048 h 3382963"/>
              <a:gd name="T46" fmla="*/ 1653351 w 2665412"/>
              <a:gd name="T47" fmla="*/ 2972991 h 3382963"/>
              <a:gd name="T48" fmla="*/ 1980125 w 2665412"/>
              <a:gd name="T49" fmla="*/ 2960924 h 3382963"/>
              <a:gd name="T50" fmla="*/ 2195433 w 2665412"/>
              <a:gd name="T51" fmla="*/ 2729420 h 3382963"/>
              <a:gd name="T52" fmla="*/ 2184001 w 2665412"/>
              <a:gd name="T53" fmla="*/ 2402964 h 3382963"/>
              <a:gd name="T54" fmla="*/ 1952179 w 2665412"/>
              <a:gd name="T55" fmla="*/ 2187021 h 3382963"/>
              <a:gd name="T56" fmla="*/ 2156055 w 2665412"/>
              <a:gd name="T57" fmla="*/ 2032367 h 3382963"/>
              <a:gd name="T58" fmla="*/ 2395816 w 2665412"/>
              <a:gd name="T59" fmla="*/ 2850094 h 3382963"/>
              <a:gd name="T60" fmla="*/ 1619054 w 2665412"/>
              <a:gd name="T61" fmla="*/ 3205130 h 3382963"/>
              <a:gd name="T62" fmla="*/ 1161763 w 2665412"/>
              <a:gd name="T63" fmla="*/ 2697981 h 3382963"/>
              <a:gd name="T64" fmla="*/ 1590474 w 2665412"/>
              <a:gd name="T65" fmla="*/ 1963774 h 3382963"/>
              <a:gd name="T66" fmla="*/ 247746 w 2665412"/>
              <a:gd name="T67" fmla="*/ 2374875 h 3382963"/>
              <a:gd name="T68" fmla="*/ 90506 w 2665412"/>
              <a:gd name="T69" fmla="*/ 2382501 h 3382963"/>
              <a:gd name="T70" fmla="*/ 82882 w 2665412"/>
              <a:gd name="T71" fmla="*/ 2224911 h 3382963"/>
              <a:gd name="T72" fmla="*/ 1925231 w 2665412"/>
              <a:gd name="T73" fmla="*/ 1275421 h 3382963"/>
              <a:gd name="T74" fmla="*/ 2142932 w 2665412"/>
              <a:gd name="T75" fmla="*/ 1565745 h 3382963"/>
              <a:gd name="T76" fmla="*/ 2433411 w 2665412"/>
              <a:gd name="T77" fmla="*/ 1348081 h 3382963"/>
              <a:gd name="T78" fmla="*/ 2215710 w 2665412"/>
              <a:gd name="T79" fmla="*/ 1057758 h 3382963"/>
              <a:gd name="T80" fmla="*/ 2557039 w 2665412"/>
              <a:gd name="T81" fmla="*/ 1184676 h 3382963"/>
              <a:gd name="T82" fmla="*/ 2359043 w 2665412"/>
              <a:gd name="T83" fmla="*/ 1666644 h 3382963"/>
              <a:gd name="T84" fmla="*/ 1943029 w 2665412"/>
              <a:gd name="T85" fmla="*/ 1631742 h 3382963"/>
              <a:gd name="T86" fmla="*/ 1831795 w 2665412"/>
              <a:gd name="T87" fmla="*/ 1117727 h 3382963"/>
              <a:gd name="T88" fmla="*/ 1543971 w 2665412"/>
              <a:gd name="T89" fmla="*/ 596250 h 3382963"/>
              <a:gd name="T90" fmla="*/ 1297460 w 2665412"/>
              <a:gd name="T91" fmla="*/ 948099 h 3382963"/>
              <a:gd name="T92" fmla="*/ 1031888 w 2665412"/>
              <a:gd name="T93" fmla="*/ 755548 h 3382963"/>
              <a:gd name="T94" fmla="*/ 814631 w 2665412"/>
              <a:gd name="T95" fmla="*/ 602286 h 3382963"/>
              <a:gd name="T96" fmla="*/ 863801 w 2665412"/>
              <a:gd name="T97" fmla="*/ 640380 h 3382963"/>
              <a:gd name="T98" fmla="*/ 958650 w 2665412"/>
              <a:gd name="T99" fmla="*/ 731486 h 3382963"/>
              <a:gd name="T100" fmla="*/ 915825 w 2665412"/>
              <a:gd name="T101" fmla="*/ 1047026 h 3382963"/>
              <a:gd name="T102" fmla="*/ 1093788 w 2665412"/>
              <a:gd name="T103" fmla="*/ 1742545 h 3382963"/>
              <a:gd name="T104" fmla="*/ 941203 w 2665412"/>
              <a:gd name="T105" fmla="*/ 2331086 h 3382963"/>
              <a:gd name="T106" fmla="*/ 804162 w 2665412"/>
              <a:gd name="T107" fmla="*/ 2246646 h 3382963"/>
              <a:gd name="T108" fmla="*/ 518978 w 2665412"/>
              <a:gd name="T109" fmla="*/ 1458116 h 3382963"/>
              <a:gd name="T110" fmla="*/ 425714 w 2665412"/>
              <a:gd name="T111" fmla="*/ 1302568 h 3382963"/>
              <a:gd name="T112" fmla="*/ 154488 w 2665412"/>
              <a:gd name="T113" fmla="*/ 951475 h 3382963"/>
              <a:gd name="T114" fmla="*/ 4758 w 2665412"/>
              <a:gd name="T115" fmla="*/ 912429 h 3382963"/>
              <a:gd name="T116" fmla="*/ 912333 w 2665412"/>
              <a:gd name="T117" fmla="*/ 0 h 3382963"/>
              <a:gd name="T118" fmla="*/ 1112519 w 2665412"/>
              <a:gd name="T119" fmla="*/ 199433 h 3382963"/>
              <a:gd name="T120" fmla="*/ 953005 w 2665412"/>
              <a:gd name="T121" fmla="*/ 526732 h 3382963"/>
              <a:gd name="T122" fmla="*/ 719772 w 2665412"/>
              <a:gd name="T123" fmla="*/ 209293 h 33829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665412" h="3382963">
                <a:moveTo>
                  <a:pt x="506574" y="2643989"/>
                </a:moveTo>
                <a:lnTo>
                  <a:pt x="493243" y="2644624"/>
                </a:lnTo>
                <a:lnTo>
                  <a:pt x="480230" y="2646210"/>
                </a:lnTo>
                <a:lnTo>
                  <a:pt x="467217" y="2648431"/>
                </a:lnTo>
                <a:lnTo>
                  <a:pt x="454521" y="2650970"/>
                </a:lnTo>
                <a:lnTo>
                  <a:pt x="442460" y="2654460"/>
                </a:lnTo>
                <a:lnTo>
                  <a:pt x="430399" y="2658585"/>
                </a:lnTo>
                <a:lnTo>
                  <a:pt x="418655" y="2663027"/>
                </a:lnTo>
                <a:lnTo>
                  <a:pt x="407229" y="2667786"/>
                </a:lnTo>
                <a:lnTo>
                  <a:pt x="396120" y="2673180"/>
                </a:lnTo>
                <a:lnTo>
                  <a:pt x="385328" y="2679526"/>
                </a:lnTo>
                <a:lnTo>
                  <a:pt x="374854" y="2685872"/>
                </a:lnTo>
                <a:lnTo>
                  <a:pt x="364380" y="2692852"/>
                </a:lnTo>
                <a:lnTo>
                  <a:pt x="354858" y="2700784"/>
                </a:lnTo>
                <a:lnTo>
                  <a:pt x="345336" y="2708717"/>
                </a:lnTo>
                <a:lnTo>
                  <a:pt x="336449" y="2717284"/>
                </a:lnTo>
                <a:lnTo>
                  <a:pt x="327562" y="2725533"/>
                </a:lnTo>
                <a:lnTo>
                  <a:pt x="319310" y="2735052"/>
                </a:lnTo>
                <a:lnTo>
                  <a:pt x="312010" y="2744571"/>
                </a:lnTo>
                <a:lnTo>
                  <a:pt x="304710" y="2754724"/>
                </a:lnTo>
                <a:lnTo>
                  <a:pt x="298044" y="2764878"/>
                </a:lnTo>
                <a:lnTo>
                  <a:pt x="291696" y="2775348"/>
                </a:lnTo>
                <a:lnTo>
                  <a:pt x="285983" y="2786136"/>
                </a:lnTo>
                <a:lnTo>
                  <a:pt x="280905" y="2797241"/>
                </a:lnTo>
                <a:lnTo>
                  <a:pt x="276144" y="2808981"/>
                </a:lnTo>
                <a:lnTo>
                  <a:pt x="272018" y="2820721"/>
                </a:lnTo>
                <a:lnTo>
                  <a:pt x="268209" y="2832461"/>
                </a:lnTo>
                <a:lnTo>
                  <a:pt x="265353" y="2844835"/>
                </a:lnTo>
                <a:lnTo>
                  <a:pt x="263131" y="2857210"/>
                </a:lnTo>
                <a:lnTo>
                  <a:pt x="261226" y="2869584"/>
                </a:lnTo>
                <a:lnTo>
                  <a:pt x="259957" y="2882276"/>
                </a:lnTo>
                <a:lnTo>
                  <a:pt x="259322" y="2895285"/>
                </a:lnTo>
                <a:lnTo>
                  <a:pt x="259639" y="2908294"/>
                </a:lnTo>
                <a:lnTo>
                  <a:pt x="260274" y="2921620"/>
                </a:lnTo>
                <a:lnTo>
                  <a:pt x="261861" y="2934629"/>
                </a:lnTo>
                <a:lnTo>
                  <a:pt x="264083" y="2947638"/>
                </a:lnTo>
                <a:lnTo>
                  <a:pt x="266622" y="2960330"/>
                </a:lnTo>
                <a:lnTo>
                  <a:pt x="270113" y="2972704"/>
                </a:lnTo>
                <a:lnTo>
                  <a:pt x="273922" y="2984444"/>
                </a:lnTo>
                <a:lnTo>
                  <a:pt x="278366" y="2996501"/>
                </a:lnTo>
                <a:lnTo>
                  <a:pt x="283444" y="3007924"/>
                </a:lnTo>
                <a:lnTo>
                  <a:pt x="288840" y="3019029"/>
                </a:lnTo>
                <a:lnTo>
                  <a:pt x="294870" y="3029817"/>
                </a:lnTo>
                <a:lnTo>
                  <a:pt x="301536" y="3040605"/>
                </a:lnTo>
                <a:lnTo>
                  <a:pt x="308836" y="3050441"/>
                </a:lnTo>
                <a:lnTo>
                  <a:pt x="316136" y="3060277"/>
                </a:lnTo>
                <a:lnTo>
                  <a:pt x="323753" y="3069478"/>
                </a:lnTo>
                <a:lnTo>
                  <a:pt x="332323" y="3078680"/>
                </a:lnTo>
                <a:lnTo>
                  <a:pt x="341210" y="3087247"/>
                </a:lnTo>
                <a:lnTo>
                  <a:pt x="350732" y="3095496"/>
                </a:lnTo>
                <a:lnTo>
                  <a:pt x="360254" y="3103429"/>
                </a:lnTo>
                <a:lnTo>
                  <a:pt x="370411" y="3110409"/>
                </a:lnTo>
                <a:lnTo>
                  <a:pt x="380250" y="3117072"/>
                </a:lnTo>
                <a:lnTo>
                  <a:pt x="391041" y="3123418"/>
                </a:lnTo>
                <a:lnTo>
                  <a:pt x="401833" y="3128812"/>
                </a:lnTo>
                <a:lnTo>
                  <a:pt x="412942" y="3134206"/>
                </a:lnTo>
                <a:lnTo>
                  <a:pt x="424685" y="3138965"/>
                </a:lnTo>
                <a:lnTo>
                  <a:pt x="436429" y="3143090"/>
                </a:lnTo>
                <a:lnTo>
                  <a:pt x="448173" y="3146580"/>
                </a:lnTo>
                <a:lnTo>
                  <a:pt x="460551" y="3149753"/>
                </a:lnTo>
                <a:lnTo>
                  <a:pt x="472930" y="3151974"/>
                </a:lnTo>
                <a:lnTo>
                  <a:pt x="485626" y="3153878"/>
                </a:lnTo>
                <a:lnTo>
                  <a:pt x="498004" y="3154830"/>
                </a:lnTo>
                <a:lnTo>
                  <a:pt x="511017" y="3155147"/>
                </a:lnTo>
                <a:lnTo>
                  <a:pt x="524030" y="3155147"/>
                </a:lnTo>
                <a:lnTo>
                  <a:pt x="537044" y="3154513"/>
                </a:lnTo>
                <a:lnTo>
                  <a:pt x="550374" y="3152926"/>
                </a:lnTo>
                <a:lnTo>
                  <a:pt x="563070" y="3150705"/>
                </a:lnTo>
                <a:lnTo>
                  <a:pt x="575766" y="3148167"/>
                </a:lnTo>
                <a:lnTo>
                  <a:pt x="588462" y="3144994"/>
                </a:lnTo>
                <a:lnTo>
                  <a:pt x="600206" y="3141186"/>
                </a:lnTo>
                <a:lnTo>
                  <a:pt x="612267" y="3136744"/>
                </a:lnTo>
                <a:lnTo>
                  <a:pt x="623693" y="3131668"/>
                </a:lnTo>
                <a:lnTo>
                  <a:pt x="634802" y="3125956"/>
                </a:lnTo>
                <a:lnTo>
                  <a:pt x="645593" y="3119928"/>
                </a:lnTo>
                <a:lnTo>
                  <a:pt x="656067" y="3113265"/>
                </a:lnTo>
                <a:lnTo>
                  <a:pt x="665907" y="3106284"/>
                </a:lnTo>
                <a:lnTo>
                  <a:pt x="676063" y="3098986"/>
                </a:lnTo>
                <a:lnTo>
                  <a:pt x="685268" y="3090737"/>
                </a:lnTo>
                <a:lnTo>
                  <a:pt x="694155" y="3082487"/>
                </a:lnTo>
                <a:lnTo>
                  <a:pt x="702725" y="3073603"/>
                </a:lnTo>
                <a:lnTo>
                  <a:pt x="710977" y="3064402"/>
                </a:lnTo>
                <a:lnTo>
                  <a:pt x="718594" y="3054566"/>
                </a:lnTo>
                <a:lnTo>
                  <a:pt x="725894" y="3045047"/>
                </a:lnTo>
                <a:lnTo>
                  <a:pt x="732560" y="3034576"/>
                </a:lnTo>
                <a:lnTo>
                  <a:pt x="738908" y="3023788"/>
                </a:lnTo>
                <a:lnTo>
                  <a:pt x="744621" y="3013000"/>
                </a:lnTo>
                <a:lnTo>
                  <a:pt x="750017" y="3001895"/>
                </a:lnTo>
                <a:lnTo>
                  <a:pt x="754460" y="2990472"/>
                </a:lnTo>
                <a:lnTo>
                  <a:pt x="758586" y="2979050"/>
                </a:lnTo>
                <a:lnTo>
                  <a:pt x="762078" y="2966676"/>
                </a:lnTo>
                <a:lnTo>
                  <a:pt x="765252" y="2954618"/>
                </a:lnTo>
                <a:lnTo>
                  <a:pt x="767473" y="2942244"/>
                </a:lnTo>
                <a:lnTo>
                  <a:pt x="769378" y="2929870"/>
                </a:lnTo>
                <a:lnTo>
                  <a:pt x="770330" y="2916861"/>
                </a:lnTo>
                <a:lnTo>
                  <a:pt x="770965" y="2903852"/>
                </a:lnTo>
                <a:lnTo>
                  <a:pt x="770647" y="2890843"/>
                </a:lnTo>
                <a:lnTo>
                  <a:pt x="770013" y="2877834"/>
                </a:lnTo>
                <a:lnTo>
                  <a:pt x="768426" y="2864507"/>
                </a:lnTo>
                <a:lnTo>
                  <a:pt x="766521" y="2851816"/>
                </a:lnTo>
                <a:lnTo>
                  <a:pt x="763982" y="2839441"/>
                </a:lnTo>
                <a:lnTo>
                  <a:pt x="760808" y="2827067"/>
                </a:lnTo>
                <a:lnTo>
                  <a:pt x="756682" y="2814692"/>
                </a:lnTo>
                <a:lnTo>
                  <a:pt x="752238" y="2802953"/>
                </a:lnTo>
                <a:lnTo>
                  <a:pt x="747160" y="2791530"/>
                </a:lnTo>
                <a:lnTo>
                  <a:pt x="741764" y="2780108"/>
                </a:lnTo>
                <a:lnTo>
                  <a:pt x="735416" y="2769637"/>
                </a:lnTo>
                <a:lnTo>
                  <a:pt x="729068" y="2759166"/>
                </a:lnTo>
                <a:lnTo>
                  <a:pt x="722086" y="2749013"/>
                </a:lnTo>
                <a:lnTo>
                  <a:pt x="714468" y="2739177"/>
                </a:lnTo>
                <a:lnTo>
                  <a:pt x="706533" y="2729658"/>
                </a:lnTo>
                <a:lnTo>
                  <a:pt x="697964" y="2720774"/>
                </a:lnTo>
                <a:lnTo>
                  <a:pt x="689394" y="2712207"/>
                </a:lnTo>
                <a:lnTo>
                  <a:pt x="680189" y="2704275"/>
                </a:lnTo>
                <a:lnTo>
                  <a:pt x="670350" y="2696342"/>
                </a:lnTo>
                <a:lnTo>
                  <a:pt x="660511" y="2689362"/>
                </a:lnTo>
                <a:lnTo>
                  <a:pt x="650037" y="2682382"/>
                </a:lnTo>
                <a:lnTo>
                  <a:pt x="639563" y="2676353"/>
                </a:lnTo>
                <a:lnTo>
                  <a:pt x="628771" y="2670324"/>
                </a:lnTo>
                <a:lnTo>
                  <a:pt x="617662" y="2665248"/>
                </a:lnTo>
                <a:lnTo>
                  <a:pt x="606236" y="2660171"/>
                </a:lnTo>
                <a:lnTo>
                  <a:pt x="594175" y="2656364"/>
                </a:lnTo>
                <a:lnTo>
                  <a:pt x="582431" y="2652873"/>
                </a:lnTo>
                <a:lnTo>
                  <a:pt x="570053" y="2650018"/>
                </a:lnTo>
                <a:lnTo>
                  <a:pt x="557992" y="2647479"/>
                </a:lnTo>
                <a:lnTo>
                  <a:pt x="545296" y="2645576"/>
                </a:lnTo>
                <a:lnTo>
                  <a:pt x="532600" y="2644306"/>
                </a:lnTo>
                <a:lnTo>
                  <a:pt x="519587" y="2643989"/>
                </a:lnTo>
                <a:lnTo>
                  <a:pt x="506574" y="2643989"/>
                </a:lnTo>
                <a:close/>
                <a:moveTo>
                  <a:pt x="552279" y="2413000"/>
                </a:moveTo>
                <a:lnTo>
                  <a:pt x="560214" y="2505650"/>
                </a:lnTo>
                <a:lnTo>
                  <a:pt x="569736" y="2506602"/>
                </a:lnTo>
                <a:lnTo>
                  <a:pt x="578940" y="2508188"/>
                </a:lnTo>
                <a:lnTo>
                  <a:pt x="588779" y="2510092"/>
                </a:lnTo>
                <a:lnTo>
                  <a:pt x="597984" y="2511678"/>
                </a:lnTo>
                <a:lnTo>
                  <a:pt x="607506" y="2513582"/>
                </a:lnTo>
                <a:lnTo>
                  <a:pt x="617028" y="2516120"/>
                </a:lnTo>
                <a:lnTo>
                  <a:pt x="626232" y="2518976"/>
                </a:lnTo>
                <a:lnTo>
                  <a:pt x="635119" y="2521514"/>
                </a:lnTo>
                <a:lnTo>
                  <a:pt x="644006" y="2524370"/>
                </a:lnTo>
                <a:lnTo>
                  <a:pt x="653211" y="2527860"/>
                </a:lnTo>
                <a:lnTo>
                  <a:pt x="661780" y="2531033"/>
                </a:lnTo>
                <a:lnTo>
                  <a:pt x="670668" y="2534841"/>
                </a:lnTo>
                <a:lnTo>
                  <a:pt x="679237" y="2538648"/>
                </a:lnTo>
                <a:lnTo>
                  <a:pt x="687807" y="2542773"/>
                </a:lnTo>
                <a:lnTo>
                  <a:pt x="696377" y="2547215"/>
                </a:lnTo>
                <a:lnTo>
                  <a:pt x="704629" y="2551657"/>
                </a:lnTo>
                <a:lnTo>
                  <a:pt x="764299" y="2480266"/>
                </a:lnTo>
                <a:lnTo>
                  <a:pt x="884275" y="2581165"/>
                </a:lnTo>
                <a:lnTo>
                  <a:pt x="824922" y="2651921"/>
                </a:lnTo>
                <a:lnTo>
                  <a:pt x="830953" y="2659219"/>
                </a:lnTo>
                <a:lnTo>
                  <a:pt x="836348" y="2666517"/>
                </a:lnTo>
                <a:lnTo>
                  <a:pt x="842062" y="2674449"/>
                </a:lnTo>
                <a:lnTo>
                  <a:pt x="847140" y="2682382"/>
                </a:lnTo>
                <a:lnTo>
                  <a:pt x="852536" y="2690314"/>
                </a:lnTo>
                <a:lnTo>
                  <a:pt x="857297" y="2698563"/>
                </a:lnTo>
                <a:lnTo>
                  <a:pt x="862057" y="2706813"/>
                </a:lnTo>
                <a:lnTo>
                  <a:pt x="866501" y="2715380"/>
                </a:lnTo>
                <a:lnTo>
                  <a:pt x="870945" y="2723947"/>
                </a:lnTo>
                <a:lnTo>
                  <a:pt x="875071" y="2732514"/>
                </a:lnTo>
                <a:lnTo>
                  <a:pt x="879197" y="2741398"/>
                </a:lnTo>
                <a:lnTo>
                  <a:pt x="883006" y="2750282"/>
                </a:lnTo>
                <a:lnTo>
                  <a:pt x="886497" y="2759166"/>
                </a:lnTo>
                <a:lnTo>
                  <a:pt x="889671" y="2768050"/>
                </a:lnTo>
                <a:lnTo>
                  <a:pt x="892845" y="2777252"/>
                </a:lnTo>
                <a:lnTo>
                  <a:pt x="896019" y="2786453"/>
                </a:lnTo>
                <a:lnTo>
                  <a:pt x="986794" y="2779156"/>
                </a:lnTo>
                <a:lnTo>
                  <a:pt x="1000125" y="2934629"/>
                </a:lnTo>
                <a:lnTo>
                  <a:pt x="909667" y="2942879"/>
                </a:lnTo>
                <a:lnTo>
                  <a:pt x="908397" y="2952397"/>
                </a:lnTo>
                <a:lnTo>
                  <a:pt x="907128" y="2962233"/>
                </a:lnTo>
                <a:lnTo>
                  <a:pt x="905541" y="2971752"/>
                </a:lnTo>
                <a:lnTo>
                  <a:pt x="903636" y="2981588"/>
                </a:lnTo>
                <a:lnTo>
                  <a:pt x="901415" y="2990790"/>
                </a:lnTo>
                <a:lnTo>
                  <a:pt x="899193" y="3000309"/>
                </a:lnTo>
                <a:lnTo>
                  <a:pt x="896654" y="3009827"/>
                </a:lnTo>
                <a:lnTo>
                  <a:pt x="893797" y="3019029"/>
                </a:lnTo>
                <a:lnTo>
                  <a:pt x="890623" y="3027913"/>
                </a:lnTo>
                <a:lnTo>
                  <a:pt x="887449" y="3036797"/>
                </a:lnTo>
                <a:lnTo>
                  <a:pt x="883958" y="3045999"/>
                </a:lnTo>
                <a:lnTo>
                  <a:pt x="880149" y="3054566"/>
                </a:lnTo>
                <a:lnTo>
                  <a:pt x="876658" y="3063450"/>
                </a:lnTo>
                <a:lnTo>
                  <a:pt x="872532" y="3072017"/>
                </a:lnTo>
                <a:lnTo>
                  <a:pt x="868088" y="3080584"/>
                </a:lnTo>
                <a:lnTo>
                  <a:pt x="863644" y="3089150"/>
                </a:lnTo>
                <a:lnTo>
                  <a:pt x="933154" y="3147532"/>
                </a:lnTo>
                <a:lnTo>
                  <a:pt x="831905" y="3267151"/>
                </a:lnTo>
                <a:lnTo>
                  <a:pt x="763347" y="3209404"/>
                </a:lnTo>
                <a:lnTo>
                  <a:pt x="755730" y="3215433"/>
                </a:lnTo>
                <a:lnTo>
                  <a:pt x="748112" y="3221144"/>
                </a:lnTo>
                <a:lnTo>
                  <a:pt x="740177" y="3226538"/>
                </a:lnTo>
                <a:lnTo>
                  <a:pt x="732560" y="3231615"/>
                </a:lnTo>
                <a:lnTo>
                  <a:pt x="724307" y="3237009"/>
                </a:lnTo>
                <a:lnTo>
                  <a:pt x="716055" y="3242085"/>
                </a:lnTo>
                <a:lnTo>
                  <a:pt x="707485" y="3246527"/>
                </a:lnTo>
                <a:lnTo>
                  <a:pt x="698916" y="3251287"/>
                </a:lnTo>
                <a:lnTo>
                  <a:pt x="690346" y="3256046"/>
                </a:lnTo>
                <a:lnTo>
                  <a:pt x="681459" y="3259854"/>
                </a:lnTo>
                <a:lnTo>
                  <a:pt x="672572" y="3263979"/>
                </a:lnTo>
                <a:lnTo>
                  <a:pt x="663685" y="3267786"/>
                </a:lnTo>
                <a:lnTo>
                  <a:pt x="654480" y="3271276"/>
                </a:lnTo>
                <a:lnTo>
                  <a:pt x="645593" y="3274449"/>
                </a:lnTo>
                <a:lnTo>
                  <a:pt x="635754" y="3277305"/>
                </a:lnTo>
                <a:lnTo>
                  <a:pt x="626549" y="3280478"/>
                </a:lnTo>
                <a:lnTo>
                  <a:pt x="634484" y="3369637"/>
                </a:lnTo>
                <a:lnTo>
                  <a:pt x="478008" y="3382963"/>
                </a:lnTo>
                <a:lnTo>
                  <a:pt x="470390" y="3293804"/>
                </a:lnTo>
                <a:lnTo>
                  <a:pt x="460551" y="3292535"/>
                </a:lnTo>
                <a:lnTo>
                  <a:pt x="451029" y="3291266"/>
                </a:lnTo>
                <a:lnTo>
                  <a:pt x="441190" y="3289362"/>
                </a:lnTo>
                <a:lnTo>
                  <a:pt x="431668" y="3287458"/>
                </a:lnTo>
                <a:lnTo>
                  <a:pt x="421829" y="3285237"/>
                </a:lnTo>
                <a:lnTo>
                  <a:pt x="412624" y="3283016"/>
                </a:lnTo>
                <a:lnTo>
                  <a:pt x="403420" y="3280478"/>
                </a:lnTo>
                <a:lnTo>
                  <a:pt x="394215" y="3277305"/>
                </a:lnTo>
                <a:lnTo>
                  <a:pt x="384693" y="3274449"/>
                </a:lnTo>
                <a:lnTo>
                  <a:pt x="375806" y="3271276"/>
                </a:lnTo>
                <a:lnTo>
                  <a:pt x="366919" y="3267786"/>
                </a:lnTo>
                <a:lnTo>
                  <a:pt x="358032" y="3263979"/>
                </a:lnTo>
                <a:lnTo>
                  <a:pt x="349145" y="3259854"/>
                </a:lnTo>
                <a:lnTo>
                  <a:pt x="340575" y="3256046"/>
                </a:lnTo>
                <a:lnTo>
                  <a:pt x="332006" y="3251921"/>
                </a:lnTo>
                <a:lnTo>
                  <a:pt x="323436" y="3246845"/>
                </a:lnTo>
                <a:lnTo>
                  <a:pt x="265987" y="3315697"/>
                </a:lnTo>
                <a:lnTo>
                  <a:pt x="146012" y="3214798"/>
                </a:lnTo>
                <a:lnTo>
                  <a:pt x="204412" y="3145628"/>
                </a:lnTo>
                <a:lnTo>
                  <a:pt x="198382" y="3138331"/>
                </a:lnTo>
                <a:lnTo>
                  <a:pt x="192669" y="3130398"/>
                </a:lnTo>
                <a:lnTo>
                  <a:pt x="187273" y="3122466"/>
                </a:lnTo>
                <a:lnTo>
                  <a:pt x="181877" y="3114851"/>
                </a:lnTo>
                <a:lnTo>
                  <a:pt x="176799" y="3106602"/>
                </a:lnTo>
                <a:lnTo>
                  <a:pt x="172038" y="3098352"/>
                </a:lnTo>
                <a:lnTo>
                  <a:pt x="167277" y="3089785"/>
                </a:lnTo>
                <a:lnTo>
                  <a:pt x="162834" y="3081853"/>
                </a:lnTo>
                <a:lnTo>
                  <a:pt x="158390" y="3072969"/>
                </a:lnTo>
                <a:lnTo>
                  <a:pt x="154264" y="3064402"/>
                </a:lnTo>
                <a:lnTo>
                  <a:pt x="150455" y="3055517"/>
                </a:lnTo>
                <a:lnTo>
                  <a:pt x="146646" y="3046633"/>
                </a:lnTo>
                <a:lnTo>
                  <a:pt x="143155" y="3037114"/>
                </a:lnTo>
                <a:lnTo>
                  <a:pt x="139664" y="3028230"/>
                </a:lnTo>
                <a:lnTo>
                  <a:pt x="136807" y="3018711"/>
                </a:lnTo>
                <a:lnTo>
                  <a:pt x="133633" y="3009193"/>
                </a:lnTo>
                <a:lnTo>
                  <a:pt x="43175" y="3017125"/>
                </a:lnTo>
                <a:lnTo>
                  <a:pt x="30162" y="2861334"/>
                </a:lnTo>
                <a:lnTo>
                  <a:pt x="121255" y="2853402"/>
                </a:lnTo>
                <a:lnTo>
                  <a:pt x="122207" y="2843249"/>
                </a:lnTo>
                <a:lnTo>
                  <a:pt x="123794" y="2833730"/>
                </a:lnTo>
                <a:lnTo>
                  <a:pt x="125698" y="2824529"/>
                </a:lnTo>
                <a:lnTo>
                  <a:pt x="127285" y="2814692"/>
                </a:lnTo>
                <a:lnTo>
                  <a:pt x="129824" y="2805491"/>
                </a:lnTo>
                <a:lnTo>
                  <a:pt x="132046" y="2796290"/>
                </a:lnTo>
                <a:lnTo>
                  <a:pt x="134903" y="2787088"/>
                </a:lnTo>
                <a:lnTo>
                  <a:pt x="137442" y="2777569"/>
                </a:lnTo>
                <a:lnTo>
                  <a:pt x="140298" y="2768685"/>
                </a:lnTo>
                <a:lnTo>
                  <a:pt x="143790" y="2759801"/>
                </a:lnTo>
                <a:lnTo>
                  <a:pt x="147598" y="2750917"/>
                </a:lnTo>
                <a:lnTo>
                  <a:pt x="151090" y="2742032"/>
                </a:lnTo>
                <a:lnTo>
                  <a:pt x="154899" y="2733466"/>
                </a:lnTo>
                <a:lnTo>
                  <a:pt x="159025" y="2724899"/>
                </a:lnTo>
                <a:lnTo>
                  <a:pt x="167912" y="2707765"/>
                </a:lnTo>
                <a:lnTo>
                  <a:pt x="97450" y="2648749"/>
                </a:lnTo>
                <a:lnTo>
                  <a:pt x="198382" y="2528812"/>
                </a:lnTo>
                <a:lnTo>
                  <a:pt x="269161" y="2588780"/>
                </a:lnTo>
                <a:lnTo>
                  <a:pt x="284079" y="2577675"/>
                </a:lnTo>
                <a:lnTo>
                  <a:pt x="299631" y="2566887"/>
                </a:lnTo>
                <a:lnTo>
                  <a:pt x="307884" y="2561493"/>
                </a:lnTo>
                <a:lnTo>
                  <a:pt x="315819" y="2556734"/>
                </a:lnTo>
                <a:lnTo>
                  <a:pt x="324388" y="2552292"/>
                </a:lnTo>
                <a:lnTo>
                  <a:pt x="332323" y="2547532"/>
                </a:lnTo>
                <a:lnTo>
                  <a:pt x="340893" y="2543407"/>
                </a:lnTo>
                <a:lnTo>
                  <a:pt x="349463" y="2539283"/>
                </a:lnTo>
                <a:lnTo>
                  <a:pt x="358350" y="2535158"/>
                </a:lnTo>
                <a:lnTo>
                  <a:pt x="367237" y="2531350"/>
                </a:lnTo>
                <a:lnTo>
                  <a:pt x="376124" y="2528177"/>
                </a:lnTo>
                <a:lnTo>
                  <a:pt x="385646" y="2524687"/>
                </a:lnTo>
                <a:lnTo>
                  <a:pt x="394533" y="2521832"/>
                </a:lnTo>
                <a:lnTo>
                  <a:pt x="403737" y="2518976"/>
                </a:lnTo>
                <a:lnTo>
                  <a:pt x="396120" y="2426327"/>
                </a:lnTo>
                <a:lnTo>
                  <a:pt x="552279" y="2413000"/>
                </a:lnTo>
                <a:close/>
                <a:moveTo>
                  <a:pt x="1753153" y="2246313"/>
                </a:moveTo>
                <a:lnTo>
                  <a:pt x="1813988" y="2246313"/>
                </a:lnTo>
                <a:lnTo>
                  <a:pt x="1817474" y="2246631"/>
                </a:lnTo>
                <a:lnTo>
                  <a:pt x="1820959" y="2247583"/>
                </a:lnTo>
                <a:lnTo>
                  <a:pt x="1823811" y="2248536"/>
                </a:lnTo>
                <a:lnTo>
                  <a:pt x="1826346" y="2250441"/>
                </a:lnTo>
                <a:lnTo>
                  <a:pt x="1828564" y="2252346"/>
                </a:lnTo>
                <a:lnTo>
                  <a:pt x="1830148" y="2254886"/>
                </a:lnTo>
                <a:lnTo>
                  <a:pt x="1831415" y="2257426"/>
                </a:lnTo>
                <a:lnTo>
                  <a:pt x="1831732" y="2259966"/>
                </a:lnTo>
                <a:lnTo>
                  <a:pt x="1831732" y="2310766"/>
                </a:lnTo>
                <a:lnTo>
                  <a:pt x="1842188" y="2312036"/>
                </a:lnTo>
                <a:lnTo>
                  <a:pt x="1852011" y="2313623"/>
                </a:lnTo>
                <a:lnTo>
                  <a:pt x="1862467" y="2315528"/>
                </a:lnTo>
                <a:lnTo>
                  <a:pt x="1871973" y="2317751"/>
                </a:lnTo>
                <a:lnTo>
                  <a:pt x="1880528" y="2319973"/>
                </a:lnTo>
                <a:lnTo>
                  <a:pt x="1889400" y="2322513"/>
                </a:lnTo>
                <a:lnTo>
                  <a:pt x="1897955" y="2325371"/>
                </a:lnTo>
                <a:lnTo>
                  <a:pt x="1907460" y="2328863"/>
                </a:lnTo>
                <a:lnTo>
                  <a:pt x="1916332" y="2332673"/>
                </a:lnTo>
                <a:lnTo>
                  <a:pt x="1925204" y="2336801"/>
                </a:lnTo>
                <a:lnTo>
                  <a:pt x="1934393" y="2341246"/>
                </a:lnTo>
                <a:lnTo>
                  <a:pt x="1942948" y="2345691"/>
                </a:lnTo>
                <a:lnTo>
                  <a:pt x="1951503" y="2350771"/>
                </a:lnTo>
                <a:lnTo>
                  <a:pt x="1960058" y="2355851"/>
                </a:lnTo>
                <a:lnTo>
                  <a:pt x="1967662" y="2361566"/>
                </a:lnTo>
                <a:lnTo>
                  <a:pt x="1975267" y="2367281"/>
                </a:lnTo>
                <a:lnTo>
                  <a:pt x="1982238" y="2372996"/>
                </a:lnTo>
                <a:lnTo>
                  <a:pt x="1988575" y="2379346"/>
                </a:lnTo>
                <a:lnTo>
                  <a:pt x="1994278" y="2385378"/>
                </a:lnTo>
                <a:lnTo>
                  <a:pt x="1999665" y="2392046"/>
                </a:lnTo>
                <a:lnTo>
                  <a:pt x="2002199" y="2396491"/>
                </a:lnTo>
                <a:lnTo>
                  <a:pt x="2004100" y="2401253"/>
                </a:lnTo>
                <a:lnTo>
                  <a:pt x="2005051" y="2406016"/>
                </a:lnTo>
                <a:lnTo>
                  <a:pt x="2005685" y="2411413"/>
                </a:lnTo>
                <a:lnTo>
                  <a:pt x="2005051" y="2416493"/>
                </a:lnTo>
                <a:lnTo>
                  <a:pt x="2003784" y="2421891"/>
                </a:lnTo>
                <a:lnTo>
                  <a:pt x="2001566" y="2427288"/>
                </a:lnTo>
                <a:lnTo>
                  <a:pt x="1998397" y="2432368"/>
                </a:lnTo>
                <a:lnTo>
                  <a:pt x="1996179" y="2435543"/>
                </a:lnTo>
                <a:lnTo>
                  <a:pt x="1993961" y="2438401"/>
                </a:lnTo>
                <a:lnTo>
                  <a:pt x="1991426" y="2441576"/>
                </a:lnTo>
                <a:lnTo>
                  <a:pt x="1988575" y="2444433"/>
                </a:lnTo>
                <a:lnTo>
                  <a:pt x="1985406" y="2447291"/>
                </a:lnTo>
                <a:lnTo>
                  <a:pt x="1982238" y="2449831"/>
                </a:lnTo>
                <a:lnTo>
                  <a:pt x="1978435" y="2452688"/>
                </a:lnTo>
                <a:lnTo>
                  <a:pt x="1974633" y="2454911"/>
                </a:lnTo>
                <a:lnTo>
                  <a:pt x="1971148" y="2457133"/>
                </a:lnTo>
                <a:lnTo>
                  <a:pt x="1967029" y="2459038"/>
                </a:lnTo>
                <a:lnTo>
                  <a:pt x="1962910" y="2460626"/>
                </a:lnTo>
                <a:lnTo>
                  <a:pt x="1958790" y="2462213"/>
                </a:lnTo>
                <a:lnTo>
                  <a:pt x="1954671" y="2463483"/>
                </a:lnTo>
                <a:lnTo>
                  <a:pt x="1950235" y="2464118"/>
                </a:lnTo>
                <a:lnTo>
                  <a:pt x="1945799" y="2464753"/>
                </a:lnTo>
                <a:lnTo>
                  <a:pt x="1941364" y="2464753"/>
                </a:lnTo>
                <a:lnTo>
                  <a:pt x="1936294" y="2464753"/>
                </a:lnTo>
                <a:lnTo>
                  <a:pt x="1931541" y="2464118"/>
                </a:lnTo>
                <a:lnTo>
                  <a:pt x="1926471" y="2462531"/>
                </a:lnTo>
                <a:lnTo>
                  <a:pt x="1922035" y="2460626"/>
                </a:lnTo>
                <a:lnTo>
                  <a:pt x="1917916" y="2458403"/>
                </a:lnTo>
                <a:lnTo>
                  <a:pt x="1914431" y="2455546"/>
                </a:lnTo>
                <a:lnTo>
                  <a:pt x="1910946" y="2452688"/>
                </a:lnTo>
                <a:lnTo>
                  <a:pt x="1908094" y="2448878"/>
                </a:lnTo>
                <a:lnTo>
                  <a:pt x="1904925" y="2445068"/>
                </a:lnTo>
                <a:lnTo>
                  <a:pt x="1903341" y="2443798"/>
                </a:lnTo>
                <a:lnTo>
                  <a:pt x="1897004" y="2438401"/>
                </a:lnTo>
                <a:lnTo>
                  <a:pt x="1890667" y="2433638"/>
                </a:lnTo>
                <a:lnTo>
                  <a:pt x="1883696" y="2429193"/>
                </a:lnTo>
                <a:lnTo>
                  <a:pt x="1876092" y="2424431"/>
                </a:lnTo>
                <a:lnTo>
                  <a:pt x="1868804" y="2419986"/>
                </a:lnTo>
                <a:lnTo>
                  <a:pt x="1861200" y="2415858"/>
                </a:lnTo>
                <a:lnTo>
                  <a:pt x="1853912" y="2412366"/>
                </a:lnTo>
                <a:lnTo>
                  <a:pt x="1847258" y="2409508"/>
                </a:lnTo>
                <a:lnTo>
                  <a:pt x="1840921" y="2407286"/>
                </a:lnTo>
                <a:lnTo>
                  <a:pt x="1834267" y="2405381"/>
                </a:lnTo>
                <a:lnTo>
                  <a:pt x="1827296" y="2403793"/>
                </a:lnTo>
                <a:lnTo>
                  <a:pt x="1820642" y="2402523"/>
                </a:lnTo>
                <a:lnTo>
                  <a:pt x="1813355" y="2401253"/>
                </a:lnTo>
                <a:lnTo>
                  <a:pt x="1806384" y="2400301"/>
                </a:lnTo>
                <a:lnTo>
                  <a:pt x="1799730" y="2399666"/>
                </a:lnTo>
                <a:lnTo>
                  <a:pt x="1792759" y="2399348"/>
                </a:lnTo>
                <a:lnTo>
                  <a:pt x="1786105" y="2399031"/>
                </a:lnTo>
                <a:lnTo>
                  <a:pt x="1776917" y="2399348"/>
                </a:lnTo>
                <a:lnTo>
                  <a:pt x="1767094" y="2400301"/>
                </a:lnTo>
                <a:lnTo>
                  <a:pt x="1756321" y="2401571"/>
                </a:lnTo>
                <a:lnTo>
                  <a:pt x="1745548" y="2404428"/>
                </a:lnTo>
                <a:lnTo>
                  <a:pt x="1740162" y="2405698"/>
                </a:lnTo>
                <a:lnTo>
                  <a:pt x="1734458" y="2407603"/>
                </a:lnTo>
                <a:lnTo>
                  <a:pt x="1729072" y="2409826"/>
                </a:lnTo>
                <a:lnTo>
                  <a:pt x="1723368" y="2412048"/>
                </a:lnTo>
                <a:lnTo>
                  <a:pt x="1717982" y="2414906"/>
                </a:lnTo>
                <a:lnTo>
                  <a:pt x="1712279" y="2418081"/>
                </a:lnTo>
                <a:lnTo>
                  <a:pt x="1706575" y="2421256"/>
                </a:lnTo>
                <a:lnTo>
                  <a:pt x="1701506" y="2425383"/>
                </a:lnTo>
                <a:lnTo>
                  <a:pt x="1698337" y="2427923"/>
                </a:lnTo>
                <a:lnTo>
                  <a:pt x="1695168" y="2431416"/>
                </a:lnTo>
                <a:lnTo>
                  <a:pt x="1692634" y="2434908"/>
                </a:lnTo>
                <a:lnTo>
                  <a:pt x="1690415" y="2438401"/>
                </a:lnTo>
                <a:lnTo>
                  <a:pt x="1688514" y="2442211"/>
                </a:lnTo>
                <a:lnTo>
                  <a:pt x="1686930" y="2446338"/>
                </a:lnTo>
                <a:lnTo>
                  <a:pt x="1686296" y="2450783"/>
                </a:lnTo>
                <a:lnTo>
                  <a:pt x="1685662" y="2455228"/>
                </a:lnTo>
                <a:lnTo>
                  <a:pt x="1685346" y="2459673"/>
                </a:lnTo>
                <a:lnTo>
                  <a:pt x="1685346" y="2464118"/>
                </a:lnTo>
                <a:lnTo>
                  <a:pt x="1685662" y="2468563"/>
                </a:lnTo>
                <a:lnTo>
                  <a:pt x="1686296" y="2473008"/>
                </a:lnTo>
                <a:lnTo>
                  <a:pt x="1687880" y="2477136"/>
                </a:lnTo>
                <a:lnTo>
                  <a:pt x="1689148" y="2481581"/>
                </a:lnTo>
                <a:lnTo>
                  <a:pt x="1691366" y="2485708"/>
                </a:lnTo>
                <a:lnTo>
                  <a:pt x="1693584" y="2489518"/>
                </a:lnTo>
                <a:lnTo>
                  <a:pt x="1698654" y="2495233"/>
                </a:lnTo>
                <a:lnTo>
                  <a:pt x="1703723" y="2500631"/>
                </a:lnTo>
                <a:lnTo>
                  <a:pt x="1709427" y="2505076"/>
                </a:lnTo>
                <a:lnTo>
                  <a:pt x="1715130" y="2508568"/>
                </a:lnTo>
                <a:lnTo>
                  <a:pt x="1721784" y="2512378"/>
                </a:lnTo>
                <a:lnTo>
                  <a:pt x="1729389" y="2515871"/>
                </a:lnTo>
                <a:lnTo>
                  <a:pt x="1745865" y="2522538"/>
                </a:lnTo>
                <a:lnTo>
                  <a:pt x="1750618" y="2524443"/>
                </a:lnTo>
                <a:lnTo>
                  <a:pt x="1778501" y="2534603"/>
                </a:lnTo>
                <a:lnTo>
                  <a:pt x="1797829" y="2542223"/>
                </a:lnTo>
                <a:lnTo>
                  <a:pt x="1816523" y="2549208"/>
                </a:lnTo>
                <a:lnTo>
                  <a:pt x="1827613" y="2553336"/>
                </a:lnTo>
                <a:lnTo>
                  <a:pt x="1854546" y="2562861"/>
                </a:lnTo>
                <a:lnTo>
                  <a:pt x="1868804" y="2568258"/>
                </a:lnTo>
                <a:lnTo>
                  <a:pt x="1882746" y="2573656"/>
                </a:lnTo>
                <a:lnTo>
                  <a:pt x="1897004" y="2579688"/>
                </a:lnTo>
                <a:lnTo>
                  <a:pt x="1911262" y="2585721"/>
                </a:lnTo>
                <a:lnTo>
                  <a:pt x="1925204" y="2592388"/>
                </a:lnTo>
                <a:lnTo>
                  <a:pt x="1938512" y="2599373"/>
                </a:lnTo>
                <a:lnTo>
                  <a:pt x="1951503" y="2606676"/>
                </a:lnTo>
                <a:lnTo>
                  <a:pt x="1964177" y="2614613"/>
                </a:lnTo>
                <a:lnTo>
                  <a:pt x="1969563" y="2618741"/>
                </a:lnTo>
                <a:lnTo>
                  <a:pt x="1975584" y="2622868"/>
                </a:lnTo>
                <a:lnTo>
                  <a:pt x="1980653" y="2627313"/>
                </a:lnTo>
                <a:lnTo>
                  <a:pt x="1986040" y="2631758"/>
                </a:lnTo>
                <a:lnTo>
                  <a:pt x="1990793" y="2636203"/>
                </a:lnTo>
                <a:lnTo>
                  <a:pt x="1995229" y="2640966"/>
                </a:lnTo>
                <a:lnTo>
                  <a:pt x="1999665" y="2645728"/>
                </a:lnTo>
                <a:lnTo>
                  <a:pt x="2003467" y="2651126"/>
                </a:lnTo>
                <a:lnTo>
                  <a:pt x="2006952" y="2656206"/>
                </a:lnTo>
                <a:lnTo>
                  <a:pt x="2010438" y="2661286"/>
                </a:lnTo>
                <a:lnTo>
                  <a:pt x="2012972" y="2667001"/>
                </a:lnTo>
                <a:lnTo>
                  <a:pt x="2015507" y="2672398"/>
                </a:lnTo>
                <a:lnTo>
                  <a:pt x="2017408" y="2677796"/>
                </a:lnTo>
                <a:lnTo>
                  <a:pt x="2019309" y="2682876"/>
                </a:lnTo>
                <a:lnTo>
                  <a:pt x="2020260" y="2688273"/>
                </a:lnTo>
                <a:lnTo>
                  <a:pt x="2021844" y="2693671"/>
                </a:lnTo>
                <a:lnTo>
                  <a:pt x="2022478" y="2699068"/>
                </a:lnTo>
                <a:lnTo>
                  <a:pt x="2023429" y="2704148"/>
                </a:lnTo>
                <a:lnTo>
                  <a:pt x="2023745" y="2709546"/>
                </a:lnTo>
                <a:lnTo>
                  <a:pt x="2024062" y="2714943"/>
                </a:lnTo>
                <a:lnTo>
                  <a:pt x="2024062" y="2720023"/>
                </a:lnTo>
                <a:lnTo>
                  <a:pt x="2024062" y="2725738"/>
                </a:lnTo>
                <a:lnTo>
                  <a:pt x="2023429" y="2730818"/>
                </a:lnTo>
                <a:lnTo>
                  <a:pt x="2022478" y="2736216"/>
                </a:lnTo>
                <a:lnTo>
                  <a:pt x="2021844" y="2741296"/>
                </a:lnTo>
                <a:lnTo>
                  <a:pt x="2020894" y="2746376"/>
                </a:lnTo>
                <a:lnTo>
                  <a:pt x="2019309" y="2751773"/>
                </a:lnTo>
                <a:lnTo>
                  <a:pt x="2017725" y="2756853"/>
                </a:lnTo>
                <a:lnTo>
                  <a:pt x="2014240" y="2767331"/>
                </a:lnTo>
                <a:lnTo>
                  <a:pt x="2009170" y="2777173"/>
                </a:lnTo>
                <a:lnTo>
                  <a:pt x="2004100" y="2787016"/>
                </a:lnTo>
                <a:lnTo>
                  <a:pt x="1997763" y="2796223"/>
                </a:lnTo>
                <a:lnTo>
                  <a:pt x="1990476" y="2805431"/>
                </a:lnTo>
                <a:lnTo>
                  <a:pt x="1982554" y="2814003"/>
                </a:lnTo>
                <a:lnTo>
                  <a:pt x="1973683" y="2822576"/>
                </a:lnTo>
                <a:lnTo>
                  <a:pt x="1964177" y="2830513"/>
                </a:lnTo>
                <a:lnTo>
                  <a:pt x="1958474" y="2834641"/>
                </a:lnTo>
                <a:lnTo>
                  <a:pt x="1952137" y="2838768"/>
                </a:lnTo>
                <a:lnTo>
                  <a:pt x="1945799" y="2842261"/>
                </a:lnTo>
                <a:lnTo>
                  <a:pt x="1938829" y="2845753"/>
                </a:lnTo>
                <a:lnTo>
                  <a:pt x="1931541" y="2848928"/>
                </a:lnTo>
                <a:lnTo>
                  <a:pt x="1923937" y="2852421"/>
                </a:lnTo>
                <a:lnTo>
                  <a:pt x="1915698" y="2854961"/>
                </a:lnTo>
                <a:lnTo>
                  <a:pt x="1907777" y="2857818"/>
                </a:lnTo>
                <a:lnTo>
                  <a:pt x="1899222" y="2860041"/>
                </a:lnTo>
                <a:lnTo>
                  <a:pt x="1890350" y="2862263"/>
                </a:lnTo>
                <a:lnTo>
                  <a:pt x="1880845" y="2864486"/>
                </a:lnTo>
                <a:lnTo>
                  <a:pt x="1871656" y="2866391"/>
                </a:lnTo>
                <a:lnTo>
                  <a:pt x="1862150" y="2867978"/>
                </a:lnTo>
                <a:lnTo>
                  <a:pt x="1852011" y="2869566"/>
                </a:lnTo>
                <a:lnTo>
                  <a:pt x="1842188" y="2870201"/>
                </a:lnTo>
                <a:lnTo>
                  <a:pt x="1831732" y="2871471"/>
                </a:lnTo>
                <a:lnTo>
                  <a:pt x="1831732" y="2918143"/>
                </a:lnTo>
                <a:lnTo>
                  <a:pt x="1831415" y="2921001"/>
                </a:lnTo>
                <a:lnTo>
                  <a:pt x="1830148" y="2923858"/>
                </a:lnTo>
                <a:lnTo>
                  <a:pt x="1828564" y="2926081"/>
                </a:lnTo>
                <a:lnTo>
                  <a:pt x="1826346" y="2928303"/>
                </a:lnTo>
                <a:lnTo>
                  <a:pt x="1823811" y="2929573"/>
                </a:lnTo>
                <a:lnTo>
                  <a:pt x="1820959" y="2931161"/>
                </a:lnTo>
                <a:lnTo>
                  <a:pt x="1817474" y="2931796"/>
                </a:lnTo>
                <a:lnTo>
                  <a:pt x="1813988" y="2932113"/>
                </a:lnTo>
                <a:lnTo>
                  <a:pt x="1753153" y="2932113"/>
                </a:lnTo>
                <a:lnTo>
                  <a:pt x="1749350" y="2931796"/>
                </a:lnTo>
                <a:lnTo>
                  <a:pt x="1745865" y="2931161"/>
                </a:lnTo>
                <a:lnTo>
                  <a:pt x="1743013" y="2929573"/>
                </a:lnTo>
                <a:lnTo>
                  <a:pt x="1740478" y="2928303"/>
                </a:lnTo>
                <a:lnTo>
                  <a:pt x="1738261" y="2926081"/>
                </a:lnTo>
                <a:lnTo>
                  <a:pt x="1736676" y="2923858"/>
                </a:lnTo>
                <a:lnTo>
                  <a:pt x="1735726" y="2921001"/>
                </a:lnTo>
                <a:lnTo>
                  <a:pt x="1735409" y="2918143"/>
                </a:lnTo>
                <a:lnTo>
                  <a:pt x="1735409" y="2867661"/>
                </a:lnTo>
                <a:lnTo>
                  <a:pt x="1722418" y="2865438"/>
                </a:lnTo>
                <a:lnTo>
                  <a:pt x="1708793" y="2863216"/>
                </a:lnTo>
                <a:lnTo>
                  <a:pt x="1696436" y="2860041"/>
                </a:lnTo>
                <a:lnTo>
                  <a:pt x="1683444" y="2857183"/>
                </a:lnTo>
                <a:lnTo>
                  <a:pt x="1670770" y="2853373"/>
                </a:lnTo>
                <a:lnTo>
                  <a:pt x="1658413" y="2849246"/>
                </a:lnTo>
                <a:lnTo>
                  <a:pt x="1646689" y="2844801"/>
                </a:lnTo>
                <a:lnTo>
                  <a:pt x="1635283" y="2840038"/>
                </a:lnTo>
                <a:lnTo>
                  <a:pt x="1624193" y="2834958"/>
                </a:lnTo>
                <a:lnTo>
                  <a:pt x="1613420" y="2829243"/>
                </a:lnTo>
                <a:lnTo>
                  <a:pt x="1603280" y="2823528"/>
                </a:lnTo>
                <a:lnTo>
                  <a:pt x="1594092" y="2816543"/>
                </a:lnTo>
                <a:lnTo>
                  <a:pt x="1585220" y="2809876"/>
                </a:lnTo>
                <a:lnTo>
                  <a:pt x="1576982" y="2802573"/>
                </a:lnTo>
                <a:lnTo>
                  <a:pt x="1569377" y="2794636"/>
                </a:lnTo>
                <a:lnTo>
                  <a:pt x="1566209" y="2790826"/>
                </a:lnTo>
                <a:lnTo>
                  <a:pt x="1563357" y="2786698"/>
                </a:lnTo>
                <a:lnTo>
                  <a:pt x="1560188" y="2782253"/>
                </a:lnTo>
                <a:lnTo>
                  <a:pt x="1558287" y="2777173"/>
                </a:lnTo>
                <a:lnTo>
                  <a:pt x="1557337" y="2772411"/>
                </a:lnTo>
                <a:lnTo>
                  <a:pt x="1557337" y="2767331"/>
                </a:lnTo>
                <a:lnTo>
                  <a:pt x="1557654" y="2761933"/>
                </a:lnTo>
                <a:lnTo>
                  <a:pt x="1559238" y="2756853"/>
                </a:lnTo>
                <a:lnTo>
                  <a:pt x="1561456" y="2751456"/>
                </a:lnTo>
                <a:lnTo>
                  <a:pt x="1564308" y="2746058"/>
                </a:lnTo>
                <a:lnTo>
                  <a:pt x="1566209" y="2743201"/>
                </a:lnTo>
                <a:lnTo>
                  <a:pt x="1568743" y="2740026"/>
                </a:lnTo>
                <a:lnTo>
                  <a:pt x="1571278" y="2737168"/>
                </a:lnTo>
                <a:lnTo>
                  <a:pt x="1574447" y="2734311"/>
                </a:lnTo>
                <a:lnTo>
                  <a:pt x="1577299" y="2731136"/>
                </a:lnTo>
                <a:lnTo>
                  <a:pt x="1580784" y="2728596"/>
                </a:lnTo>
                <a:lnTo>
                  <a:pt x="1583952" y="2726056"/>
                </a:lnTo>
                <a:lnTo>
                  <a:pt x="1587755" y="2723833"/>
                </a:lnTo>
                <a:lnTo>
                  <a:pt x="1591874" y="2721611"/>
                </a:lnTo>
                <a:lnTo>
                  <a:pt x="1595359" y="2719706"/>
                </a:lnTo>
                <a:lnTo>
                  <a:pt x="1599478" y="2717801"/>
                </a:lnTo>
                <a:lnTo>
                  <a:pt x="1603914" y="2716531"/>
                </a:lnTo>
                <a:lnTo>
                  <a:pt x="1608033" y="2715261"/>
                </a:lnTo>
                <a:lnTo>
                  <a:pt x="1612469" y="2714626"/>
                </a:lnTo>
                <a:lnTo>
                  <a:pt x="1616905" y="2713673"/>
                </a:lnTo>
                <a:lnTo>
                  <a:pt x="1621341" y="2713673"/>
                </a:lnTo>
                <a:lnTo>
                  <a:pt x="1626411" y="2713673"/>
                </a:lnTo>
                <a:lnTo>
                  <a:pt x="1631480" y="2714943"/>
                </a:lnTo>
                <a:lnTo>
                  <a:pt x="1635916" y="2715896"/>
                </a:lnTo>
                <a:lnTo>
                  <a:pt x="1640352" y="2717801"/>
                </a:lnTo>
                <a:lnTo>
                  <a:pt x="1644471" y="2720023"/>
                </a:lnTo>
                <a:lnTo>
                  <a:pt x="1648274" y="2723198"/>
                </a:lnTo>
                <a:lnTo>
                  <a:pt x="1651759" y="2726056"/>
                </a:lnTo>
                <a:lnTo>
                  <a:pt x="1654928" y="2729866"/>
                </a:lnTo>
                <a:lnTo>
                  <a:pt x="1657462" y="2733041"/>
                </a:lnTo>
                <a:lnTo>
                  <a:pt x="1658096" y="2733993"/>
                </a:lnTo>
                <a:lnTo>
                  <a:pt x="1659364" y="2734946"/>
                </a:lnTo>
                <a:lnTo>
                  <a:pt x="1665701" y="2740026"/>
                </a:lnTo>
                <a:lnTo>
                  <a:pt x="1671721" y="2744471"/>
                </a:lnTo>
                <a:lnTo>
                  <a:pt x="1678692" y="2748598"/>
                </a:lnTo>
                <a:lnTo>
                  <a:pt x="1685662" y="2752726"/>
                </a:lnTo>
                <a:lnTo>
                  <a:pt x="1692634" y="2756853"/>
                </a:lnTo>
                <a:lnTo>
                  <a:pt x="1699921" y="2760346"/>
                </a:lnTo>
                <a:lnTo>
                  <a:pt x="1707526" y="2763521"/>
                </a:lnTo>
                <a:lnTo>
                  <a:pt x="1714497" y="2766061"/>
                </a:lnTo>
                <a:lnTo>
                  <a:pt x="1720834" y="2768283"/>
                </a:lnTo>
                <a:lnTo>
                  <a:pt x="1731607" y="2771458"/>
                </a:lnTo>
                <a:lnTo>
                  <a:pt x="1742380" y="2773998"/>
                </a:lnTo>
                <a:lnTo>
                  <a:pt x="1753153" y="2776221"/>
                </a:lnTo>
                <a:lnTo>
                  <a:pt x="1764242" y="2778126"/>
                </a:lnTo>
                <a:lnTo>
                  <a:pt x="1775016" y="2779396"/>
                </a:lnTo>
                <a:lnTo>
                  <a:pt x="1785789" y="2780666"/>
                </a:lnTo>
                <a:lnTo>
                  <a:pt x="1795928" y="2780983"/>
                </a:lnTo>
                <a:lnTo>
                  <a:pt x="1806067" y="2781301"/>
                </a:lnTo>
                <a:lnTo>
                  <a:pt x="1817157" y="2780983"/>
                </a:lnTo>
                <a:lnTo>
                  <a:pt x="1827613" y="2780348"/>
                </a:lnTo>
                <a:lnTo>
                  <a:pt x="1837119" y="2778761"/>
                </a:lnTo>
                <a:lnTo>
                  <a:pt x="1845991" y="2776856"/>
                </a:lnTo>
                <a:lnTo>
                  <a:pt x="1854546" y="2774633"/>
                </a:lnTo>
                <a:lnTo>
                  <a:pt x="1862467" y="2771776"/>
                </a:lnTo>
                <a:lnTo>
                  <a:pt x="1869121" y="2768283"/>
                </a:lnTo>
                <a:lnTo>
                  <a:pt x="1875458" y="2764791"/>
                </a:lnTo>
                <a:lnTo>
                  <a:pt x="1879260" y="2761616"/>
                </a:lnTo>
                <a:lnTo>
                  <a:pt x="1882429" y="2758441"/>
                </a:lnTo>
                <a:lnTo>
                  <a:pt x="1885280" y="2754948"/>
                </a:lnTo>
                <a:lnTo>
                  <a:pt x="1888132" y="2751456"/>
                </a:lnTo>
                <a:lnTo>
                  <a:pt x="1890350" y="2747646"/>
                </a:lnTo>
                <a:lnTo>
                  <a:pt x="1892251" y="2743518"/>
                </a:lnTo>
                <a:lnTo>
                  <a:pt x="1893519" y="2739391"/>
                </a:lnTo>
                <a:lnTo>
                  <a:pt x="1894786" y="2734946"/>
                </a:lnTo>
                <a:lnTo>
                  <a:pt x="1895420" y="2730818"/>
                </a:lnTo>
                <a:lnTo>
                  <a:pt x="1895737" y="2726373"/>
                </a:lnTo>
                <a:lnTo>
                  <a:pt x="1895420" y="2721928"/>
                </a:lnTo>
                <a:lnTo>
                  <a:pt x="1895103" y="2717483"/>
                </a:lnTo>
                <a:lnTo>
                  <a:pt x="1893836" y="2713038"/>
                </a:lnTo>
                <a:lnTo>
                  <a:pt x="1892885" y="2708911"/>
                </a:lnTo>
                <a:lnTo>
                  <a:pt x="1890984" y="2704783"/>
                </a:lnTo>
                <a:lnTo>
                  <a:pt x="1888766" y="2700656"/>
                </a:lnTo>
                <a:lnTo>
                  <a:pt x="1885280" y="2696211"/>
                </a:lnTo>
                <a:lnTo>
                  <a:pt x="1881478" y="2691766"/>
                </a:lnTo>
                <a:lnTo>
                  <a:pt x="1876092" y="2687321"/>
                </a:lnTo>
                <a:lnTo>
                  <a:pt x="1870705" y="2682876"/>
                </a:lnTo>
                <a:lnTo>
                  <a:pt x="1864368" y="2678748"/>
                </a:lnTo>
                <a:lnTo>
                  <a:pt x="1857714" y="2674621"/>
                </a:lnTo>
                <a:lnTo>
                  <a:pt x="1850110" y="2671128"/>
                </a:lnTo>
                <a:lnTo>
                  <a:pt x="1842188" y="2667318"/>
                </a:lnTo>
                <a:lnTo>
                  <a:pt x="1817474" y="2657158"/>
                </a:lnTo>
                <a:lnTo>
                  <a:pt x="1720517" y="2617471"/>
                </a:lnTo>
                <a:lnTo>
                  <a:pt x="1673305" y="2597786"/>
                </a:lnTo>
                <a:lnTo>
                  <a:pt x="1644471" y="2585086"/>
                </a:lnTo>
                <a:lnTo>
                  <a:pt x="1639085" y="2582546"/>
                </a:lnTo>
                <a:lnTo>
                  <a:pt x="1634015" y="2580006"/>
                </a:lnTo>
                <a:lnTo>
                  <a:pt x="1624827" y="2574608"/>
                </a:lnTo>
                <a:lnTo>
                  <a:pt x="1615638" y="2567623"/>
                </a:lnTo>
                <a:lnTo>
                  <a:pt x="1607083" y="2560638"/>
                </a:lnTo>
                <a:lnTo>
                  <a:pt x="1598845" y="2552383"/>
                </a:lnTo>
                <a:lnTo>
                  <a:pt x="1591874" y="2544446"/>
                </a:lnTo>
                <a:lnTo>
                  <a:pt x="1588072" y="2540001"/>
                </a:lnTo>
                <a:lnTo>
                  <a:pt x="1585220" y="2534921"/>
                </a:lnTo>
                <a:lnTo>
                  <a:pt x="1581734" y="2530476"/>
                </a:lnTo>
                <a:lnTo>
                  <a:pt x="1579200" y="2525713"/>
                </a:lnTo>
                <a:lnTo>
                  <a:pt x="1576348" y="2520633"/>
                </a:lnTo>
                <a:lnTo>
                  <a:pt x="1574130" y="2515236"/>
                </a:lnTo>
                <a:lnTo>
                  <a:pt x="1571912" y="2510156"/>
                </a:lnTo>
                <a:lnTo>
                  <a:pt x="1570011" y="2505076"/>
                </a:lnTo>
                <a:lnTo>
                  <a:pt x="1568110" y="2499678"/>
                </a:lnTo>
                <a:lnTo>
                  <a:pt x="1566525" y="2494598"/>
                </a:lnTo>
                <a:lnTo>
                  <a:pt x="1565575" y="2488883"/>
                </a:lnTo>
                <a:lnTo>
                  <a:pt x="1564624" y="2483803"/>
                </a:lnTo>
                <a:lnTo>
                  <a:pt x="1563991" y="2478088"/>
                </a:lnTo>
                <a:lnTo>
                  <a:pt x="1563674" y="2473008"/>
                </a:lnTo>
                <a:lnTo>
                  <a:pt x="1563357" y="2467293"/>
                </a:lnTo>
                <a:lnTo>
                  <a:pt x="1563674" y="2461896"/>
                </a:lnTo>
                <a:lnTo>
                  <a:pt x="1563991" y="2456816"/>
                </a:lnTo>
                <a:lnTo>
                  <a:pt x="1564308" y="2451101"/>
                </a:lnTo>
                <a:lnTo>
                  <a:pt x="1565575" y="2446021"/>
                </a:lnTo>
                <a:lnTo>
                  <a:pt x="1566525" y="2440306"/>
                </a:lnTo>
                <a:lnTo>
                  <a:pt x="1567793" y="2435226"/>
                </a:lnTo>
                <a:lnTo>
                  <a:pt x="1569060" y="2429828"/>
                </a:lnTo>
                <a:lnTo>
                  <a:pt x="1570961" y="2424748"/>
                </a:lnTo>
                <a:lnTo>
                  <a:pt x="1573179" y="2419668"/>
                </a:lnTo>
                <a:lnTo>
                  <a:pt x="1575397" y="2414271"/>
                </a:lnTo>
                <a:lnTo>
                  <a:pt x="1577932" y="2409191"/>
                </a:lnTo>
                <a:lnTo>
                  <a:pt x="1580784" y="2404428"/>
                </a:lnTo>
                <a:lnTo>
                  <a:pt x="1583636" y="2399031"/>
                </a:lnTo>
                <a:lnTo>
                  <a:pt x="1586804" y="2394268"/>
                </a:lnTo>
                <a:lnTo>
                  <a:pt x="1590290" y="2389506"/>
                </a:lnTo>
                <a:lnTo>
                  <a:pt x="1594092" y="2385061"/>
                </a:lnTo>
                <a:lnTo>
                  <a:pt x="1598211" y="2379981"/>
                </a:lnTo>
                <a:lnTo>
                  <a:pt x="1602013" y="2375536"/>
                </a:lnTo>
                <a:lnTo>
                  <a:pt x="1606766" y="2371091"/>
                </a:lnTo>
                <a:lnTo>
                  <a:pt x="1611202" y="2367281"/>
                </a:lnTo>
                <a:lnTo>
                  <a:pt x="1615955" y="2363153"/>
                </a:lnTo>
                <a:lnTo>
                  <a:pt x="1621658" y="2358073"/>
                </a:lnTo>
                <a:lnTo>
                  <a:pt x="1627678" y="2353628"/>
                </a:lnTo>
                <a:lnTo>
                  <a:pt x="1634015" y="2349818"/>
                </a:lnTo>
                <a:lnTo>
                  <a:pt x="1640669" y="2345691"/>
                </a:lnTo>
                <a:lnTo>
                  <a:pt x="1647323" y="2341881"/>
                </a:lnTo>
                <a:lnTo>
                  <a:pt x="1654294" y="2338071"/>
                </a:lnTo>
                <a:lnTo>
                  <a:pt x="1661898" y="2334896"/>
                </a:lnTo>
                <a:lnTo>
                  <a:pt x="1669186" y="2331403"/>
                </a:lnTo>
                <a:lnTo>
                  <a:pt x="1676790" y="2328546"/>
                </a:lnTo>
                <a:lnTo>
                  <a:pt x="1684395" y="2325371"/>
                </a:lnTo>
                <a:lnTo>
                  <a:pt x="1692634" y="2322831"/>
                </a:lnTo>
                <a:lnTo>
                  <a:pt x="1700872" y="2320608"/>
                </a:lnTo>
                <a:lnTo>
                  <a:pt x="1709427" y="2318386"/>
                </a:lnTo>
                <a:lnTo>
                  <a:pt x="1717982" y="2316163"/>
                </a:lnTo>
                <a:lnTo>
                  <a:pt x="1726220" y="2314893"/>
                </a:lnTo>
                <a:lnTo>
                  <a:pt x="1735409" y="2312988"/>
                </a:lnTo>
                <a:lnTo>
                  <a:pt x="1735409" y="2259966"/>
                </a:lnTo>
                <a:lnTo>
                  <a:pt x="1735726" y="2257426"/>
                </a:lnTo>
                <a:lnTo>
                  <a:pt x="1736676" y="2254886"/>
                </a:lnTo>
                <a:lnTo>
                  <a:pt x="1738261" y="2252346"/>
                </a:lnTo>
                <a:lnTo>
                  <a:pt x="1740478" y="2250441"/>
                </a:lnTo>
                <a:lnTo>
                  <a:pt x="1743013" y="2248536"/>
                </a:lnTo>
                <a:lnTo>
                  <a:pt x="1745865" y="2247583"/>
                </a:lnTo>
                <a:lnTo>
                  <a:pt x="1749350" y="2246631"/>
                </a:lnTo>
                <a:lnTo>
                  <a:pt x="1753153" y="2246313"/>
                </a:lnTo>
                <a:close/>
                <a:moveTo>
                  <a:pt x="1796891" y="2159710"/>
                </a:moveTo>
                <a:lnTo>
                  <a:pt x="1786093" y="2160028"/>
                </a:lnTo>
                <a:lnTo>
                  <a:pt x="1775296" y="2160663"/>
                </a:lnTo>
                <a:lnTo>
                  <a:pt x="1764817" y="2161298"/>
                </a:lnTo>
                <a:lnTo>
                  <a:pt x="1754337" y="2162251"/>
                </a:lnTo>
                <a:lnTo>
                  <a:pt x="1743540" y="2163839"/>
                </a:lnTo>
                <a:lnTo>
                  <a:pt x="1733695" y="2165427"/>
                </a:lnTo>
                <a:lnTo>
                  <a:pt x="1723216" y="2167332"/>
                </a:lnTo>
                <a:lnTo>
                  <a:pt x="1712736" y="2169555"/>
                </a:lnTo>
                <a:lnTo>
                  <a:pt x="1702892" y="2171778"/>
                </a:lnTo>
                <a:lnTo>
                  <a:pt x="1692730" y="2174318"/>
                </a:lnTo>
                <a:lnTo>
                  <a:pt x="1683202" y="2177177"/>
                </a:lnTo>
                <a:lnTo>
                  <a:pt x="1673040" y="2180352"/>
                </a:lnTo>
                <a:lnTo>
                  <a:pt x="1663513" y="2183528"/>
                </a:lnTo>
                <a:lnTo>
                  <a:pt x="1653669" y="2187021"/>
                </a:lnTo>
                <a:lnTo>
                  <a:pt x="1644460" y="2190514"/>
                </a:lnTo>
                <a:lnTo>
                  <a:pt x="1635250" y="2194643"/>
                </a:lnTo>
                <a:lnTo>
                  <a:pt x="1625723" y="2198771"/>
                </a:lnTo>
                <a:lnTo>
                  <a:pt x="1616514" y="2203217"/>
                </a:lnTo>
                <a:lnTo>
                  <a:pt x="1607622" y="2207663"/>
                </a:lnTo>
                <a:lnTo>
                  <a:pt x="1598730" y="2213061"/>
                </a:lnTo>
                <a:lnTo>
                  <a:pt x="1589839" y="2217825"/>
                </a:lnTo>
                <a:lnTo>
                  <a:pt x="1581264" y="2222906"/>
                </a:lnTo>
                <a:lnTo>
                  <a:pt x="1572690" y="2228622"/>
                </a:lnTo>
                <a:lnTo>
                  <a:pt x="1564116" y="2234020"/>
                </a:lnTo>
                <a:lnTo>
                  <a:pt x="1555859" y="2240054"/>
                </a:lnTo>
                <a:lnTo>
                  <a:pt x="1547920" y="2246088"/>
                </a:lnTo>
                <a:lnTo>
                  <a:pt x="1539981" y="2252439"/>
                </a:lnTo>
                <a:lnTo>
                  <a:pt x="1532042" y="2258473"/>
                </a:lnTo>
                <a:lnTo>
                  <a:pt x="1524420" y="2265459"/>
                </a:lnTo>
                <a:lnTo>
                  <a:pt x="1517117" y="2272128"/>
                </a:lnTo>
                <a:lnTo>
                  <a:pt x="1509495" y="2279114"/>
                </a:lnTo>
                <a:lnTo>
                  <a:pt x="1502509" y="2286101"/>
                </a:lnTo>
                <a:lnTo>
                  <a:pt x="1495522" y="2293405"/>
                </a:lnTo>
                <a:lnTo>
                  <a:pt x="1488853" y="2301026"/>
                </a:lnTo>
                <a:lnTo>
                  <a:pt x="1482185" y="2308648"/>
                </a:lnTo>
                <a:lnTo>
                  <a:pt x="1475833" y="2316269"/>
                </a:lnTo>
                <a:lnTo>
                  <a:pt x="1469482" y="2324526"/>
                </a:lnTo>
                <a:lnTo>
                  <a:pt x="1463131" y="2332465"/>
                </a:lnTo>
                <a:lnTo>
                  <a:pt x="1457415" y="2340722"/>
                </a:lnTo>
                <a:lnTo>
                  <a:pt x="1451698" y="2348978"/>
                </a:lnTo>
                <a:lnTo>
                  <a:pt x="1446300" y="2357553"/>
                </a:lnTo>
                <a:lnTo>
                  <a:pt x="1440901" y="2366444"/>
                </a:lnTo>
                <a:lnTo>
                  <a:pt x="1435820" y="2375019"/>
                </a:lnTo>
                <a:lnTo>
                  <a:pt x="1431057" y="2383910"/>
                </a:lnTo>
                <a:lnTo>
                  <a:pt x="1426293" y="2393120"/>
                </a:lnTo>
                <a:lnTo>
                  <a:pt x="1421847" y="2402012"/>
                </a:lnTo>
                <a:lnTo>
                  <a:pt x="1417719" y="2411221"/>
                </a:lnTo>
                <a:lnTo>
                  <a:pt x="1413591" y="2421065"/>
                </a:lnTo>
                <a:lnTo>
                  <a:pt x="1410098" y="2430592"/>
                </a:lnTo>
                <a:lnTo>
                  <a:pt x="1406287" y="2440437"/>
                </a:lnTo>
                <a:lnTo>
                  <a:pt x="1403111" y="2449964"/>
                </a:lnTo>
                <a:lnTo>
                  <a:pt x="1399936" y="2460126"/>
                </a:lnTo>
                <a:lnTo>
                  <a:pt x="1397395" y="2469653"/>
                </a:lnTo>
                <a:lnTo>
                  <a:pt x="1394855" y="2480132"/>
                </a:lnTo>
                <a:lnTo>
                  <a:pt x="1391996" y="2490294"/>
                </a:lnTo>
                <a:lnTo>
                  <a:pt x="1390091" y="2500456"/>
                </a:lnTo>
                <a:lnTo>
                  <a:pt x="1388503" y="2510936"/>
                </a:lnTo>
                <a:lnTo>
                  <a:pt x="1386598" y="2521416"/>
                </a:lnTo>
                <a:lnTo>
                  <a:pt x="1385328" y="2532213"/>
                </a:lnTo>
                <a:lnTo>
                  <a:pt x="1384375" y="2542692"/>
                </a:lnTo>
                <a:lnTo>
                  <a:pt x="1383422" y="2553172"/>
                </a:lnTo>
                <a:lnTo>
                  <a:pt x="1382787" y="2564604"/>
                </a:lnTo>
                <a:lnTo>
                  <a:pt x="1382787" y="2575401"/>
                </a:lnTo>
                <a:lnTo>
                  <a:pt x="1382787" y="2585881"/>
                </a:lnTo>
                <a:lnTo>
                  <a:pt x="1382787" y="2596678"/>
                </a:lnTo>
                <a:lnTo>
                  <a:pt x="1383422" y="2607475"/>
                </a:lnTo>
                <a:lnTo>
                  <a:pt x="1384375" y="2617955"/>
                </a:lnTo>
                <a:lnTo>
                  <a:pt x="1385328" y="2628434"/>
                </a:lnTo>
                <a:lnTo>
                  <a:pt x="1386598" y="2638914"/>
                </a:lnTo>
                <a:lnTo>
                  <a:pt x="1388503" y="2649076"/>
                </a:lnTo>
                <a:lnTo>
                  <a:pt x="1390091" y="2659556"/>
                </a:lnTo>
                <a:lnTo>
                  <a:pt x="1391996" y="2669718"/>
                </a:lnTo>
                <a:lnTo>
                  <a:pt x="1394855" y="2680197"/>
                </a:lnTo>
                <a:lnTo>
                  <a:pt x="1397077" y="2690042"/>
                </a:lnTo>
                <a:lnTo>
                  <a:pt x="1399936" y="2699886"/>
                </a:lnTo>
                <a:lnTo>
                  <a:pt x="1402794" y="2709731"/>
                </a:lnTo>
                <a:lnTo>
                  <a:pt x="1406287" y="2719575"/>
                </a:lnTo>
                <a:lnTo>
                  <a:pt x="1409462" y="2729102"/>
                </a:lnTo>
                <a:lnTo>
                  <a:pt x="1413591" y="2738312"/>
                </a:lnTo>
                <a:lnTo>
                  <a:pt x="1417402" y="2748156"/>
                </a:lnTo>
                <a:lnTo>
                  <a:pt x="1421847" y="2757048"/>
                </a:lnTo>
                <a:lnTo>
                  <a:pt x="1425976" y="2766257"/>
                </a:lnTo>
                <a:lnTo>
                  <a:pt x="1430739" y="2775149"/>
                </a:lnTo>
                <a:lnTo>
                  <a:pt x="1435503" y="2784041"/>
                </a:lnTo>
                <a:lnTo>
                  <a:pt x="1440266" y="2792932"/>
                </a:lnTo>
                <a:lnTo>
                  <a:pt x="1445982" y="2801507"/>
                </a:lnTo>
                <a:lnTo>
                  <a:pt x="1451063" y="2810081"/>
                </a:lnTo>
                <a:lnTo>
                  <a:pt x="1456779" y="2818655"/>
                </a:lnTo>
                <a:lnTo>
                  <a:pt x="1462813" y="2826912"/>
                </a:lnTo>
                <a:lnTo>
                  <a:pt x="1468529" y="2834851"/>
                </a:lnTo>
                <a:lnTo>
                  <a:pt x="1474881" y="2842790"/>
                </a:lnTo>
                <a:lnTo>
                  <a:pt x="1481549" y="2850729"/>
                </a:lnTo>
                <a:lnTo>
                  <a:pt x="1487901" y="2858351"/>
                </a:lnTo>
                <a:lnTo>
                  <a:pt x="1494887" y="2865972"/>
                </a:lnTo>
                <a:lnTo>
                  <a:pt x="1501873" y="2873276"/>
                </a:lnTo>
                <a:lnTo>
                  <a:pt x="1509177" y="2880262"/>
                </a:lnTo>
                <a:lnTo>
                  <a:pt x="1516164" y="2887249"/>
                </a:lnTo>
                <a:lnTo>
                  <a:pt x="1524103" y="2894235"/>
                </a:lnTo>
                <a:lnTo>
                  <a:pt x="1531407" y="2900904"/>
                </a:lnTo>
                <a:lnTo>
                  <a:pt x="1539346" y="2907255"/>
                </a:lnTo>
                <a:lnTo>
                  <a:pt x="1546968" y="2913289"/>
                </a:lnTo>
                <a:lnTo>
                  <a:pt x="1555224" y="2919323"/>
                </a:lnTo>
                <a:lnTo>
                  <a:pt x="1563481" y="2925356"/>
                </a:lnTo>
                <a:lnTo>
                  <a:pt x="1572055" y="2930755"/>
                </a:lnTo>
                <a:lnTo>
                  <a:pt x="1580629" y="2936471"/>
                </a:lnTo>
                <a:lnTo>
                  <a:pt x="1589203" y="2941552"/>
                </a:lnTo>
                <a:lnTo>
                  <a:pt x="1598095" y="2946951"/>
                </a:lnTo>
                <a:lnTo>
                  <a:pt x="1606987" y="2951714"/>
                </a:lnTo>
                <a:lnTo>
                  <a:pt x="1615879" y="2956478"/>
                </a:lnTo>
                <a:lnTo>
                  <a:pt x="1625088" y="2960606"/>
                </a:lnTo>
                <a:lnTo>
                  <a:pt x="1634298" y="2965052"/>
                </a:lnTo>
                <a:lnTo>
                  <a:pt x="1643824" y="2969180"/>
                </a:lnTo>
                <a:lnTo>
                  <a:pt x="1653351" y="2972991"/>
                </a:lnTo>
                <a:lnTo>
                  <a:pt x="1662878" y="2976167"/>
                </a:lnTo>
                <a:lnTo>
                  <a:pt x="1672723" y="2979660"/>
                </a:lnTo>
                <a:lnTo>
                  <a:pt x="1682567" y="2982518"/>
                </a:lnTo>
                <a:lnTo>
                  <a:pt x="1692730" y="2985376"/>
                </a:lnTo>
                <a:lnTo>
                  <a:pt x="1702892" y="2988234"/>
                </a:lnTo>
                <a:lnTo>
                  <a:pt x="1713054" y="2990457"/>
                </a:lnTo>
                <a:lnTo>
                  <a:pt x="1723216" y="2992680"/>
                </a:lnTo>
                <a:lnTo>
                  <a:pt x="1733695" y="2994585"/>
                </a:lnTo>
                <a:lnTo>
                  <a:pt x="1744493" y="2995856"/>
                </a:lnTo>
                <a:lnTo>
                  <a:pt x="1754655" y="2997443"/>
                </a:lnTo>
                <a:lnTo>
                  <a:pt x="1765452" y="2998396"/>
                </a:lnTo>
                <a:lnTo>
                  <a:pt x="1776249" y="2999349"/>
                </a:lnTo>
                <a:lnTo>
                  <a:pt x="1787046" y="2999666"/>
                </a:lnTo>
                <a:lnTo>
                  <a:pt x="1797843" y="2999984"/>
                </a:lnTo>
                <a:lnTo>
                  <a:pt x="1808958" y="2999984"/>
                </a:lnTo>
                <a:lnTo>
                  <a:pt x="1819438" y="2999666"/>
                </a:lnTo>
                <a:lnTo>
                  <a:pt x="1830235" y="2999349"/>
                </a:lnTo>
                <a:lnTo>
                  <a:pt x="1841032" y="2998396"/>
                </a:lnTo>
                <a:lnTo>
                  <a:pt x="1851512" y="2997443"/>
                </a:lnTo>
                <a:lnTo>
                  <a:pt x="1861674" y="2995856"/>
                </a:lnTo>
                <a:lnTo>
                  <a:pt x="1872153" y="2994585"/>
                </a:lnTo>
                <a:lnTo>
                  <a:pt x="1882633" y="2992680"/>
                </a:lnTo>
                <a:lnTo>
                  <a:pt x="1892795" y="2990457"/>
                </a:lnTo>
                <a:lnTo>
                  <a:pt x="1902639" y="2988234"/>
                </a:lnTo>
                <a:lnTo>
                  <a:pt x="1912801" y="2985376"/>
                </a:lnTo>
                <a:lnTo>
                  <a:pt x="1922646" y="2982836"/>
                </a:lnTo>
                <a:lnTo>
                  <a:pt x="1932490" y="2979660"/>
                </a:lnTo>
                <a:lnTo>
                  <a:pt x="1942017" y="2976484"/>
                </a:lnTo>
                <a:lnTo>
                  <a:pt x="1951862" y="2972991"/>
                </a:lnTo>
                <a:lnTo>
                  <a:pt x="1961389" y="2969180"/>
                </a:lnTo>
                <a:lnTo>
                  <a:pt x="1970598" y="2965052"/>
                </a:lnTo>
                <a:lnTo>
                  <a:pt x="1980125" y="2960924"/>
                </a:lnTo>
                <a:lnTo>
                  <a:pt x="1989334" y="2956478"/>
                </a:lnTo>
                <a:lnTo>
                  <a:pt x="1998226" y="2952032"/>
                </a:lnTo>
                <a:lnTo>
                  <a:pt x="2007118" y="2947268"/>
                </a:lnTo>
                <a:lnTo>
                  <a:pt x="2016010" y="2942187"/>
                </a:lnTo>
                <a:lnTo>
                  <a:pt x="2024584" y="2936789"/>
                </a:lnTo>
                <a:lnTo>
                  <a:pt x="2033158" y="2931390"/>
                </a:lnTo>
                <a:lnTo>
                  <a:pt x="2041415" y="2925674"/>
                </a:lnTo>
                <a:lnTo>
                  <a:pt x="2049354" y="2919640"/>
                </a:lnTo>
                <a:lnTo>
                  <a:pt x="2057610" y="2913924"/>
                </a:lnTo>
                <a:lnTo>
                  <a:pt x="2065867" y="2907573"/>
                </a:lnTo>
                <a:lnTo>
                  <a:pt x="2073489" y="2901222"/>
                </a:lnTo>
                <a:lnTo>
                  <a:pt x="2081110" y="2894553"/>
                </a:lnTo>
                <a:lnTo>
                  <a:pt x="2088414" y="2887884"/>
                </a:lnTo>
                <a:lnTo>
                  <a:pt x="2096036" y="2880580"/>
                </a:lnTo>
                <a:lnTo>
                  <a:pt x="2103022" y="2873594"/>
                </a:lnTo>
                <a:lnTo>
                  <a:pt x="2110008" y="2866290"/>
                </a:lnTo>
                <a:lnTo>
                  <a:pt x="2116677" y="2858668"/>
                </a:lnTo>
                <a:lnTo>
                  <a:pt x="2123346" y="2851364"/>
                </a:lnTo>
                <a:lnTo>
                  <a:pt x="2130015" y="2843425"/>
                </a:lnTo>
                <a:lnTo>
                  <a:pt x="2136049" y="2835804"/>
                </a:lnTo>
                <a:lnTo>
                  <a:pt x="2142400" y="2827547"/>
                </a:lnTo>
                <a:lnTo>
                  <a:pt x="2148434" y="2819290"/>
                </a:lnTo>
                <a:lnTo>
                  <a:pt x="2153832" y="2810716"/>
                </a:lnTo>
                <a:lnTo>
                  <a:pt x="2159548" y="2802459"/>
                </a:lnTo>
                <a:lnTo>
                  <a:pt x="2164629" y="2793885"/>
                </a:lnTo>
                <a:lnTo>
                  <a:pt x="2169393" y="2784993"/>
                </a:lnTo>
                <a:lnTo>
                  <a:pt x="2174474" y="2775784"/>
                </a:lnTo>
                <a:lnTo>
                  <a:pt x="2179237" y="2766892"/>
                </a:lnTo>
                <a:lnTo>
                  <a:pt x="2183683" y="2757683"/>
                </a:lnTo>
                <a:lnTo>
                  <a:pt x="2187811" y="2748474"/>
                </a:lnTo>
                <a:lnTo>
                  <a:pt x="2191622" y="2739264"/>
                </a:lnTo>
                <a:lnTo>
                  <a:pt x="2195433" y="2729420"/>
                </a:lnTo>
                <a:lnTo>
                  <a:pt x="2199244" y="2719893"/>
                </a:lnTo>
                <a:lnTo>
                  <a:pt x="2202102" y="2710048"/>
                </a:lnTo>
                <a:lnTo>
                  <a:pt x="2205595" y="2700204"/>
                </a:lnTo>
                <a:lnTo>
                  <a:pt x="2208136" y="2690042"/>
                </a:lnTo>
                <a:lnTo>
                  <a:pt x="2210676" y="2680197"/>
                </a:lnTo>
                <a:lnTo>
                  <a:pt x="2213217" y="2669718"/>
                </a:lnTo>
                <a:lnTo>
                  <a:pt x="2215122" y="2659556"/>
                </a:lnTo>
                <a:lnTo>
                  <a:pt x="2217027" y="2649076"/>
                </a:lnTo>
                <a:lnTo>
                  <a:pt x="2218615" y="2638279"/>
                </a:lnTo>
                <a:lnTo>
                  <a:pt x="2219885" y="2628117"/>
                </a:lnTo>
                <a:lnTo>
                  <a:pt x="2221156" y="2617320"/>
                </a:lnTo>
                <a:lnTo>
                  <a:pt x="2221791" y="2606523"/>
                </a:lnTo>
                <a:lnTo>
                  <a:pt x="2222743" y="2595725"/>
                </a:lnTo>
                <a:lnTo>
                  <a:pt x="2222743" y="2584611"/>
                </a:lnTo>
                <a:lnTo>
                  <a:pt x="2222743" y="2573814"/>
                </a:lnTo>
                <a:lnTo>
                  <a:pt x="2222743" y="2563016"/>
                </a:lnTo>
                <a:lnTo>
                  <a:pt x="2221791" y="2552537"/>
                </a:lnTo>
                <a:lnTo>
                  <a:pt x="2221156" y="2541740"/>
                </a:lnTo>
                <a:lnTo>
                  <a:pt x="2219885" y="2531260"/>
                </a:lnTo>
                <a:lnTo>
                  <a:pt x="2218933" y="2521098"/>
                </a:lnTo>
                <a:lnTo>
                  <a:pt x="2217027" y="2510618"/>
                </a:lnTo>
                <a:lnTo>
                  <a:pt x="2215122" y="2500139"/>
                </a:lnTo>
                <a:lnTo>
                  <a:pt x="2213217" y="2490294"/>
                </a:lnTo>
                <a:lnTo>
                  <a:pt x="2210994" y="2479815"/>
                </a:lnTo>
                <a:lnTo>
                  <a:pt x="2208453" y="2469970"/>
                </a:lnTo>
                <a:lnTo>
                  <a:pt x="2205595" y="2460126"/>
                </a:lnTo>
                <a:lnTo>
                  <a:pt x="2202419" y="2449964"/>
                </a:lnTo>
                <a:lnTo>
                  <a:pt x="2199244" y="2440437"/>
                </a:lnTo>
                <a:lnTo>
                  <a:pt x="2195751" y="2430910"/>
                </a:lnTo>
                <a:lnTo>
                  <a:pt x="2192257" y="2421383"/>
                </a:lnTo>
                <a:lnTo>
                  <a:pt x="2188129" y="2412174"/>
                </a:lnTo>
                <a:lnTo>
                  <a:pt x="2184001" y="2402964"/>
                </a:lnTo>
                <a:lnTo>
                  <a:pt x="2179555" y="2393437"/>
                </a:lnTo>
                <a:lnTo>
                  <a:pt x="2174791" y="2384546"/>
                </a:lnTo>
                <a:lnTo>
                  <a:pt x="2169710" y="2375654"/>
                </a:lnTo>
                <a:lnTo>
                  <a:pt x="2164947" y="2366762"/>
                </a:lnTo>
                <a:lnTo>
                  <a:pt x="2159866" y="2358188"/>
                </a:lnTo>
                <a:lnTo>
                  <a:pt x="2154150" y="2349614"/>
                </a:lnTo>
                <a:lnTo>
                  <a:pt x="2148751" y="2341357"/>
                </a:lnTo>
                <a:lnTo>
                  <a:pt x="2142717" y="2333418"/>
                </a:lnTo>
                <a:lnTo>
                  <a:pt x="2136684" y="2325161"/>
                </a:lnTo>
                <a:lnTo>
                  <a:pt x="2130332" y="2316905"/>
                </a:lnTo>
                <a:lnTo>
                  <a:pt x="2124299" y="2309283"/>
                </a:lnTo>
                <a:lnTo>
                  <a:pt x="2117312" y="2301661"/>
                </a:lnTo>
                <a:lnTo>
                  <a:pt x="2110643" y="2294357"/>
                </a:lnTo>
                <a:lnTo>
                  <a:pt x="2103657" y="2286736"/>
                </a:lnTo>
                <a:lnTo>
                  <a:pt x="2096671" y="2279750"/>
                </a:lnTo>
                <a:lnTo>
                  <a:pt x="2089367" y="2272763"/>
                </a:lnTo>
                <a:lnTo>
                  <a:pt x="2081745" y="2265777"/>
                </a:lnTo>
                <a:lnTo>
                  <a:pt x="2074124" y="2259425"/>
                </a:lnTo>
                <a:lnTo>
                  <a:pt x="2066185" y="2252757"/>
                </a:lnTo>
                <a:lnTo>
                  <a:pt x="2058245" y="2246405"/>
                </a:lnTo>
                <a:lnTo>
                  <a:pt x="2050306" y="2240372"/>
                </a:lnTo>
                <a:lnTo>
                  <a:pt x="2042050" y="2234338"/>
                </a:lnTo>
                <a:lnTo>
                  <a:pt x="2033793" y="2228939"/>
                </a:lnTo>
                <a:lnTo>
                  <a:pt x="2025219" y="2223223"/>
                </a:lnTo>
                <a:lnTo>
                  <a:pt x="2016327" y="2218142"/>
                </a:lnTo>
                <a:lnTo>
                  <a:pt x="2007753" y="2213061"/>
                </a:lnTo>
                <a:lnTo>
                  <a:pt x="1998861" y="2207980"/>
                </a:lnTo>
                <a:lnTo>
                  <a:pt x="1989652" y="2203534"/>
                </a:lnTo>
                <a:lnTo>
                  <a:pt x="1980760" y="2199088"/>
                </a:lnTo>
                <a:lnTo>
                  <a:pt x="1971551" y="2194643"/>
                </a:lnTo>
                <a:lnTo>
                  <a:pt x="1961706" y="2190832"/>
                </a:lnTo>
                <a:lnTo>
                  <a:pt x="1952179" y="2187021"/>
                </a:lnTo>
                <a:lnTo>
                  <a:pt x="1942335" y="2183528"/>
                </a:lnTo>
                <a:lnTo>
                  <a:pt x="1932808" y="2180352"/>
                </a:lnTo>
                <a:lnTo>
                  <a:pt x="1922963" y="2177177"/>
                </a:lnTo>
                <a:lnTo>
                  <a:pt x="1913119" y="2174318"/>
                </a:lnTo>
                <a:lnTo>
                  <a:pt x="1902639" y="2171778"/>
                </a:lnTo>
                <a:lnTo>
                  <a:pt x="1892795" y="2169555"/>
                </a:lnTo>
                <a:lnTo>
                  <a:pt x="1882315" y="2167332"/>
                </a:lnTo>
                <a:lnTo>
                  <a:pt x="1871836" y="2165427"/>
                </a:lnTo>
                <a:lnTo>
                  <a:pt x="1861356" y="2163839"/>
                </a:lnTo>
                <a:lnTo>
                  <a:pt x="1850559" y="2162251"/>
                </a:lnTo>
                <a:lnTo>
                  <a:pt x="1840397" y="2161298"/>
                </a:lnTo>
                <a:lnTo>
                  <a:pt x="1829600" y="2160663"/>
                </a:lnTo>
                <a:lnTo>
                  <a:pt x="1818167" y="2160028"/>
                </a:lnTo>
                <a:lnTo>
                  <a:pt x="1807688" y="2159710"/>
                </a:lnTo>
                <a:lnTo>
                  <a:pt x="1796891" y="2159710"/>
                </a:lnTo>
                <a:close/>
                <a:moveTo>
                  <a:pt x="1703527" y="1784350"/>
                </a:moveTo>
                <a:lnTo>
                  <a:pt x="1960753" y="1793877"/>
                </a:lnTo>
                <a:lnTo>
                  <a:pt x="1955037" y="1945990"/>
                </a:lnTo>
                <a:lnTo>
                  <a:pt x="1970280" y="1950118"/>
                </a:lnTo>
                <a:lnTo>
                  <a:pt x="1985841" y="1954247"/>
                </a:lnTo>
                <a:lnTo>
                  <a:pt x="2000766" y="1959010"/>
                </a:lnTo>
                <a:lnTo>
                  <a:pt x="2016010" y="1963774"/>
                </a:lnTo>
                <a:lnTo>
                  <a:pt x="2030935" y="1969172"/>
                </a:lnTo>
                <a:lnTo>
                  <a:pt x="2045225" y="1975206"/>
                </a:lnTo>
                <a:lnTo>
                  <a:pt x="2059833" y="1980922"/>
                </a:lnTo>
                <a:lnTo>
                  <a:pt x="2074441" y="1987273"/>
                </a:lnTo>
                <a:lnTo>
                  <a:pt x="2088414" y="1993942"/>
                </a:lnTo>
                <a:lnTo>
                  <a:pt x="2102069" y="2001246"/>
                </a:lnTo>
                <a:lnTo>
                  <a:pt x="2116042" y="2008550"/>
                </a:lnTo>
                <a:lnTo>
                  <a:pt x="2129697" y="2016172"/>
                </a:lnTo>
                <a:lnTo>
                  <a:pt x="2143035" y="2024111"/>
                </a:lnTo>
                <a:lnTo>
                  <a:pt x="2156055" y="2032367"/>
                </a:lnTo>
                <a:lnTo>
                  <a:pt x="2169075" y="2041259"/>
                </a:lnTo>
                <a:lnTo>
                  <a:pt x="2181778" y="2050151"/>
                </a:lnTo>
                <a:lnTo>
                  <a:pt x="2293243" y="1945990"/>
                </a:lnTo>
                <a:lnTo>
                  <a:pt x="2468220" y="2134941"/>
                </a:lnTo>
                <a:lnTo>
                  <a:pt x="2357390" y="2237831"/>
                </a:lnTo>
                <a:lnTo>
                  <a:pt x="2365330" y="2251169"/>
                </a:lnTo>
                <a:lnTo>
                  <a:pt x="2373269" y="2264507"/>
                </a:lnTo>
                <a:lnTo>
                  <a:pt x="2380573" y="2278162"/>
                </a:lnTo>
                <a:lnTo>
                  <a:pt x="2387559" y="2292135"/>
                </a:lnTo>
                <a:lnTo>
                  <a:pt x="2394228" y="2306107"/>
                </a:lnTo>
                <a:lnTo>
                  <a:pt x="2400897" y="2320715"/>
                </a:lnTo>
                <a:lnTo>
                  <a:pt x="2406930" y="2335323"/>
                </a:lnTo>
                <a:lnTo>
                  <a:pt x="2412647" y="2349614"/>
                </a:lnTo>
                <a:lnTo>
                  <a:pt x="2418045" y="2364539"/>
                </a:lnTo>
                <a:lnTo>
                  <a:pt x="2423444" y="2379465"/>
                </a:lnTo>
                <a:lnTo>
                  <a:pt x="2427890" y="2394708"/>
                </a:lnTo>
                <a:lnTo>
                  <a:pt x="2432335" y="2409951"/>
                </a:lnTo>
                <a:lnTo>
                  <a:pt x="2435829" y="2425194"/>
                </a:lnTo>
                <a:lnTo>
                  <a:pt x="2439639" y="2440754"/>
                </a:lnTo>
                <a:lnTo>
                  <a:pt x="2443133" y="2456315"/>
                </a:lnTo>
                <a:lnTo>
                  <a:pt x="2445673" y="2472193"/>
                </a:lnTo>
                <a:lnTo>
                  <a:pt x="2595563" y="2477909"/>
                </a:lnTo>
                <a:lnTo>
                  <a:pt x="2586354" y="2735136"/>
                </a:lnTo>
                <a:lnTo>
                  <a:pt x="2437099" y="2729420"/>
                </a:lnTo>
                <a:lnTo>
                  <a:pt x="2432971" y="2744980"/>
                </a:lnTo>
                <a:lnTo>
                  <a:pt x="2428842" y="2760541"/>
                </a:lnTo>
                <a:lnTo>
                  <a:pt x="2424079" y="2776419"/>
                </a:lnTo>
                <a:lnTo>
                  <a:pt x="2419315" y="2791027"/>
                </a:lnTo>
                <a:lnTo>
                  <a:pt x="2413599" y="2806270"/>
                </a:lnTo>
                <a:lnTo>
                  <a:pt x="2408201" y="2821196"/>
                </a:lnTo>
                <a:lnTo>
                  <a:pt x="2402167" y="2835804"/>
                </a:lnTo>
                <a:lnTo>
                  <a:pt x="2395816" y="2850094"/>
                </a:lnTo>
                <a:lnTo>
                  <a:pt x="2388829" y="2864702"/>
                </a:lnTo>
                <a:lnTo>
                  <a:pt x="2381525" y="2878992"/>
                </a:lnTo>
                <a:lnTo>
                  <a:pt x="2374221" y="2892647"/>
                </a:lnTo>
                <a:lnTo>
                  <a:pt x="2366917" y="2906303"/>
                </a:lnTo>
                <a:lnTo>
                  <a:pt x="2358661" y="2919640"/>
                </a:lnTo>
                <a:lnTo>
                  <a:pt x="2350404" y="2932978"/>
                </a:lnTo>
                <a:lnTo>
                  <a:pt x="2341512" y="2945998"/>
                </a:lnTo>
                <a:lnTo>
                  <a:pt x="2332620" y="2958701"/>
                </a:lnTo>
                <a:lnTo>
                  <a:pt x="2433606" y="3067625"/>
                </a:lnTo>
                <a:lnTo>
                  <a:pt x="2245290" y="3242603"/>
                </a:lnTo>
                <a:lnTo>
                  <a:pt x="2144940" y="3134949"/>
                </a:lnTo>
                <a:lnTo>
                  <a:pt x="2131285" y="3143205"/>
                </a:lnTo>
                <a:lnTo>
                  <a:pt x="2117947" y="3150509"/>
                </a:lnTo>
                <a:lnTo>
                  <a:pt x="2103657" y="3157813"/>
                </a:lnTo>
                <a:lnTo>
                  <a:pt x="2089684" y="3165117"/>
                </a:lnTo>
                <a:lnTo>
                  <a:pt x="2075394" y="3172103"/>
                </a:lnTo>
                <a:lnTo>
                  <a:pt x="2061104" y="3178455"/>
                </a:lnTo>
                <a:lnTo>
                  <a:pt x="2046496" y="3184488"/>
                </a:lnTo>
                <a:lnTo>
                  <a:pt x="2031570" y="3190205"/>
                </a:lnTo>
                <a:lnTo>
                  <a:pt x="2016645" y="3195603"/>
                </a:lnTo>
                <a:lnTo>
                  <a:pt x="2001402" y="3200684"/>
                </a:lnTo>
                <a:lnTo>
                  <a:pt x="1986159" y="3205448"/>
                </a:lnTo>
                <a:lnTo>
                  <a:pt x="1970598" y="3209576"/>
                </a:lnTo>
                <a:lnTo>
                  <a:pt x="1955037" y="3213704"/>
                </a:lnTo>
                <a:lnTo>
                  <a:pt x="1939477" y="3217515"/>
                </a:lnTo>
                <a:lnTo>
                  <a:pt x="1923916" y="3220373"/>
                </a:lnTo>
                <a:lnTo>
                  <a:pt x="1908038" y="3223231"/>
                </a:lnTo>
                <a:lnTo>
                  <a:pt x="1902322" y="3370263"/>
                </a:lnTo>
                <a:lnTo>
                  <a:pt x="1645095" y="3360736"/>
                </a:lnTo>
                <a:lnTo>
                  <a:pt x="1650493" y="3213704"/>
                </a:lnTo>
                <a:lnTo>
                  <a:pt x="1634615" y="3209576"/>
                </a:lnTo>
                <a:lnTo>
                  <a:pt x="1619054" y="3205130"/>
                </a:lnTo>
                <a:lnTo>
                  <a:pt x="1603494" y="3200684"/>
                </a:lnTo>
                <a:lnTo>
                  <a:pt x="1588251" y="3195603"/>
                </a:lnTo>
                <a:lnTo>
                  <a:pt x="1573325" y="3189887"/>
                </a:lnTo>
                <a:lnTo>
                  <a:pt x="1558717" y="3184488"/>
                </a:lnTo>
                <a:lnTo>
                  <a:pt x="1543792" y="3178137"/>
                </a:lnTo>
                <a:lnTo>
                  <a:pt x="1529184" y="3171786"/>
                </a:lnTo>
                <a:lnTo>
                  <a:pt x="1515211" y="3164482"/>
                </a:lnTo>
                <a:lnTo>
                  <a:pt x="1500921" y="3157496"/>
                </a:lnTo>
                <a:lnTo>
                  <a:pt x="1486948" y="3150192"/>
                </a:lnTo>
                <a:lnTo>
                  <a:pt x="1472975" y="3142252"/>
                </a:lnTo>
                <a:lnTo>
                  <a:pt x="1459637" y="3134313"/>
                </a:lnTo>
                <a:lnTo>
                  <a:pt x="1446300" y="3125739"/>
                </a:lnTo>
                <a:lnTo>
                  <a:pt x="1433280" y="3117165"/>
                </a:lnTo>
                <a:lnTo>
                  <a:pt x="1420577" y="3107638"/>
                </a:lnTo>
                <a:lnTo>
                  <a:pt x="1312606" y="3207988"/>
                </a:lnTo>
                <a:lnTo>
                  <a:pt x="1137310" y="3019673"/>
                </a:lnTo>
                <a:lnTo>
                  <a:pt x="1245917" y="2918688"/>
                </a:lnTo>
                <a:lnTo>
                  <a:pt x="1238296" y="2905350"/>
                </a:lnTo>
                <a:lnTo>
                  <a:pt x="1230357" y="2891377"/>
                </a:lnTo>
                <a:lnTo>
                  <a:pt x="1223053" y="2877722"/>
                </a:lnTo>
                <a:lnTo>
                  <a:pt x="1216066" y="2863749"/>
                </a:lnTo>
                <a:lnTo>
                  <a:pt x="1209397" y="2849459"/>
                </a:lnTo>
                <a:lnTo>
                  <a:pt x="1203046" y="2834851"/>
                </a:lnTo>
                <a:lnTo>
                  <a:pt x="1197012" y="2820560"/>
                </a:lnTo>
                <a:lnTo>
                  <a:pt x="1191296" y="2805635"/>
                </a:lnTo>
                <a:lnTo>
                  <a:pt x="1186215" y="2790710"/>
                </a:lnTo>
                <a:lnTo>
                  <a:pt x="1181134" y="2775466"/>
                </a:lnTo>
                <a:lnTo>
                  <a:pt x="1176688" y="2760223"/>
                </a:lnTo>
                <a:lnTo>
                  <a:pt x="1172560" y="2744980"/>
                </a:lnTo>
                <a:lnTo>
                  <a:pt x="1168432" y="2729420"/>
                </a:lnTo>
                <a:lnTo>
                  <a:pt x="1164938" y="2713859"/>
                </a:lnTo>
                <a:lnTo>
                  <a:pt x="1161763" y="2697981"/>
                </a:lnTo>
                <a:lnTo>
                  <a:pt x="1159222" y="2682420"/>
                </a:lnTo>
                <a:lnTo>
                  <a:pt x="1009650" y="2676704"/>
                </a:lnTo>
                <a:lnTo>
                  <a:pt x="1019494" y="2419478"/>
                </a:lnTo>
                <a:lnTo>
                  <a:pt x="1169384" y="2425194"/>
                </a:lnTo>
                <a:lnTo>
                  <a:pt x="1173513" y="2409633"/>
                </a:lnTo>
                <a:lnTo>
                  <a:pt x="1177641" y="2393755"/>
                </a:lnTo>
                <a:lnTo>
                  <a:pt x="1182404" y="2378512"/>
                </a:lnTo>
                <a:lnTo>
                  <a:pt x="1187803" y="2363904"/>
                </a:lnTo>
                <a:lnTo>
                  <a:pt x="1193202" y="2348978"/>
                </a:lnTo>
                <a:lnTo>
                  <a:pt x="1198918" y="2334053"/>
                </a:lnTo>
                <a:lnTo>
                  <a:pt x="1205269" y="2319445"/>
                </a:lnTo>
                <a:lnTo>
                  <a:pt x="1211620" y="2305155"/>
                </a:lnTo>
                <a:lnTo>
                  <a:pt x="1218607" y="2290864"/>
                </a:lnTo>
                <a:lnTo>
                  <a:pt x="1225593" y="2277209"/>
                </a:lnTo>
                <a:lnTo>
                  <a:pt x="1233215" y="2263554"/>
                </a:lnTo>
                <a:lnTo>
                  <a:pt x="1240836" y="2249581"/>
                </a:lnTo>
                <a:lnTo>
                  <a:pt x="1248775" y="2236243"/>
                </a:lnTo>
                <a:lnTo>
                  <a:pt x="1257349" y="2223223"/>
                </a:lnTo>
                <a:lnTo>
                  <a:pt x="1265606" y="2210203"/>
                </a:lnTo>
                <a:lnTo>
                  <a:pt x="1274815" y="2197818"/>
                </a:lnTo>
                <a:lnTo>
                  <a:pt x="1171607" y="2086988"/>
                </a:lnTo>
                <a:lnTo>
                  <a:pt x="1360558" y="1912011"/>
                </a:lnTo>
                <a:lnTo>
                  <a:pt x="1464083" y="2023476"/>
                </a:lnTo>
                <a:lnTo>
                  <a:pt x="1477421" y="2015537"/>
                </a:lnTo>
                <a:lnTo>
                  <a:pt x="1491076" y="2007915"/>
                </a:lnTo>
                <a:lnTo>
                  <a:pt x="1504732" y="2000611"/>
                </a:lnTo>
                <a:lnTo>
                  <a:pt x="1518387" y="1993625"/>
                </a:lnTo>
                <a:lnTo>
                  <a:pt x="1532677" y="1986956"/>
                </a:lnTo>
                <a:lnTo>
                  <a:pt x="1546650" y="1980605"/>
                </a:lnTo>
                <a:lnTo>
                  <a:pt x="1561258" y="1974571"/>
                </a:lnTo>
                <a:lnTo>
                  <a:pt x="1575548" y="1969172"/>
                </a:lnTo>
                <a:lnTo>
                  <a:pt x="1590474" y="1963774"/>
                </a:lnTo>
                <a:lnTo>
                  <a:pt x="1605399" y="1958693"/>
                </a:lnTo>
                <a:lnTo>
                  <a:pt x="1620325" y="1954247"/>
                </a:lnTo>
                <a:lnTo>
                  <a:pt x="1635568" y="1950118"/>
                </a:lnTo>
                <a:lnTo>
                  <a:pt x="1650811" y="1945990"/>
                </a:lnTo>
                <a:lnTo>
                  <a:pt x="1666371" y="1942815"/>
                </a:lnTo>
                <a:lnTo>
                  <a:pt x="1681932" y="1939321"/>
                </a:lnTo>
                <a:lnTo>
                  <a:pt x="1697493" y="1936781"/>
                </a:lnTo>
                <a:lnTo>
                  <a:pt x="1703527" y="1784350"/>
                </a:lnTo>
                <a:close/>
                <a:moveTo>
                  <a:pt x="499967" y="1495425"/>
                </a:moveTo>
                <a:lnTo>
                  <a:pt x="512673" y="1507816"/>
                </a:lnTo>
                <a:lnTo>
                  <a:pt x="526015" y="1520207"/>
                </a:lnTo>
                <a:lnTo>
                  <a:pt x="540309" y="1532916"/>
                </a:lnTo>
                <a:lnTo>
                  <a:pt x="555557" y="1545307"/>
                </a:lnTo>
                <a:lnTo>
                  <a:pt x="571122" y="1557381"/>
                </a:lnTo>
                <a:lnTo>
                  <a:pt x="587958" y="1569136"/>
                </a:lnTo>
                <a:lnTo>
                  <a:pt x="596217" y="1574220"/>
                </a:lnTo>
                <a:lnTo>
                  <a:pt x="604794" y="1579939"/>
                </a:lnTo>
                <a:lnTo>
                  <a:pt x="613371" y="1584705"/>
                </a:lnTo>
                <a:lnTo>
                  <a:pt x="622265" y="1589788"/>
                </a:lnTo>
                <a:lnTo>
                  <a:pt x="639736" y="1608851"/>
                </a:lnTo>
                <a:lnTo>
                  <a:pt x="657525" y="1628868"/>
                </a:lnTo>
                <a:lnTo>
                  <a:pt x="692150" y="1668583"/>
                </a:lnTo>
                <a:lnTo>
                  <a:pt x="641960" y="1916723"/>
                </a:lnTo>
                <a:lnTo>
                  <a:pt x="640054" y="1924030"/>
                </a:lnTo>
                <a:lnTo>
                  <a:pt x="637830" y="1931338"/>
                </a:lnTo>
                <a:lnTo>
                  <a:pt x="635289" y="1938328"/>
                </a:lnTo>
                <a:lnTo>
                  <a:pt x="631795" y="1945000"/>
                </a:lnTo>
                <a:lnTo>
                  <a:pt x="628618" y="1951672"/>
                </a:lnTo>
                <a:lnTo>
                  <a:pt x="624489" y="1958026"/>
                </a:lnTo>
                <a:lnTo>
                  <a:pt x="620041" y="1963745"/>
                </a:lnTo>
                <a:lnTo>
                  <a:pt x="615277" y="1969464"/>
                </a:lnTo>
                <a:lnTo>
                  <a:pt x="247746" y="2374875"/>
                </a:lnTo>
                <a:lnTo>
                  <a:pt x="244252" y="2379323"/>
                </a:lnTo>
                <a:lnTo>
                  <a:pt x="240122" y="2382818"/>
                </a:lnTo>
                <a:lnTo>
                  <a:pt x="235675" y="2386631"/>
                </a:lnTo>
                <a:lnTo>
                  <a:pt x="231228" y="2390126"/>
                </a:lnTo>
                <a:lnTo>
                  <a:pt x="226781" y="2393303"/>
                </a:lnTo>
                <a:lnTo>
                  <a:pt x="222334" y="2395845"/>
                </a:lnTo>
                <a:lnTo>
                  <a:pt x="217251" y="2399022"/>
                </a:lnTo>
                <a:lnTo>
                  <a:pt x="212486" y="2401246"/>
                </a:lnTo>
                <a:lnTo>
                  <a:pt x="207404" y="2403470"/>
                </a:lnTo>
                <a:lnTo>
                  <a:pt x="202639" y="2405377"/>
                </a:lnTo>
                <a:lnTo>
                  <a:pt x="197239" y="2406965"/>
                </a:lnTo>
                <a:lnTo>
                  <a:pt x="192156" y="2408236"/>
                </a:lnTo>
                <a:lnTo>
                  <a:pt x="187074" y="2409189"/>
                </a:lnTo>
                <a:lnTo>
                  <a:pt x="181673" y="2410460"/>
                </a:lnTo>
                <a:lnTo>
                  <a:pt x="176273" y="2411095"/>
                </a:lnTo>
                <a:lnTo>
                  <a:pt x="170873" y="2411413"/>
                </a:lnTo>
                <a:lnTo>
                  <a:pt x="165473" y="2411413"/>
                </a:lnTo>
                <a:lnTo>
                  <a:pt x="160073" y="2411413"/>
                </a:lnTo>
                <a:lnTo>
                  <a:pt x="154990" y="2411095"/>
                </a:lnTo>
                <a:lnTo>
                  <a:pt x="149272" y="2410460"/>
                </a:lnTo>
                <a:lnTo>
                  <a:pt x="144190" y="2409825"/>
                </a:lnTo>
                <a:lnTo>
                  <a:pt x="139107" y="2408554"/>
                </a:lnTo>
                <a:lnTo>
                  <a:pt x="133707" y="2406965"/>
                </a:lnTo>
                <a:lnTo>
                  <a:pt x="128625" y="2405377"/>
                </a:lnTo>
                <a:lnTo>
                  <a:pt x="123224" y="2403470"/>
                </a:lnTo>
                <a:lnTo>
                  <a:pt x="118459" y="2401246"/>
                </a:lnTo>
                <a:lnTo>
                  <a:pt x="113377" y="2399022"/>
                </a:lnTo>
                <a:lnTo>
                  <a:pt x="108612" y="2395845"/>
                </a:lnTo>
                <a:lnTo>
                  <a:pt x="104165" y="2392985"/>
                </a:lnTo>
                <a:lnTo>
                  <a:pt x="99082" y="2390126"/>
                </a:lnTo>
                <a:lnTo>
                  <a:pt x="94635" y="2386313"/>
                </a:lnTo>
                <a:lnTo>
                  <a:pt x="90506" y="2382501"/>
                </a:lnTo>
                <a:lnTo>
                  <a:pt x="86058" y="2378688"/>
                </a:lnTo>
                <a:lnTo>
                  <a:pt x="82564" y="2374875"/>
                </a:lnTo>
                <a:lnTo>
                  <a:pt x="78752" y="2370427"/>
                </a:lnTo>
                <a:lnTo>
                  <a:pt x="75258" y="2365661"/>
                </a:lnTo>
                <a:lnTo>
                  <a:pt x="72081" y="2361213"/>
                </a:lnTo>
                <a:lnTo>
                  <a:pt x="69222" y="2356448"/>
                </a:lnTo>
                <a:lnTo>
                  <a:pt x="66364" y="2351999"/>
                </a:lnTo>
                <a:lnTo>
                  <a:pt x="64140" y="2346916"/>
                </a:lnTo>
                <a:lnTo>
                  <a:pt x="61916" y="2342150"/>
                </a:lnTo>
                <a:lnTo>
                  <a:pt x="60328" y="2336749"/>
                </a:lnTo>
                <a:lnTo>
                  <a:pt x="58422" y="2331983"/>
                </a:lnTo>
                <a:lnTo>
                  <a:pt x="57151" y="2326900"/>
                </a:lnTo>
                <a:lnTo>
                  <a:pt x="55563" y="2321498"/>
                </a:lnTo>
                <a:lnTo>
                  <a:pt x="54928" y="2316097"/>
                </a:lnTo>
                <a:lnTo>
                  <a:pt x="54293" y="2310696"/>
                </a:lnTo>
                <a:lnTo>
                  <a:pt x="53975" y="2305612"/>
                </a:lnTo>
                <a:lnTo>
                  <a:pt x="53975" y="2299893"/>
                </a:lnTo>
                <a:lnTo>
                  <a:pt x="53975" y="2294810"/>
                </a:lnTo>
                <a:lnTo>
                  <a:pt x="54293" y="2289726"/>
                </a:lnTo>
                <a:lnTo>
                  <a:pt x="54928" y="2284007"/>
                </a:lnTo>
                <a:lnTo>
                  <a:pt x="55563" y="2278924"/>
                </a:lnTo>
                <a:lnTo>
                  <a:pt x="56834" y="2273523"/>
                </a:lnTo>
                <a:lnTo>
                  <a:pt x="58422" y="2268439"/>
                </a:lnTo>
                <a:lnTo>
                  <a:pt x="60328" y="2263355"/>
                </a:lnTo>
                <a:lnTo>
                  <a:pt x="61916" y="2257954"/>
                </a:lnTo>
                <a:lnTo>
                  <a:pt x="64140" y="2253188"/>
                </a:lnTo>
                <a:lnTo>
                  <a:pt x="66364" y="2248105"/>
                </a:lnTo>
                <a:lnTo>
                  <a:pt x="69222" y="2243021"/>
                </a:lnTo>
                <a:lnTo>
                  <a:pt x="72081" y="2238573"/>
                </a:lnTo>
                <a:lnTo>
                  <a:pt x="75258" y="2233807"/>
                </a:lnTo>
                <a:lnTo>
                  <a:pt x="78752" y="2229359"/>
                </a:lnTo>
                <a:lnTo>
                  <a:pt x="82882" y="2224911"/>
                </a:lnTo>
                <a:lnTo>
                  <a:pt x="429129" y="1842376"/>
                </a:lnTo>
                <a:lnTo>
                  <a:pt x="499967" y="1495425"/>
                </a:lnTo>
                <a:close/>
                <a:moveTo>
                  <a:pt x="2178844" y="1055220"/>
                </a:moveTo>
                <a:lnTo>
                  <a:pt x="2166450" y="1055537"/>
                </a:lnTo>
                <a:lnTo>
                  <a:pt x="2154055" y="1056172"/>
                </a:lnTo>
                <a:lnTo>
                  <a:pt x="2141978" y="1058076"/>
                </a:lnTo>
                <a:lnTo>
                  <a:pt x="2129584" y="1059979"/>
                </a:lnTo>
                <a:lnTo>
                  <a:pt x="2117507" y="1062518"/>
                </a:lnTo>
                <a:lnTo>
                  <a:pt x="2105430" y="1066008"/>
                </a:lnTo>
                <a:lnTo>
                  <a:pt x="2093671" y="1070133"/>
                </a:lnTo>
                <a:lnTo>
                  <a:pt x="2081594" y="1074575"/>
                </a:lnTo>
                <a:lnTo>
                  <a:pt x="2070153" y="1079334"/>
                </a:lnTo>
                <a:lnTo>
                  <a:pt x="2058712" y="1085363"/>
                </a:lnTo>
                <a:lnTo>
                  <a:pt x="2047588" y="1091709"/>
                </a:lnTo>
                <a:lnTo>
                  <a:pt x="2036783" y="1098372"/>
                </a:lnTo>
                <a:lnTo>
                  <a:pt x="2025977" y="1105987"/>
                </a:lnTo>
                <a:lnTo>
                  <a:pt x="2015490" y="1114236"/>
                </a:lnTo>
                <a:lnTo>
                  <a:pt x="2005320" y="1122803"/>
                </a:lnTo>
                <a:lnTo>
                  <a:pt x="1996103" y="1132005"/>
                </a:lnTo>
                <a:lnTo>
                  <a:pt x="1987204" y="1141206"/>
                </a:lnTo>
                <a:lnTo>
                  <a:pt x="1978941" y="1151042"/>
                </a:lnTo>
                <a:lnTo>
                  <a:pt x="1971314" y="1161513"/>
                </a:lnTo>
                <a:lnTo>
                  <a:pt x="1964322" y="1171666"/>
                </a:lnTo>
                <a:lnTo>
                  <a:pt x="1957330" y="1182454"/>
                </a:lnTo>
                <a:lnTo>
                  <a:pt x="1951610" y="1193242"/>
                </a:lnTo>
                <a:lnTo>
                  <a:pt x="1945889" y="1204348"/>
                </a:lnTo>
                <a:lnTo>
                  <a:pt x="1941122" y="1216088"/>
                </a:lnTo>
                <a:lnTo>
                  <a:pt x="1936673" y="1227510"/>
                </a:lnTo>
                <a:lnTo>
                  <a:pt x="1932859" y="1239250"/>
                </a:lnTo>
                <a:lnTo>
                  <a:pt x="1929999" y="1251307"/>
                </a:lnTo>
                <a:lnTo>
                  <a:pt x="1927456" y="1263047"/>
                </a:lnTo>
                <a:lnTo>
                  <a:pt x="1925231" y="1275421"/>
                </a:lnTo>
                <a:lnTo>
                  <a:pt x="1923642" y="1287796"/>
                </a:lnTo>
                <a:lnTo>
                  <a:pt x="1923007" y="1299853"/>
                </a:lnTo>
                <a:lnTo>
                  <a:pt x="1922371" y="1312545"/>
                </a:lnTo>
                <a:lnTo>
                  <a:pt x="1923007" y="1324919"/>
                </a:lnTo>
                <a:lnTo>
                  <a:pt x="1923642" y="1336976"/>
                </a:lnTo>
                <a:lnTo>
                  <a:pt x="1925231" y="1349351"/>
                </a:lnTo>
                <a:lnTo>
                  <a:pt x="1927456" y="1361408"/>
                </a:lnTo>
                <a:lnTo>
                  <a:pt x="1929999" y="1373465"/>
                </a:lnTo>
                <a:lnTo>
                  <a:pt x="1933177" y="1385522"/>
                </a:lnTo>
                <a:lnTo>
                  <a:pt x="1936990" y="1397579"/>
                </a:lnTo>
                <a:lnTo>
                  <a:pt x="1941440" y="1409002"/>
                </a:lnTo>
                <a:lnTo>
                  <a:pt x="1946843" y="1420424"/>
                </a:lnTo>
                <a:lnTo>
                  <a:pt x="1952563" y="1432164"/>
                </a:lnTo>
                <a:lnTo>
                  <a:pt x="1958919" y="1443269"/>
                </a:lnTo>
                <a:lnTo>
                  <a:pt x="1965593" y="1454375"/>
                </a:lnTo>
                <a:lnTo>
                  <a:pt x="1973539" y="1465163"/>
                </a:lnTo>
                <a:lnTo>
                  <a:pt x="1981802" y="1475633"/>
                </a:lnTo>
                <a:lnTo>
                  <a:pt x="1990065" y="1485152"/>
                </a:lnTo>
                <a:lnTo>
                  <a:pt x="1999281" y="1494671"/>
                </a:lnTo>
                <a:lnTo>
                  <a:pt x="2008816" y="1503872"/>
                </a:lnTo>
                <a:lnTo>
                  <a:pt x="2018350" y="1511805"/>
                </a:lnTo>
                <a:lnTo>
                  <a:pt x="2028838" y="1519737"/>
                </a:lnTo>
                <a:lnTo>
                  <a:pt x="2039325" y="1526717"/>
                </a:lnTo>
                <a:lnTo>
                  <a:pt x="2049813" y="1533381"/>
                </a:lnTo>
                <a:lnTo>
                  <a:pt x="2060937" y="1539409"/>
                </a:lnTo>
                <a:lnTo>
                  <a:pt x="2072060" y="1544803"/>
                </a:lnTo>
                <a:lnTo>
                  <a:pt x="2083501" y="1549880"/>
                </a:lnTo>
                <a:lnTo>
                  <a:pt x="2094942" y="1554005"/>
                </a:lnTo>
                <a:lnTo>
                  <a:pt x="2107019" y="1557812"/>
                </a:lnTo>
                <a:lnTo>
                  <a:pt x="2118778" y="1560985"/>
                </a:lnTo>
                <a:lnTo>
                  <a:pt x="2130855" y="1563523"/>
                </a:lnTo>
                <a:lnTo>
                  <a:pt x="2142932" y="1565745"/>
                </a:lnTo>
                <a:lnTo>
                  <a:pt x="2155326" y="1567331"/>
                </a:lnTo>
                <a:lnTo>
                  <a:pt x="2167721" y="1567966"/>
                </a:lnTo>
                <a:lnTo>
                  <a:pt x="2179798" y="1568283"/>
                </a:lnTo>
                <a:lnTo>
                  <a:pt x="2192510" y="1567966"/>
                </a:lnTo>
                <a:lnTo>
                  <a:pt x="2204905" y="1567014"/>
                </a:lnTo>
                <a:lnTo>
                  <a:pt x="2216982" y="1565427"/>
                </a:lnTo>
                <a:lnTo>
                  <a:pt x="2229058" y="1563206"/>
                </a:lnTo>
                <a:lnTo>
                  <a:pt x="2241135" y="1560668"/>
                </a:lnTo>
                <a:lnTo>
                  <a:pt x="2253212" y="1557178"/>
                </a:lnTo>
                <a:lnTo>
                  <a:pt x="2264971" y="1553370"/>
                </a:lnTo>
                <a:lnTo>
                  <a:pt x="2277048" y="1548928"/>
                </a:lnTo>
                <a:lnTo>
                  <a:pt x="2288489" y="1543851"/>
                </a:lnTo>
                <a:lnTo>
                  <a:pt x="2299930" y="1538140"/>
                </a:lnTo>
                <a:lnTo>
                  <a:pt x="2311053" y="1532111"/>
                </a:lnTo>
                <a:lnTo>
                  <a:pt x="2321859" y="1524814"/>
                </a:lnTo>
                <a:lnTo>
                  <a:pt x="2332665" y="1517516"/>
                </a:lnTo>
                <a:lnTo>
                  <a:pt x="2343152" y="1509266"/>
                </a:lnTo>
                <a:lnTo>
                  <a:pt x="2353322" y="1500382"/>
                </a:lnTo>
                <a:lnTo>
                  <a:pt x="2362539" y="1491498"/>
                </a:lnTo>
                <a:lnTo>
                  <a:pt x="2371437" y="1482296"/>
                </a:lnTo>
                <a:lnTo>
                  <a:pt x="2379701" y="1472143"/>
                </a:lnTo>
                <a:lnTo>
                  <a:pt x="2387328" y="1462307"/>
                </a:lnTo>
                <a:lnTo>
                  <a:pt x="2394955" y="1451836"/>
                </a:lnTo>
                <a:lnTo>
                  <a:pt x="2400994" y="1441048"/>
                </a:lnTo>
                <a:lnTo>
                  <a:pt x="2407350" y="1430260"/>
                </a:lnTo>
                <a:lnTo>
                  <a:pt x="2412753" y="1419155"/>
                </a:lnTo>
                <a:lnTo>
                  <a:pt x="2417520" y="1407415"/>
                </a:lnTo>
                <a:lnTo>
                  <a:pt x="2421969" y="1395993"/>
                </a:lnTo>
                <a:lnTo>
                  <a:pt x="2425783" y="1384253"/>
                </a:lnTo>
                <a:lnTo>
                  <a:pt x="2428961" y="1372196"/>
                </a:lnTo>
                <a:lnTo>
                  <a:pt x="2431504" y="1360139"/>
                </a:lnTo>
                <a:lnTo>
                  <a:pt x="2433411" y="1348081"/>
                </a:lnTo>
                <a:lnTo>
                  <a:pt x="2435000" y="1336024"/>
                </a:lnTo>
                <a:lnTo>
                  <a:pt x="2435635" y="1323333"/>
                </a:lnTo>
                <a:lnTo>
                  <a:pt x="2435953" y="1310958"/>
                </a:lnTo>
                <a:lnTo>
                  <a:pt x="2435635" y="1298901"/>
                </a:lnTo>
                <a:lnTo>
                  <a:pt x="2435000" y="1286527"/>
                </a:lnTo>
                <a:lnTo>
                  <a:pt x="2433411" y="1274152"/>
                </a:lnTo>
                <a:lnTo>
                  <a:pt x="2431186" y="1262095"/>
                </a:lnTo>
                <a:lnTo>
                  <a:pt x="2428643" y="1250038"/>
                </a:lnTo>
                <a:lnTo>
                  <a:pt x="2425465" y="1237981"/>
                </a:lnTo>
                <a:lnTo>
                  <a:pt x="2421652" y="1225924"/>
                </a:lnTo>
                <a:lnTo>
                  <a:pt x="2416884" y="1214501"/>
                </a:lnTo>
                <a:lnTo>
                  <a:pt x="2411799" y="1203079"/>
                </a:lnTo>
                <a:lnTo>
                  <a:pt x="2406079" y="1191339"/>
                </a:lnTo>
                <a:lnTo>
                  <a:pt x="2399723" y="1180233"/>
                </a:lnTo>
                <a:lnTo>
                  <a:pt x="2393049" y="1169128"/>
                </a:lnTo>
                <a:lnTo>
                  <a:pt x="2385103" y="1158657"/>
                </a:lnTo>
                <a:lnTo>
                  <a:pt x="2376840" y="1148187"/>
                </a:lnTo>
                <a:lnTo>
                  <a:pt x="2368259" y="1138351"/>
                </a:lnTo>
                <a:lnTo>
                  <a:pt x="2359043" y="1128832"/>
                </a:lnTo>
                <a:lnTo>
                  <a:pt x="2349826" y="1120265"/>
                </a:lnTo>
                <a:lnTo>
                  <a:pt x="2340292" y="1111698"/>
                </a:lnTo>
                <a:lnTo>
                  <a:pt x="2329804" y="1103766"/>
                </a:lnTo>
                <a:lnTo>
                  <a:pt x="2319317" y="1096785"/>
                </a:lnTo>
                <a:lnTo>
                  <a:pt x="2308829" y="1090122"/>
                </a:lnTo>
                <a:lnTo>
                  <a:pt x="2297705" y="1084094"/>
                </a:lnTo>
                <a:lnTo>
                  <a:pt x="2286582" y="1078700"/>
                </a:lnTo>
                <a:lnTo>
                  <a:pt x="2275141" y="1073623"/>
                </a:lnTo>
                <a:lnTo>
                  <a:pt x="2263700" y="1069181"/>
                </a:lnTo>
                <a:lnTo>
                  <a:pt x="2251623" y="1065691"/>
                </a:lnTo>
                <a:lnTo>
                  <a:pt x="2239864" y="1062518"/>
                </a:lnTo>
                <a:lnTo>
                  <a:pt x="2227787" y="1059979"/>
                </a:lnTo>
                <a:lnTo>
                  <a:pt x="2215710" y="1057758"/>
                </a:lnTo>
                <a:lnTo>
                  <a:pt x="2203316" y="1056172"/>
                </a:lnTo>
                <a:lnTo>
                  <a:pt x="2190921" y="1055537"/>
                </a:lnTo>
                <a:lnTo>
                  <a:pt x="2178844" y="1055220"/>
                </a:lnTo>
                <a:close/>
                <a:moveTo>
                  <a:pt x="2144839" y="823913"/>
                </a:moveTo>
                <a:lnTo>
                  <a:pt x="2301519" y="838826"/>
                </a:lnTo>
                <a:lnTo>
                  <a:pt x="2292938" y="930841"/>
                </a:lnTo>
                <a:lnTo>
                  <a:pt x="2302155" y="933379"/>
                </a:lnTo>
                <a:lnTo>
                  <a:pt x="2311053" y="936235"/>
                </a:lnTo>
                <a:lnTo>
                  <a:pt x="2319952" y="939725"/>
                </a:lnTo>
                <a:lnTo>
                  <a:pt x="2328851" y="943215"/>
                </a:lnTo>
                <a:lnTo>
                  <a:pt x="2338067" y="946706"/>
                </a:lnTo>
                <a:lnTo>
                  <a:pt x="2346330" y="950513"/>
                </a:lnTo>
                <a:lnTo>
                  <a:pt x="2354911" y="954638"/>
                </a:lnTo>
                <a:lnTo>
                  <a:pt x="2363492" y="959080"/>
                </a:lnTo>
                <a:lnTo>
                  <a:pt x="2372073" y="963522"/>
                </a:lnTo>
                <a:lnTo>
                  <a:pt x="2380654" y="968282"/>
                </a:lnTo>
                <a:lnTo>
                  <a:pt x="2388917" y="973358"/>
                </a:lnTo>
                <a:lnTo>
                  <a:pt x="2397180" y="978752"/>
                </a:lnTo>
                <a:lnTo>
                  <a:pt x="2405125" y="983829"/>
                </a:lnTo>
                <a:lnTo>
                  <a:pt x="2413071" y="989540"/>
                </a:lnTo>
                <a:lnTo>
                  <a:pt x="2420698" y="995569"/>
                </a:lnTo>
                <a:lnTo>
                  <a:pt x="2428643" y="1001280"/>
                </a:lnTo>
                <a:lnTo>
                  <a:pt x="2499197" y="943215"/>
                </a:lnTo>
                <a:lnTo>
                  <a:pt x="2599625" y="1063787"/>
                </a:lnTo>
                <a:lnTo>
                  <a:pt x="2529389" y="1122169"/>
                </a:lnTo>
                <a:lnTo>
                  <a:pt x="2533839" y="1130736"/>
                </a:lnTo>
                <a:lnTo>
                  <a:pt x="2538288" y="1139620"/>
                </a:lnTo>
                <a:lnTo>
                  <a:pt x="2542420" y="1148504"/>
                </a:lnTo>
                <a:lnTo>
                  <a:pt x="2546551" y="1157388"/>
                </a:lnTo>
                <a:lnTo>
                  <a:pt x="2550365" y="1166590"/>
                </a:lnTo>
                <a:lnTo>
                  <a:pt x="2553543" y="1175474"/>
                </a:lnTo>
                <a:lnTo>
                  <a:pt x="2557039" y="1184676"/>
                </a:lnTo>
                <a:lnTo>
                  <a:pt x="2559899" y="1193560"/>
                </a:lnTo>
                <a:lnTo>
                  <a:pt x="2562442" y="1203079"/>
                </a:lnTo>
                <a:lnTo>
                  <a:pt x="2564984" y="1212280"/>
                </a:lnTo>
                <a:lnTo>
                  <a:pt x="2567527" y="1221799"/>
                </a:lnTo>
                <a:lnTo>
                  <a:pt x="2569116" y="1231318"/>
                </a:lnTo>
                <a:lnTo>
                  <a:pt x="2571022" y="1240519"/>
                </a:lnTo>
                <a:lnTo>
                  <a:pt x="2572612" y="1249721"/>
                </a:lnTo>
                <a:lnTo>
                  <a:pt x="2574201" y="1259557"/>
                </a:lnTo>
                <a:lnTo>
                  <a:pt x="2575154" y="1269075"/>
                </a:lnTo>
                <a:lnTo>
                  <a:pt x="2665412" y="1277325"/>
                </a:lnTo>
                <a:lnTo>
                  <a:pt x="2650793" y="1433433"/>
                </a:lnTo>
                <a:lnTo>
                  <a:pt x="2561170" y="1425501"/>
                </a:lnTo>
                <a:lnTo>
                  <a:pt x="2558310" y="1434385"/>
                </a:lnTo>
                <a:lnTo>
                  <a:pt x="2555132" y="1443587"/>
                </a:lnTo>
                <a:lnTo>
                  <a:pt x="2552272" y="1452471"/>
                </a:lnTo>
                <a:lnTo>
                  <a:pt x="2548458" y="1461355"/>
                </a:lnTo>
                <a:lnTo>
                  <a:pt x="2544644" y="1470239"/>
                </a:lnTo>
                <a:lnTo>
                  <a:pt x="2540513" y="1479124"/>
                </a:lnTo>
                <a:lnTo>
                  <a:pt x="2536381" y="1488008"/>
                </a:lnTo>
                <a:lnTo>
                  <a:pt x="2531932" y="1496575"/>
                </a:lnTo>
                <a:lnTo>
                  <a:pt x="2527482" y="1505142"/>
                </a:lnTo>
                <a:lnTo>
                  <a:pt x="2522715" y="1513708"/>
                </a:lnTo>
                <a:lnTo>
                  <a:pt x="2517630" y="1521958"/>
                </a:lnTo>
                <a:lnTo>
                  <a:pt x="2512228" y="1530208"/>
                </a:lnTo>
                <a:lnTo>
                  <a:pt x="2506825" y="1538140"/>
                </a:lnTo>
                <a:lnTo>
                  <a:pt x="2501104" y="1546390"/>
                </a:lnTo>
                <a:lnTo>
                  <a:pt x="2495384" y="1554322"/>
                </a:lnTo>
                <a:lnTo>
                  <a:pt x="2489027" y="1561937"/>
                </a:lnTo>
                <a:lnTo>
                  <a:pt x="2546233" y="1631107"/>
                </a:lnTo>
                <a:lnTo>
                  <a:pt x="2425465" y="1731372"/>
                </a:lnTo>
                <a:lnTo>
                  <a:pt x="2367624" y="1662202"/>
                </a:lnTo>
                <a:lnTo>
                  <a:pt x="2359043" y="1666644"/>
                </a:lnTo>
                <a:lnTo>
                  <a:pt x="2350144" y="1671086"/>
                </a:lnTo>
                <a:lnTo>
                  <a:pt x="2341245" y="1675211"/>
                </a:lnTo>
                <a:lnTo>
                  <a:pt x="2332029" y="1679018"/>
                </a:lnTo>
                <a:lnTo>
                  <a:pt x="2323130" y="1682826"/>
                </a:lnTo>
                <a:lnTo>
                  <a:pt x="2313596" y="1685999"/>
                </a:lnTo>
                <a:lnTo>
                  <a:pt x="2304697" y="1689489"/>
                </a:lnTo>
                <a:lnTo>
                  <a:pt x="2295481" y="1692344"/>
                </a:lnTo>
                <a:lnTo>
                  <a:pt x="2286264" y="1694883"/>
                </a:lnTo>
                <a:lnTo>
                  <a:pt x="2277048" y="1697421"/>
                </a:lnTo>
                <a:lnTo>
                  <a:pt x="2267196" y="1699642"/>
                </a:lnTo>
                <a:lnTo>
                  <a:pt x="2257979" y="1701546"/>
                </a:lnTo>
                <a:lnTo>
                  <a:pt x="2248763" y="1703450"/>
                </a:lnTo>
                <a:lnTo>
                  <a:pt x="2238910" y="1705036"/>
                </a:lnTo>
                <a:lnTo>
                  <a:pt x="2229376" y="1706623"/>
                </a:lnTo>
                <a:lnTo>
                  <a:pt x="2220160" y="1707575"/>
                </a:lnTo>
                <a:lnTo>
                  <a:pt x="2211579" y="1797051"/>
                </a:lnTo>
                <a:lnTo>
                  <a:pt x="2054898" y="1782138"/>
                </a:lnTo>
                <a:lnTo>
                  <a:pt x="2063161" y="1692027"/>
                </a:lnTo>
                <a:lnTo>
                  <a:pt x="2054263" y="1689172"/>
                </a:lnTo>
                <a:lnTo>
                  <a:pt x="2045364" y="1685999"/>
                </a:lnTo>
                <a:lnTo>
                  <a:pt x="2035830" y="1682826"/>
                </a:lnTo>
                <a:lnTo>
                  <a:pt x="2027249" y="1679335"/>
                </a:lnTo>
                <a:lnTo>
                  <a:pt x="2018350" y="1675528"/>
                </a:lnTo>
                <a:lnTo>
                  <a:pt x="2009451" y="1671720"/>
                </a:lnTo>
                <a:lnTo>
                  <a:pt x="2000870" y="1667596"/>
                </a:lnTo>
                <a:lnTo>
                  <a:pt x="1992289" y="1663154"/>
                </a:lnTo>
                <a:lnTo>
                  <a:pt x="1984026" y="1658077"/>
                </a:lnTo>
                <a:lnTo>
                  <a:pt x="1975445" y="1653317"/>
                </a:lnTo>
                <a:lnTo>
                  <a:pt x="1967182" y="1648241"/>
                </a:lnTo>
                <a:lnTo>
                  <a:pt x="1958919" y="1642847"/>
                </a:lnTo>
                <a:lnTo>
                  <a:pt x="1950656" y="1637453"/>
                </a:lnTo>
                <a:lnTo>
                  <a:pt x="1943029" y="1631742"/>
                </a:lnTo>
                <a:lnTo>
                  <a:pt x="1935084" y="1626030"/>
                </a:lnTo>
                <a:lnTo>
                  <a:pt x="1927456" y="1620002"/>
                </a:lnTo>
                <a:lnTo>
                  <a:pt x="1857220" y="1678384"/>
                </a:lnTo>
                <a:lnTo>
                  <a:pt x="1756792" y="1556860"/>
                </a:lnTo>
                <a:lnTo>
                  <a:pt x="1827346" y="1498478"/>
                </a:lnTo>
                <a:lnTo>
                  <a:pt x="1822896" y="1489594"/>
                </a:lnTo>
                <a:lnTo>
                  <a:pt x="1818765" y="1481027"/>
                </a:lnTo>
                <a:lnTo>
                  <a:pt x="1814633" y="1472143"/>
                </a:lnTo>
                <a:lnTo>
                  <a:pt x="1810820" y="1463259"/>
                </a:lnTo>
                <a:lnTo>
                  <a:pt x="1807324" y="1454057"/>
                </a:lnTo>
                <a:lnTo>
                  <a:pt x="1803828" y="1445173"/>
                </a:lnTo>
                <a:lnTo>
                  <a:pt x="1800968" y="1436289"/>
                </a:lnTo>
                <a:lnTo>
                  <a:pt x="1797789" y="1426770"/>
                </a:lnTo>
                <a:lnTo>
                  <a:pt x="1795247" y="1417569"/>
                </a:lnTo>
                <a:lnTo>
                  <a:pt x="1792704" y="1408367"/>
                </a:lnTo>
                <a:lnTo>
                  <a:pt x="1790480" y="1399166"/>
                </a:lnTo>
                <a:lnTo>
                  <a:pt x="1788573" y="1389647"/>
                </a:lnTo>
                <a:lnTo>
                  <a:pt x="1786666" y="1380445"/>
                </a:lnTo>
                <a:lnTo>
                  <a:pt x="1785395" y="1371244"/>
                </a:lnTo>
                <a:lnTo>
                  <a:pt x="1783170" y="1352206"/>
                </a:lnTo>
                <a:lnTo>
                  <a:pt x="1690687" y="1343639"/>
                </a:lnTo>
                <a:lnTo>
                  <a:pt x="1705624" y="1186897"/>
                </a:lnTo>
                <a:lnTo>
                  <a:pt x="1798425" y="1195781"/>
                </a:lnTo>
                <a:lnTo>
                  <a:pt x="1801285" y="1186897"/>
                </a:lnTo>
                <a:lnTo>
                  <a:pt x="1804146" y="1178012"/>
                </a:lnTo>
                <a:lnTo>
                  <a:pt x="1807642" y="1169128"/>
                </a:lnTo>
                <a:lnTo>
                  <a:pt x="1810820" y="1160244"/>
                </a:lnTo>
                <a:lnTo>
                  <a:pt x="1814633" y="1151677"/>
                </a:lnTo>
                <a:lnTo>
                  <a:pt x="1818765" y="1142793"/>
                </a:lnTo>
                <a:lnTo>
                  <a:pt x="1822896" y="1134226"/>
                </a:lnTo>
                <a:lnTo>
                  <a:pt x="1827346" y="1125659"/>
                </a:lnTo>
                <a:lnTo>
                  <a:pt x="1831795" y="1117727"/>
                </a:lnTo>
                <a:lnTo>
                  <a:pt x="1836562" y="1109160"/>
                </a:lnTo>
                <a:lnTo>
                  <a:pt x="1841329" y="1100910"/>
                </a:lnTo>
                <a:lnTo>
                  <a:pt x="1846732" y="1092661"/>
                </a:lnTo>
                <a:lnTo>
                  <a:pt x="1852135" y="1085045"/>
                </a:lnTo>
                <a:lnTo>
                  <a:pt x="1857856" y="1077113"/>
                </a:lnTo>
                <a:lnTo>
                  <a:pt x="1863894" y="1069181"/>
                </a:lnTo>
                <a:lnTo>
                  <a:pt x="1869615" y="1061566"/>
                </a:lnTo>
                <a:lnTo>
                  <a:pt x="1810184" y="989858"/>
                </a:lnTo>
                <a:lnTo>
                  <a:pt x="1931588" y="889593"/>
                </a:lnTo>
                <a:lnTo>
                  <a:pt x="1990700" y="961301"/>
                </a:lnTo>
                <a:lnTo>
                  <a:pt x="1999599" y="956859"/>
                </a:lnTo>
                <a:lnTo>
                  <a:pt x="2008180" y="952734"/>
                </a:lnTo>
                <a:lnTo>
                  <a:pt x="2017079" y="948609"/>
                </a:lnTo>
                <a:lnTo>
                  <a:pt x="2025977" y="944485"/>
                </a:lnTo>
                <a:lnTo>
                  <a:pt x="2034876" y="941312"/>
                </a:lnTo>
                <a:lnTo>
                  <a:pt x="2043775" y="937504"/>
                </a:lnTo>
                <a:lnTo>
                  <a:pt x="2052673" y="934649"/>
                </a:lnTo>
                <a:lnTo>
                  <a:pt x="2061890" y="931476"/>
                </a:lnTo>
                <a:lnTo>
                  <a:pt x="2071424" y="928937"/>
                </a:lnTo>
                <a:lnTo>
                  <a:pt x="2080641" y="926399"/>
                </a:lnTo>
                <a:lnTo>
                  <a:pt x="2089539" y="924178"/>
                </a:lnTo>
                <a:lnTo>
                  <a:pt x="2099074" y="922274"/>
                </a:lnTo>
                <a:lnTo>
                  <a:pt x="2108608" y="920370"/>
                </a:lnTo>
                <a:lnTo>
                  <a:pt x="2117825" y="918784"/>
                </a:lnTo>
                <a:lnTo>
                  <a:pt x="2127041" y="917515"/>
                </a:lnTo>
                <a:lnTo>
                  <a:pt x="2136258" y="916246"/>
                </a:lnTo>
                <a:lnTo>
                  <a:pt x="2144839" y="823913"/>
                </a:lnTo>
                <a:close/>
                <a:moveTo>
                  <a:pt x="1509345" y="590550"/>
                </a:moveTo>
                <a:lnTo>
                  <a:pt x="1518239" y="590550"/>
                </a:lnTo>
                <a:lnTo>
                  <a:pt x="1526817" y="591817"/>
                </a:lnTo>
                <a:lnTo>
                  <a:pt x="1535394" y="593400"/>
                </a:lnTo>
                <a:lnTo>
                  <a:pt x="1543971" y="596250"/>
                </a:lnTo>
                <a:lnTo>
                  <a:pt x="1551912" y="599417"/>
                </a:lnTo>
                <a:lnTo>
                  <a:pt x="1559854" y="603534"/>
                </a:lnTo>
                <a:lnTo>
                  <a:pt x="1566843" y="608601"/>
                </a:lnTo>
                <a:lnTo>
                  <a:pt x="1570655" y="611452"/>
                </a:lnTo>
                <a:lnTo>
                  <a:pt x="1574149" y="614302"/>
                </a:lnTo>
                <a:lnTo>
                  <a:pt x="1577326" y="617469"/>
                </a:lnTo>
                <a:lnTo>
                  <a:pt x="1580185" y="620953"/>
                </a:lnTo>
                <a:lnTo>
                  <a:pt x="1583362" y="624753"/>
                </a:lnTo>
                <a:lnTo>
                  <a:pt x="1586221" y="628237"/>
                </a:lnTo>
                <a:lnTo>
                  <a:pt x="1588762" y="632037"/>
                </a:lnTo>
                <a:lnTo>
                  <a:pt x="1591621" y="636154"/>
                </a:lnTo>
                <a:lnTo>
                  <a:pt x="1593845" y="640271"/>
                </a:lnTo>
                <a:lnTo>
                  <a:pt x="1595433" y="644388"/>
                </a:lnTo>
                <a:lnTo>
                  <a:pt x="1597339" y="648505"/>
                </a:lnTo>
                <a:lnTo>
                  <a:pt x="1598927" y="652305"/>
                </a:lnTo>
                <a:lnTo>
                  <a:pt x="1601151" y="660856"/>
                </a:lnTo>
                <a:lnTo>
                  <a:pt x="1603057" y="669724"/>
                </a:lnTo>
                <a:lnTo>
                  <a:pt x="1603375" y="678274"/>
                </a:lnTo>
                <a:lnTo>
                  <a:pt x="1603375" y="687142"/>
                </a:lnTo>
                <a:lnTo>
                  <a:pt x="1602104" y="696326"/>
                </a:lnTo>
                <a:lnTo>
                  <a:pt x="1600516" y="704560"/>
                </a:lnTo>
                <a:lnTo>
                  <a:pt x="1597657" y="712794"/>
                </a:lnTo>
                <a:lnTo>
                  <a:pt x="1594480" y="721028"/>
                </a:lnTo>
                <a:lnTo>
                  <a:pt x="1590350" y="728629"/>
                </a:lnTo>
                <a:lnTo>
                  <a:pt x="1585268" y="736229"/>
                </a:lnTo>
                <a:lnTo>
                  <a:pt x="1582409" y="739396"/>
                </a:lnTo>
                <a:lnTo>
                  <a:pt x="1579550" y="742880"/>
                </a:lnTo>
                <a:lnTo>
                  <a:pt x="1576373" y="746047"/>
                </a:lnTo>
                <a:lnTo>
                  <a:pt x="1572879" y="749531"/>
                </a:lnTo>
                <a:lnTo>
                  <a:pt x="1569384" y="752381"/>
                </a:lnTo>
                <a:lnTo>
                  <a:pt x="1565572" y="755231"/>
                </a:lnTo>
                <a:lnTo>
                  <a:pt x="1297460" y="948099"/>
                </a:lnTo>
                <a:lnTo>
                  <a:pt x="1293012" y="951266"/>
                </a:lnTo>
                <a:lnTo>
                  <a:pt x="1288247" y="953799"/>
                </a:lnTo>
                <a:lnTo>
                  <a:pt x="1283164" y="956333"/>
                </a:lnTo>
                <a:lnTo>
                  <a:pt x="1278399" y="958550"/>
                </a:lnTo>
                <a:lnTo>
                  <a:pt x="1273634" y="960450"/>
                </a:lnTo>
                <a:lnTo>
                  <a:pt x="1268869" y="962033"/>
                </a:lnTo>
                <a:lnTo>
                  <a:pt x="1263469" y="962983"/>
                </a:lnTo>
                <a:lnTo>
                  <a:pt x="1258386" y="964250"/>
                </a:lnTo>
                <a:lnTo>
                  <a:pt x="1253304" y="964884"/>
                </a:lnTo>
                <a:lnTo>
                  <a:pt x="1247903" y="965200"/>
                </a:lnTo>
                <a:lnTo>
                  <a:pt x="1242820" y="965200"/>
                </a:lnTo>
                <a:lnTo>
                  <a:pt x="1237102" y="964884"/>
                </a:lnTo>
                <a:lnTo>
                  <a:pt x="1232020" y="964567"/>
                </a:lnTo>
                <a:lnTo>
                  <a:pt x="1226937" y="963617"/>
                </a:lnTo>
                <a:lnTo>
                  <a:pt x="1221537" y="962667"/>
                </a:lnTo>
                <a:lnTo>
                  <a:pt x="1216454" y="961083"/>
                </a:lnTo>
                <a:lnTo>
                  <a:pt x="1006475" y="894894"/>
                </a:lnTo>
                <a:lnTo>
                  <a:pt x="1009652" y="885393"/>
                </a:lnTo>
                <a:lnTo>
                  <a:pt x="1013464" y="875259"/>
                </a:lnTo>
                <a:lnTo>
                  <a:pt x="1017911" y="862591"/>
                </a:lnTo>
                <a:lnTo>
                  <a:pt x="1022676" y="847706"/>
                </a:lnTo>
                <a:lnTo>
                  <a:pt x="1027123" y="832188"/>
                </a:lnTo>
                <a:lnTo>
                  <a:pt x="1029029" y="824271"/>
                </a:lnTo>
                <a:lnTo>
                  <a:pt x="1030935" y="816353"/>
                </a:lnTo>
                <a:lnTo>
                  <a:pt x="1031888" y="808753"/>
                </a:lnTo>
                <a:lnTo>
                  <a:pt x="1033159" y="801469"/>
                </a:lnTo>
                <a:lnTo>
                  <a:pt x="1033794" y="793868"/>
                </a:lnTo>
                <a:lnTo>
                  <a:pt x="1033794" y="786584"/>
                </a:lnTo>
                <a:lnTo>
                  <a:pt x="1033794" y="778666"/>
                </a:lnTo>
                <a:lnTo>
                  <a:pt x="1033477" y="770749"/>
                </a:lnTo>
                <a:lnTo>
                  <a:pt x="1032841" y="762832"/>
                </a:lnTo>
                <a:lnTo>
                  <a:pt x="1031888" y="755548"/>
                </a:lnTo>
                <a:lnTo>
                  <a:pt x="1029665" y="740980"/>
                </a:lnTo>
                <a:lnTo>
                  <a:pt x="1027441" y="727995"/>
                </a:lnTo>
                <a:lnTo>
                  <a:pt x="1025217" y="718178"/>
                </a:lnTo>
                <a:lnTo>
                  <a:pt x="1022994" y="708994"/>
                </a:lnTo>
                <a:lnTo>
                  <a:pt x="1227572" y="773599"/>
                </a:lnTo>
                <a:lnTo>
                  <a:pt x="1458835" y="607651"/>
                </a:lnTo>
                <a:lnTo>
                  <a:pt x="1462965" y="605118"/>
                </a:lnTo>
                <a:lnTo>
                  <a:pt x="1467095" y="602268"/>
                </a:lnTo>
                <a:lnTo>
                  <a:pt x="1470589" y="600051"/>
                </a:lnTo>
                <a:lnTo>
                  <a:pt x="1474719" y="598467"/>
                </a:lnTo>
                <a:lnTo>
                  <a:pt x="1479166" y="596567"/>
                </a:lnTo>
                <a:lnTo>
                  <a:pt x="1483296" y="594984"/>
                </a:lnTo>
                <a:lnTo>
                  <a:pt x="1491873" y="592767"/>
                </a:lnTo>
                <a:lnTo>
                  <a:pt x="1500768" y="591183"/>
                </a:lnTo>
                <a:lnTo>
                  <a:pt x="1509345" y="590550"/>
                </a:lnTo>
                <a:close/>
                <a:moveTo>
                  <a:pt x="690596" y="539750"/>
                </a:moveTo>
                <a:lnTo>
                  <a:pt x="691548" y="539750"/>
                </a:lnTo>
                <a:lnTo>
                  <a:pt x="693769" y="540067"/>
                </a:lnTo>
                <a:lnTo>
                  <a:pt x="702016" y="540702"/>
                </a:lnTo>
                <a:lnTo>
                  <a:pt x="727394" y="541020"/>
                </a:lnTo>
                <a:lnTo>
                  <a:pt x="757531" y="541655"/>
                </a:lnTo>
                <a:lnTo>
                  <a:pt x="770854" y="541972"/>
                </a:lnTo>
                <a:lnTo>
                  <a:pt x="781640" y="543242"/>
                </a:lnTo>
                <a:lnTo>
                  <a:pt x="781957" y="543242"/>
                </a:lnTo>
                <a:lnTo>
                  <a:pt x="785763" y="546734"/>
                </a:lnTo>
                <a:lnTo>
                  <a:pt x="789887" y="552130"/>
                </a:lnTo>
                <a:lnTo>
                  <a:pt x="794646" y="558479"/>
                </a:lnTo>
                <a:lnTo>
                  <a:pt x="799404" y="566415"/>
                </a:lnTo>
                <a:lnTo>
                  <a:pt x="804797" y="576573"/>
                </a:lnTo>
                <a:lnTo>
                  <a:pt x="809872" y="588001"/>
                </a:lnTo>
                <a:lnTo>
                  <a:pt x="812093" y="594668"/>
                </a:lnTo>
                <a:lnTo>
                  <a:pt x="814631" y="602286"/>
                </a:lnTo>
                <a:lnTo>
                  <a:pt x="817169" y="609905"/>
                </a:lnTo>
                <a:lnTo>
                  <a:pt x="820024" y="618476"/>
                </a:lnTo>
                <a:lnTo>
                  <a:pt x="822244" y="627364"/>
                </a:lnTo>
                <a:lnTo>
                  <a:pt x="824465" y="637205"/>
                </a:lnTo>
                <a:lnTo>
                  <a:pt x="826685" y="647681"/>
                </a:lnTo>
                <a:lnTo>
                  <a:pt x="828906" y="658791"/>
                </a:lnTo>
                <a:lnTo>
                  <a:pt x="830809" y="670537"/>
                </a:lnTo>
                <a:lnTo>
                  <a:pt x="832395" y="683235"/>
                </a:lnTo>
                <a:lnTo>
                  <a:pt x="834299" y="696567"/>
                </a:lnTo>
                <a:lnTo>
                  <a:pt x="835885" y="710535"/>
                </a:lnTo>
                <a:lnTo>
                  <a:pt x="836836" y="725454"/>
                </a:lnTo>
                <a:lnTo>
                  <a:pt x="838105" y="741644"/>
                </a:lnTo>
                <a:lnTo>
                  <a:pt x="839057" y="757834"/>
                </a:lnTo>
                <a:lnTo>
                  <a:pt x="840009" y="775611"/>
                </a:lnTo>
                <a:lnTo>
                  <a:pt x="840326" y="794022"/>
                </a:lnTo>
                <a:lnTo>
                  <a:pt x="840643" y="813069"/>
                </a:lnTo>
                <a:lnTo>
                  <a:pt x="840326" y="833703"/>
                </a:lnTo>
                <a:lnTo>
                  <a:pt x="840326" y="854972"/>
                </a:lnTo>
                <a:lnTo>
                  <a:pt x="844767" y="839735"/>
                </a:lnTo>
                <a:lnTo>
                  <a:pt x="849208" y="824497"/>
                </a:lnTo>
                <a:lnTo>
                  <a:pt x="857456" y="794975"/>
                </a:lnTo>
                <a:lnTo>
                  <a:pt x="864435" y="767992"/>
                </a:lnTo>
                <a:lnTo>
                  <a:pt x="870145" y="742914"/>
                </a:lnTo>
                <a:lnTo>
                  <a:pt x="878710" y="705456"/>
                </a:lnTo>
                <a:lnTo>
                  <a:pt x="881248" y="694028"/>
                </a:lnTo>
                <a:lnTo>
                  <a:pt x="882517" y="688314"/>
                </a:lnTo>
                <a:lnTo>
                  <a:pt x="878076" y="679425"/>
                </a:lnTo>
                <a:lnTo>
                  <a:pt x="874586" y="670854"/>
                </a:lnTo>
                <a:lnTo>
                  <a:pt x="871097" y="663236"/>
                </a:lnTo>
                <a:lnTo>
                  <a:pt x="868559" y="655617"/>
                </a:lnTo>
                <a:lnTo>
                  <a:pt x="864752" y="644506"/>
                </a:lnTo>
                <a:lnTo>
                  <a:pt x="863801" y="640380"/>
                </a:lnTo>
                <a:lnTo>
                  <a:pt x="867290" y="637205"/>
                </a:lnTo>
                <a:lnTo>
                  <a:pt x="876489" y="629269"/>
                </a:lnTo>
                <a:lnTo>
                  <a:pt x="881882" y="624507"/>
                </a:lnTo>
                <a:lnTo>
                  <a:pt x="888227" y="619746"/>
                </a:lnTo>
                <a:lnTo>
                  <a:pt x="894571" y="615619"/>
                </a:lnTo>
                <a:lnTo>
                  <a:pt x="900598" y="611810"/>
                </a:lnTo>
                <a:lnTo>
                  <a:pt x="921535" y="619746"/>
                </a:lnTo>
                <a:lnTo>
                  <a:pt x="939300" y="659426"/>
                </a:lnTo>
                <a:lnTo>
                  <a:pt x="934224" y="671172"/>
                </a:lnTo>
                <a:lnTo>
                  <a:pt x="928514" y="683235"/>
                </a:lnTo>
                <a:lnTo>
                  <a:pt x="922487" y="695932"/>
                </a:lnTo>
                <a:lnTo>
                  <a:pt x="923439" y="707043"/>
                </a:lnTo>
                <a:lnTo>
                  <a:pt x="924073" y="720693"/>
                </a:lnTo>
                <a:lnTo>
                  <a:pt x="924708" y="736248"/>
                </a:lnTo>
                <a:lnTo>
                  <a:pt x="924073" y="753390"/>
                </a:lnTo>
                <a:lnTo>
                  <a:pt x="923439" y="790213"/>
                </a:lnTo>
                <a:lnTo>
                  <a:pt x="921852" y="827354"/>
                </a:lnTo>
                <a:lnTo>
                  <a:pt x="920266" y="862273"/>
                </a:lnTo>
                <a:lnTo>
                  <a:pt x="918680" y="891161"/>
                </a:lnTo>
                <a:lnTo>
                  <a:pt x="916777" y="918461"/>
                </a:lnTo>
                <a:lnTo>
                  <a:pt x="918680" y="913382"/>
                </a:lnTo>
                <a:lnTo>
                  <a:pt x="923756" y="899097"/>
                </a:lnTo>
                <a:lnTo>
                  <a:pt x="927245" y="888621"/>
                </a:lnTo>
                <a:lnTo>
                  <a:pt x="931369" y="876241"/>
                </a:lnTo>
                <a:lnTo>
                  <a:pt x="935493" y="862273"/>
                </a:lnTo>
                <a:lnTo>
                  <a:pt x="939934" y="846401"/>
                </a:lnTo>
                <a:lnTo>
                  <a:pt x="943741" y="828307"/>
                </a:lnTo>
                <a:lnTo>
                  <a:pt x="947865" y="809260"/>
                </a:lnTo>
                <a:lnTo>
                  <a:pt x="951672" y="788626"/>
                </a:lnTo>
                <a:lnTo>
                  <a:pt x="955161" y="766722"/>
                </a:lnTo>
                <a:lnTo>
                  <a:pt x="957699" y="743866"/>
                </a:lnTo>
                <a:lnTo>
                  <a:pt x="958650" y="731486"/>
                </a:lnTo>
                <a:lnTo>
                  <a:pt x="959919" y="719106"/>
                </a:lnTo>
                <a:lnTo>
                  <a:pt x="960554" y="707043"/>
                </a:lnTo>
                <a:lnTo>
                  <a:pt x="960871" y="694345"/>
                </a:lnTo>
                <a:lnTo>
                  <a:pt x="961188" y="681330"/>
                </a:lnTo>
                <a:lnTo>
                  <a:pt x="961188" y="668315"/>
                </a:lnTo>
                <a:lnTo>
                  <a:pt x="969119" y="649268"/>
                </a:lnTo>
                <a:lnTo>
                  <a:pt x="970705" y="651173"/>
                </a:lnTo>
                <a:lnTo>
                  <a:pt x="973877" y="656887"/>
                </a:lnTo>
                <a:lnTo>
                  <a:pt x="976098" y="661331"/>
                </a:lnTo>
                <a:lnTo>
                  <a:pt x="978636" y="666727"/>
                </a:lnTo>
                <a:lnTo>
                  <a:pt x="981808" y="673076"/>
                </a:lnTo>
                <a:lnTo>
                  <a:pt x="984663" y="681012"/>
                </a:lnTo>
                <a:lnTo>
                  <a:pt x="988152" y="690218"/>
                </a:lnTo>
                <a:lnTo>
                  <a:pt x="991007" y="700377"/>
                </a:lnTo>
                <a:lnTo>
                  <a:pt x="993862" y="712122"/>
                </a:lnTo>
                <a:lnTo>
                  <a:pt x="997035" y="724820"/>
                </a:lnTo>
                <a:lnTo>
                  <a:pt x="999572" y="739422"/>
                </a:lnTo>
                <a:lnTo>
                  <a:pt x="1002110" y="754977"/>
                </a:lnTo>
                <a:lnTo>
                  <a:pt x="1004013" y="772436"/>
                </a:lnTo>
                <a:lnTo>
                  <a:pt x="1005600" y="790848"/>
                </a:lnTo>
                <a:lnTo>
                  <a:pt x="1005282" y="796244"/>
                </a:lnTo>
                <a:lnTo>
                  <a:pt x="1004331" y="801958"/>
                </a:lnTo>
                <a:lnTo>
                  <a:pt x="1003062" y="809260"/>
                </a:lnTo>
                <a:lnTo>
                  <a:pt x="1000841" y="817196"/>
                </a:lnTo>
                <a:lnTo>
                  <a:pt x="997669" y="826085"/>
                </a:lnTo>
                <a:lnTo>
                  <a:pt x="994497" y="836243"/>
                </a:lnTo>
                <a:lnTo>
                  <a:pt x="985932" y="858781"/>
                </a:lnTo>
                <a:lnTo>
                  <a:pt x="964043" y="914969"/>
                </a:lnTo>
                <a:lnTo>
                  <a:pt x="951037" y="948301"/>
                </a:lnTo>
                <a:lnTo>
                  <a:pt x="937079" y="985442"/>
                </a:lnTo>
                <a:lnTo>
                  <a:pt x="922804" y="1025757"/>
                </a:lnTo>
                <a:lnTo>
                  <a:pt x="915825" y="1047026"/>
                </a:lnTo>
                <a:lnTo>
                  <a:pt x="908212" y="1068929"/>
                </a:lnTo>
                <a:lnTo>
                  <a:pt x="901233" y="1091785"/>
                </a:lnTo>
                <a:lnTo>
                  <a:pt x="894254" y="1115594"/>
                </a:lnTo>
                <a:lnTo>
                  <a:pt x="886958" y="1139719"/>
                </a:lnTo>
                <a:lnTo>
                  <a:pt x="880296" y="1165115"/>
                </a:lnTo>
                <a:lnTo>
                  <a:pt x="873634" y="1190510"/>
                </a:lnTo>
                <a:lnTo>
                  <a:pt x="867290" y="1217493"/>
                </a:lnTo>
                <a:lnTo>
                  <a:pt x="861580" y="1244476"/>
                </a:lnTo>
                <a:lnTo>
                  <a:pt x="855553" y="1272728"/>
                </a:lnTo>
                <a:lnTo>
                  <a:pt x="850477" y="1301298"/>
                </a:lnTo>
                <a:lnTo>
                  <a:pt x="845402" y="1330821"/>
                </a:lnTo>
                <a:lnTo>
                  <a:pt x="840960" y="1360343"/>
                </a:lnTo>
                <a:lnTo>
                  <a:pt x="836836" y="1391135"/>
                </a:lnTo>
                <a:lnTo>
                  <a:pt x="874586" y="1434307"/>
                </a:lnTo>
                <a:lnTo>
                  <a:pt x="949768" y="1522239"/>
                </a:lnTo>
                <a:lnTo>
                  <a:pt x="990373" y="1569856"/>
                </a:lnTo>
                <a:lnTo>
                  <a:pt x="1026219" y="1613028"/>
                </a:lnTo>
                <a:lnTo>
                  <a:pt x="1041129" y="1631122"/>
                </a:lnTo>
                <a:lnTo>
                  <a:pt x="1053500" y="1646042"/>
                </a:lnTo>
                <a:lnTo>
                  <a:pt x="1062065" y="1657470"/>
                </a:lnTo>
                <a:lnTo>
                  <a:pt x="1066824" y="1664137"/>
                </a:lnTo>
                <a:lnTo>
                  <a:pt x="1071582" y="1671755"/>
                </a:lnTo>
                <a:lnTo>
                  <a:pt x="1077292" y="1680326"/>
                </a:lnTo>
                <a:lnTo>
                  <a:pt x="1080147" y="1685088"/>
                </a:lnTo>
                <a:lnTo>
                  <a:pt x="1083002" y="1689850"/>
                </a:lnTo>
                <a:lnTo>
                  <a:pt x="1085540" y="1695564"/>
                </a:lnTo>
                <a:lnTo>
                  <a:pt x="1088395" y="1701913"/>
                </a:lnTo>
                <a:lnTo>
                  <a:pt x="1090616" y="1708579"/>
                </a:lnTo>
                <a:lnTo>
                  <a:pt x="1091884" y="1715880"/>
                </a:lnTo>
                <a:lnTo>
                  <a:pt x="1093471" y="1724134"/>
                </a:lnTo>
                <a:lnTo>
                  <a:pt x="1093788" y="1733022"/>
                </a:lnTo>
                <a:lnTo>
                  <a:pt x="1093788" y="1742545"/>
                </a:lnTo>
                <a:lnTo>
                  <a:pt x="1092836" y="1753021"/>
                </a:lnTo>
                <a:lnTo>
                  <a:pt x="1090933" y="1765084"/>
                </a:lnTo>
                <a:lnTo>
                  <a:pt x="1087761" y="1777147"/>
                </a:lnTo>
                <a:lnTo>
                  <a:pt x="1086809" y="1785083"/>
                </a:lnTo>
                <a:lnTo>
                  <a:pt x="1084271" y="1801272"/>
                </a:lnTo>
                <a:lnTo>
                  <a:pt x="1076340" y="1854920"/>
                </a:lnTo>
                <a:lnTo>
                  <a:pt x="1054452" y="2009516"/>
                </a:lnTo>
                <a:lnTo>
                  <a:pt x="1023681" y="2230139"/>
                </a:lnTo>
                <a:lnTo>
                  <a:pt x="1022730" y="2236488"/>
                </a:lnTo>
                <a:lnTo>
                  <a:pt x="1021461" y="2242520"/>
                </a:lnTo>
                <a:lnTo>
                  <a:pt x="1019875" y="2248551"/>
                </a:lnTo>
                <a:lnTo>
                  <a:pt x="1018289" y="2254582"/>
                </a:lnTo>
                <a:lnTo>
                  <a:pt x="1015751" y="2259979"/>
                </a:lnTo>
                <a:lnTo>
                  <a:pt x="1013530" y="2265693"/>
                </a:lnTo>
                <a:lnTo>
                  <a:pt x="1011310" y="2271407"/>
                </a:lnTo>
                <a:lnTo>
                  <a:pt x="1008455" y="2276486"/>
                </a:lnTo>
                <a:lnTo>
                  <a:pt x="1005917" y="2281248"/>
                </a:lnTo>
                <a:lnTo>
                  <a:pt x="1002427" y="2286009"/>
                </a:lnTo>
                <a:lnTo>
                  <a:pt x="999255" y="2291088"/>
                </a:lnTo>
                <a:lnTo>
                  <a:pt x="995766" y="2295533"/>
                </a:lnTo>
                <a:lnTo>
                  <a:pt x="992276" y="2299659"/>
                </a:lnTo>
                <a:lnTo>
                  <a:pt x="988470" y="2303469"/>
                </a:lnTo>
                <a:lnTo>
                  <a:pt x="984346" y="2307278"/>
                </a:lnTo>
                <a:lnTo>
                  <a:pt x="980222" y="2311087"/>
                </a:lnTo>
                <a:lnTo>
                  <a:pt x="975781" y="2314262"/>
                </a:lnTo>
                <a:lnTo>
                  <a:pt x="971339" y="2317436"/>
                </a:lnTo>
                <a:lnTo>
                  <a:pt x="966581" y="2320293"/>
                </a:lnTo>
                <a:lnTo>
                  <a:pt x="961823" y="2322833"/>
                </a:lnTo>
                <a:lnTo>
                  <a:pt x="956747" y="2325372"/>
                </a:lnTo>
                <a:lnTo>
                  <a:pt x="951989" y="2327277"/>
                </a:lnTo>
                <a:lnTo>
                  <a:pt x="946913" y="2329182"/>
                </a:lnTo>
                <a:lnTo>
                  <a:pt x="941203" y="2331086"/>
                </a:lnTo>
                <a:lnTo>
                  <a:pt x="936128" y="2332674"/>
                </a:lnTo>
                <a:lnTo>
                  <a:pt x="930418" y="2333309"/>
                </a:lnTo>
                <a:lnTo>
                  <a:pt x="925025" y="2334578"/>
                </a:lnTo>
                <a:lnTo>
                  <a:pt x="919315" y="2334896"/>
                </a:lnTo>
                <a:lnTo>
                  <a:pt x="913605" y="2335213"/>
                </a:lnTo>
                <a:lnTo>
                  <a:pt x="907577" y="2335213"/>
                </a:lnTo>
                <a:lnTo>
                  <a:pt x="901550" y="2334896"/>
                </a:lnTo>
                <a:lnTo>
                  <a:pt x="895523" y="2333943"/>
                </a:lnTo>
                <a:lnTo>
                  <a:pt x="889813" y="2333309"/>
                </a:lnTo>
                <a:lnTo>
                  <a:pt x="883786" y="2332356"/>
                </a:lnTo>
                <a:lnTo>
                  <a:pt x="878076" y="2330769"/>
                </a:lnTo>
                <a:lnTo>
                  <a:pt x="872683" y="2328864"/>
                </a:lnTo>
                <a:lnTo>
                  <a:pt x="867290" y="2326642"/>
                </a:lnTo>
                <a:lnTo>
                  <a:pt x="862214" y="2324420"/>
                </a:lnTo>
                <a:lnTo>
                  <a:pt x="857456" y="2321881"/>
                </a:lnTo>
                <a:lnTo>
                  <a:pt x="852698" y="2319341"/>
                </a:lnTo>
                <a:lnTo>
                  <a:pt x="848257" y="2316167"/>
                </a:lnTo>
                <a:lnTo>
                  <a:pt x="843815" y="2312992"/>
                </a:lnTo>
                <a:lnTo>
                  <a:pt x="839692" y="2309183"/>
                </a:lnTo>
                <a:lnTo>
                  <a:pt x="835568" y="2305373"/>
                </a:lnTo>
                <a:lnTo>
                  <a:pt x="831761" y="2301882"/>
                </a:lnTo>
                <a:lnTo>
                  <a:pt x="827954" y="2297755"/>
                </a:lnTo>
                <a:lnTo>
                  <a:pt x="824782" y="2293311"/>
                </a:lnTo>
                <a:lnTo>
                  <a:pt x="821293" y="2288866"/>
                </a:lnTo>
                <a:lnTo>
                  <a:pt x="818755" y="2283787"/>
                </a:lnTo>
                <a:lnTo>
                  <a:pt x="815900" y="2279026"/>
                </a:lnTo>
                <a:lnTo>
                  <a:pt x="813362" y="2274264"/>
                </a:lnTo>
                <a:lnTo>
                  <a:pt x="811141" y="2269185"/>
                </a:lnTo>
                <a:lnTo>
                  <a:pt x="809238" y="2263471"/>
                </a:lnTo>
                <a:lnTo>
                  <a:pt x="807335" y="2258392"/>
                </a:lnTo>
                <a:lnTo>
                  <a:pt x="805749" y="2252678"/>
                </a:lnTo>
                <a:lnTo>
                  <a:pt x="804162" y="2246646"/>
                </a:lnTo>
                <a:lnTo>
                  <a:pt x="803211" y="2241250"/>
                </a:lnTo>
                <a:lnTo>
                  <a:pt x="802576" y="2234901"/>
                </a:lnTo>
                <a:lnTo>
                  <a:pt x="801942" y="2228869"/>
                </a:lnTo>
                <a:lnTo>
                  <a:pt x="801625" y="2222838"/>
                </a:lnTo>
                <a:lnTo>
                  <a:pt x="801625" y="2216807"/>
                </a:lnTo>
                <a:lnTo>
                  <a:pt x="801942" y="2210458"/>
                </a:lnTo>
                <a:lnTo>
                  <a:pt x="802576" y="2204109"/>
                </a:lnTo>
                <a:lnTo>
                  <a:pt x="803211" y="2197443"/>
                </a:lnTo>
                <a:lnTo>
                  <a:pt x="833981" y="1990152"/>
                </a:lnTo>
                <a:lnTo>
                  <a:pt x="855235" y="1846032"/>
                </a:lnTo>
                <a:lnTo>
                  <a:pt x="861897" y="1797146"/>
                </a:lnTo>
                <a:lnTo>
                  <a:pt x="863801" y="1783178"/>
                </a:lnTo>
                <a:lnTo>
                  <a:pt x="864435" y="1777147"/>
                </a:lnTo>
                <a:lnTo>
                  <a:pt x="861897" y="1774290"/>
                </a:lnTo>
                <a:lnTo>
                  <a:pt x="855553" y="1767623"/>
                </a:lnTo>
                <a:lnTo>
                  <a:pt x="833030" y="1744133"/>
                </a:lnTo>
                <a:lnTo>
                  <a:pt x="763558" y="1673343"/>
                </a:lnTo>
                <a:lnTo>
                  <a:pt x="687424" y="1595886"/>
                </a:lnTo>
                <a:lnTo>
                  <a:pt x="657288" y="1564777"/>
                </a:lnTo>
                <a:lnTo>
                  <a:pt x="637620" y="1543825"/>
                </a:lnTo>
                <a:lnTo>
                  <a:pt x="624931" y="1537159"/>
                </a:lnTo>
                <a:lnTo>
                  <a:pt x="612876" y="1530175"/>
                </a:lnTo>
                <a:lnTo>
                  <a:pt x="600822" y="1523192"/>
                </a:lnTo>
                <a:lnTo>
                  <a:pt x="589719" y="1516208"/>
                </a:lnTo>
                <a:lnTo>
                  <a:pt x="578933" y="1508907"/>
                </a:lnTo>
                <a:lnTo>
                  <a:pt x="569100" y="1501605"/>
                </a:lnTo>
                <a:lnTo>
                  <a:pt x="559266" y="1494622"/>
                </a:lnTo>
                <a:lnTo>
                  <a:pt x="550383" y="1487003"/>
                </a:lnTo>
                <a:lnTo>
                  <a:pt x="541818" y="1480019"/>
                </a:lnTo>
                <a:lnTo>
                  <a:pt x="533570" y="1472718"/>
                </a:lnTo>
                <a:lnTo>
                  <a:pt x="525957" y="1465099"/>
                </a:lnTo>
                <a:lnTo>
                  <a:pt x="518978" y="1458116"/>
                </a:lnTo>
                <a:lnTo>
                  <a:pt x="511682" y="1451132"/>
                </a:lnTo>
                <a:lnTo>
                  <a:pt x="505655" y="1444148"/>
                </a:lnTo>
                <a:lnTo>
                  <a:pt x="499945" y="1436847"/>
                </a:lnTo>
                <a:lnTo>
                  <a:pt x="494235" y="1430181"/>
                </a:lnTo>
                <a:lnTo>
                  <a:pt x="489159" y="1423514"/>
                </a:lnTo>
                <a:lnTo>
                  <a:pt x="484718" y="1416848"/>
                </a:lnTo>
                <a:lnTo>
                  <a:pt x="480277" y="1410499"/>
                </a:lnTo>
                <a:lnTo>
                  <a:pt x="476470" y="1404150"/>
                </a:lnTo>
                <a:lnTo>
                  <a:pt x="473298" y="1397801"/>
                </a:lnTo>
                <a:lnTo>
                  <a:pt x="469808" y="1392405"/>
                </a:lnTo>
                <a:lnTo>
                  <a:pt x="464733" y="1381294"/>
                </a:lnTo>
                <a:lnTo>
                  <a:pt x="460926" y="1371453"/>
                </a:lnTo>
                <a:lnTo>
                  <a:pt x="458706" y="1362565"/>
                </a:lnTo>
                <a:lnTo>
                  <a:pt x="457754" y="1359073"/>
                </a:lnTo>
                <a:lnTo>
                  <a:pt x="457119" y="1355264"/>
                </a:lnTo>
                <a:lnTo>
                  <a:pt x="457119" y="1352089"/>
                </a:lnTo>
                <a:lnTo>
                  <a:pt x="457119" y="1349550"/>
                </a:lnTo>
                <a:lnTo>
                  <a:pt x="456802" y="1347010"/>
                </a:lnTo>
                <a:lnTo>
                  <a:pt x="456168" y="1344788"/>
                </a:lnTo>
                <a:lnTo>
                  <a:pt x="454264" y="1342566"/>
                </a:lnTo>
                <a:lnTo>
                  <a:pt x="452361" y="1340344"/>
                </a:lnTo>
                <a:lnTo>
                  <a:pt x="449823" y="1338439"/>
                </a:lnTo>
                <a:lnTo>
                  <a:pt x="446968" y="1336217"/>
                </a:lnTo>
                <a:lnTo>
                  <a:pt x="440624" y="1332408"/>
                </a:lnTo>
                <a:lnTo>
                  <a:pt x="434279" y="1328598"/>
                </a:lnTo>
                <a:lnTo>
                  <a:pt x="431107" y="1326376"/>
                </a:lnTo>
                <a:lnTo>
                  <a:pt x="428887" y="1324472"/>
                </a:lnTo>
                <a:lnTo>
                  <a:pt x="426666" y="1322250"/>
                </a:lnTo>
                <a:lnTo>
                  <a:pt x="425397" y="1319393"/>
                </a:lnTo>
                <a:lnTo>
                  <a:pt x="424128" y="1317170"/>
                </a:lnTo>
                <a:lnTo>
                  <a:pt x="424128" y="1314631"/>
                </a:lnTo>
                <a:lnTo>
                  <a:pt x="425714" y="1302568"/>
                </a:lnTo>
                <a:lnTo>
                  <a:pt x="427618" y="1289553"/>
                </a:lnTo>
                <a:lnTo>
                  <a:pt x="429521" y="1275268"/>
                </a:lnTo>
                <a:lnTo>
                  <a:pt x="432059" y="1260983"/>
                </a:lnTo>
                <a:lnTo>
                  <a:pt x="438086" y="1229873"/>
                </a:lnTo>
                <a:lnTo>
                  <a:pt x="445382" y="1196542"/>
                </a:lnTo>
                <a:lnTo>
                  <a:pt x="453313" y="1161623"/>
                </a:lnTo>
                <a:lnTo>
                  <a:pt x="462195" y="1125117"/>
                </a:lnTo>
                <a:lnTo>
                  <a:pt x="471712" y="1087658"/>
                </a:lnTo>
                <a:lnTo>
                  <a:pt x="481229" y="1049883"/>
                </a:lnTo>
                <a:lnTo>
                  <a:pt x="501531" y="974014"/>
                </a:lnTo>
                <a:lnTo>
                  <a:pt x="521199" y="901001"/>
                </a:lnTo>
                <a:lnTo>
                  <a:pt x="538963" y="833386"/>
                </a:lnTo>
                <a:lnTo>
                  <a:pt x="546577" y="803228"/>
                </a:lnTo>
                <a:lnTo>
                  <a:pt x="553238" y="775293"/>
                </a:lnTo>
                <a:lnTo>
                  <a:pt x="622710" y="754659"/>
                </a:lnTo>
                <a:lnTo>
                  <a:pt x="591305" y="753072"/>
                </a:lnTo>
                <a:lnTo>
                  <a:pt x="520881" y="750215"/>
                </a:lnTo>
                <a:lnTo>
                  <a:pt x="482497" y="748628"/>
                </a:lnTo>
                <a:lnTo>
                  <a:pt x="448554" y="747358"/>
                </a:lnTo>
                <a:lnTo>
                  <a:pt x="423494" y="747041"/>
                </a:lnTo>
                <a:lnTo>
                  <a:pt x="415563" y="747358"/>
                </a:lnTo>
                <a:lnTo>
                  <a:pt x="411439" y="747993"/>
                </a:lnTo>
                <a:lnTo>
                  <a:pt x="409853" y="748628"/>
                </a:lnTo>
                <a:lnTo>
                  <a:pt x="406364" y="750850"/>
                </a:lnTo>
                <a:lnTo>
                  <a:pt x="396847" y="757516"/>
                </a:lnTo>
                <a:lnTo>
                  <a:pt x="382889" y="767992"/>
                </a:lnTo>
                <a:lnTo>
                  <a:pt x="366393" y="781007"/>
                </a:lnTo>
                <a:lnTo>
                  <a:pt x="325472" y="812752"/>
                </a:lnTo>
                <a:lnTo>
                  <a:pt x="279791" y="849258"/>
                </a:lnTo>
                <a:lnTo>
                  <a:pt x="195093" y="917826"/>
                </a:lnTo>
                <a:lnTo>
                  <a:pt x="154805" y="951158"/>
                </a:lnTo>
                <a:lnTo>
                  <a:pt x="154488" y="951475"/>
                </a:lnTo>
                <a:lnTo>
                  <a:pt x="150681" y="954332"/>
                </a:lnTo>
                <a:lnTo>
                  <a:pt x="146875" y="957506"/>
                </a:lnTo>
                <a:lnTo>
                  <a:pt x="143068" y="960046"/>
                </a:lnTo>
                <a:lnTo>
                  <a:pt x="139261" y="962586"/>
                </a:lnTo>
                <a:lnTo>
                  <a:pt x="135454" y="964808"/>
                </a:lnTo>
                <a:lnTo>
                  <a:pt x="131013" y="966712"/>
                </a:lnTo>
                <a:lnTo>
                  <a:pt x="126889" y="968617"/>
                </a:lnTo>
                <a:lnTo>
                  <a:pt x="122766" y="969887"/>
                </a:lnTo>
                <a:lnTo>
                  <a:pt x="113883" y="972426"/>
                </a:lnTo>
                <a:lnTo>
                  <a:pt x="105318" y="974014"/>
                </a:lnTo>
                <a:lnTo>
                  <a:pt x="96436" y="975283"/>
                </a:lnTo>
                <a:lnTo>
                  <a:pt x="87554" y="974966"/>
                </a:lnTo>
                <a:lnTo>
                  <a:pt x="78671" y="974014"/>
                </a:lnTo>
                <a:lnTo>
                  <a:pt x="70106" y="972109"/>
                </a:lnTo>
                <a:lnTo>
                  <a:pt x="61541" y="969569"/>
                </a:lnTo>
                <a:lnTo>
                  <a:pt x="52976" y="966395"/>
                </a:lnTo>
                <a:lnTo>
                  <a:pt x="48852" y="964490"/>
                </a:lnTo>
                <a:lnTo>
                  <a:pt x="45363" y="962268"/>
                </a:lnTo>
                <a:lnTo>
                  <a:pt x="41239" y="959729"/>
                </a:lnTo>
                <a:lnTo>
                  <a:pt x="37432" y="956872"/>
                </a:lnTo>
                <a:lnTo>
                  <a:pt x="33626" y="954015"/>
                </a:lnTo>
                <a:lnTo>
                  <a:pt x="30453" y="951158"/>
                </a:lnTo>
                <a:lnTo>
                  <a:pt x="26647" y="947666"/>
                </a:lnTo>
                <a:lnTo>
                  <a:pt x="23792" y="944491"/>
                </a:lnTo>
                <a:lnTo>
                  <a:pt x="20302" y="940682"/>
                </a:lnTo>
                <a:lnTo>
                  <a:pt x="17764" y="936873"/>
                </a:lnTo>
                <a:lnTo>
                  <a:pt x="14909" y="933063"/>
                </a:lnTo>
                <a:lnTo>
                  <a:pt x="12689" y="929254"/>
                </a:lnTo>
                <a:lnTo>
                  <a:pt x="10468" y="925127"/>
                </a:lnTo>
                <a:lnTo>
                  <a:pt x="8248" y="921000"/>
                </a:lnTo>
                <a:lnTo>
                  <a:pt x="6662" y="916874"/>
                </a:lnTo>
                <a:lnTo>
                  <a:pt x="4758" y="912429"/>
                </a:lnTo>
                <a:lnTo>
                  <a:pt x="2538" y="903858"/>
                </a:lnTo>
                <a:lnTo>
                  <a:pt x="634" y="894970"/>
                </a:lnTo>
                <a:lnTo>
                  <a:pt x="0" y="886399"/>
                </a:lnTo>
                <a:lnTo>
                  <a:pt x="0" y="877511"/>
                </a:lnTo>
                <a:lnTo>
                  <a:pt x="952" y="868622"/>
                </a:lnTo>
                <a:lnTo>
                  <a:pt x="2538" y="859734"/>
                </a:lnTo>
                <a:lnTo>
                  <a:pt x="5075" y="851163"/>
                </a:lnTo>
                <a:lnTo>
                  <a:pt x="8882" y="842909"/>
                </a:lnTo>
                <a:lnTo>
                  <a:pt x="10785" y="838782"/>
                </a:lnTo>
                <a:lnTo>
                  <a:pt x="13006" y="834656"/>
                </a:lnTo>
                <a:lnTo>
                  <a:pt x="15544" y="831164"/>
                </a:lnTo>
                <a:lnTo>
                  <a:pt x="18082" y="827354"/>
                </a:lnTo>
                <a:lnTo>
                  <a:pt x="20937" y="823545"/>
                </a:lnTo>
                <a:lnTo>
                  <a:pt x="24109" y="820053"/>
                </a:lnTo>
                <a:lnTo>
                  <a:pt x="27281" y="816561"/>
                </a:lnTo>
                <a:lnTo>
                  <a:pt x="30771" y="813069"/>
                </a:lnTo>
                <a:lnTo>
                  <a:pt x="80575" y="775611"/>
                </a:lnTo>
                <a:lnTo>
                  <a:pt x="189700" y="694028"/>
                </a:lnTo>
                <a:lnTo>
                  <a:pt x="248386" y="650220"/>
                </a:lnTo>
                <a:lnTo>
                  <a:pt x="300094" y="612127"/>
                </a:lnTo>
                <a:lnTo>
                  <a:pt x="321348" y="596572"/>
                </a:lnTo>
                <a:lnTo>
                  <a:pt x="337843" y="585144"/>
                </a:lnTo>
                <a:lnTo>
                  <a:pt x="349263" y="577208"/>
                </a:lnTo>
                <a:lnTo>
                  <a:pt x="352436" y="574986"/>
                </a:lnTo>
                <a:lnTo>
                  <a:pt x="354022" y="574351"/>
                </a:lnTo>
                <a:lnTo>
                  <a:pt x="460926" y="562606"/>
                </a:lnTo>
                <a:lnTo>
                  <a:pt x="554190" y="552448"/>
                </a:lnTo>
                <a:lnTo>
                  <a:pt x="595112" y="548003"/>
                </a:lnTo>
                <a:lnTo>
                  <a:pt x="631275" y="544512"/>
                </a:lnTo>
                <a:lnTo>
                  <a:pt x="663315" y="541655"/>
                </a:lnTo>
                <a:lnTo>
                  <a:pt x="690596" y="539750"/>
                </a:lnTo>
                <a:close/>
                <a:moveTo>
                  <a:pt x="912333" y="0"/>
                </a:moveTo>
                <a:lnTo>
                  <a:pt x="923772" y="0"/>
                </a:lnTo>
                <a:lnTo>
                  <a:pt x="935529" y="0"/>
                </a:lnTo>
                <a:lnTo>
                  <a:pt x="943791" y="636"/>
                </a:lnTo>
                <a:lnTo>
                  <a:pt x="952052" y="1908"/>
                </a:lnTo>
                <a:lnTo>
                  <a:pt x="960632" y="3817"/>
                </a:lnTo>
                <a:lnTo>
                  <a:pt x="969211" y="5407"/>
                </a:lnTo>
                <a:lnTo>
                  <a:pt x="977473" y="8270"/>
                </a:lnTo>
                <a:lnTo>
                  <a:pt x="986052" y="11451"/>
                </a:lnTo>
                <a:lnTo>
                  <a:pt x="993996" y="14949"/>
                </a:lnTo>
                <a:lnTo>
                  <a:pt x="1001940" y="19084"/>
                </a:lnTo>
                <a:lnTo>
                  <a:pt x="1010202" y="22901"/>
                </a:lnTo>
                <a:lnTo>
                  <a:pt x="1017828" y="27990"/>
                </a:lnTo>
                <a:lnTo>
                  <a:pt x="1025454" y="33080"/>
                </a:lnTo>
                <a:lnTo>
                  <a:pt x="1032762" y="39123"/>
                </a:lnTo>
                <a:lnTo>
                  <a:pt x="1039753" y="44848"/>
                </a:lnTo>
                <a:lnTo>
                  <a:pt x="1047061" y="51210"/>
                </a:lnTo>
                <a:lnTo>
                  <a:pt x="1053734" y="57889"/>
                </a:lnTo>
                <a:lnTo>
                  <a:pt x="1060407" y="65523"/>
                </a:lnTo>
                <a:lnTo>
                  <a:pt x="1066127" y="72839"/>
                </a:lnTo>
                <a:lnTo>
                  <a:pt x="1072164" y="80791"/>
                </a:lnTo>
                <a:lnTo>
                  <a:pt x="1077884" y="89061"/>
                </a:lnTo>
                <a:lnTo>
                  <a:pt x="1082968" y="97331"/>
                </a:lnTo>
                <a:lnTo>
                  <a:pt x="1087734" y="106555"/>
                </a:lnTo>
                <a:lnTo>
                  <a:pt x="1092183" y="115779"/>
                </a:lnTo>
                <a:lnTo>
                  <a:pt x="1096313" y="125003"/>
                </a:lnTo>
                <a:lnTo>
                  <a:pt x="1100127" y="134546"/>
                </a:lnTo>
                <a:lnTo>
                  <a:pt x="1103304" y="145042"/>
                </a:lnTo>
                <a:lnTo>
                  <a:pt x="1106164" y="155220"/>
                </a:lnTo>
                <a:lnTo>
                  <a:pt x="1108706" y="166035"/>
                </a:lnTo>
                <a:lnTo>
                  <a:pt x="1110612" y="176849"/>
                </a:lnTo>
                <a:lnTo>
                  <a:pt x="1111566" y="187982"/>
                </a:lnTo>
                <a:lnTo>
                  <a:pt x="1112519" y="199433"/>
                </a:lnTo>
                <a:lnTo>
                  <a:pt x="1112837" y="210883"/>
                </a:lnTo>
                <a:lnTo>
                  <a:pt x="1112519" y="222970"/>
                </a:lnTo>
                <a:lnTo>
                  <a:pt x="1110930" y="247144"/>
                </a:lnTo>
                <a:lnTo>
                  <a:pt x="1109024" y="271636"/>
                </a:lnTo>
                <a:lnTo>
                  <a:pt x="1106164" y="296764"/>
                </a:lnTo>
                <a:lnTo>
                  <a:pt x="1104575" y="308851"/>
                </a:lnTo>
                <a:lnTo>
                  <a:pt x="1102351" y="321574"/>
                </a:lnTo>
                <a:lnTo>
                  <a:pt x="1100444" y="333978"/>
                </a:lnTo>
                <a:lnTo>
                  <a:pt x="1097902" y="345747"/>
                </a:lnTo>
                <a:lnTo>
                  <a:pt x="1095360" y="358152"/>
                </a:lnTo>
                <a:lnTo>
                  <a:pt x="1092183" y="369921"/>
                </a:lnTo>
                <a:lnTo>
                  <a:pt x="1089323" y="381372"/>
                </a:lnTo>
                <a:lnTo>
                  <a:pt x="1085510" y="393140"/>
                </a:lnTo>
                <a:lnTo>
                  <a:pt x="1082014" y="404273"/>
                </a:lnTo>
                <a:lnTo>
                  <a:pt x="1077884" y="415406"/>
                </a:lnTo>
                <a:lnTo>
                  <a:pt x="1073753" y="425902"/>
                </a:lnTo>
                <a:lnTo>
                  <a:pt x="1068986" y="436080"/>
                </a:lnTo>
                <a:lnTo>
                  <a:pt x="1063585" y="445941"/>
                </a:lnTo>
                <a:lnTo>
                  <a:pt x="1058501" y="455483"/>
                </a:lnTo>
                <a:lnTo>
                  <a:pt x="1052463" y="464389"/>
                </a:lnTo>
                <a:lnTo>
                  <a:pt x="1046108" y="472977"/>
                </a:lnTo>
                <a:lnTo>
                  <a:pt x="1039753" y="481247"/>
                </a:lnTo>
                <a:lnTo>
                  <a:pt x="1032762" y="488563"/>
                </a:lnTo>
                <a:lnTo>
                  <a:pt x="1025454" y="495242"/>
                </a:lnTo>
                <a:lnTo>
                  <a:pt x="1017510" y="501922"/>
                </a:lnTo>
                <a:lnTo>
                  <a:pt x="1009248" y="507647"/>
                </a:lnTo>
                <a:lnTo>
                  <a:pt x="1000351" y="512736"/>
                </a:lnTo>
                <a:lnTo>
                  <a:pt x="991454" y="516871"/>
                </a:lnTo>
                <a:lnTo>
                  <a:pt x="981921" y="520688"/>
                </a:lnTo>
                <a:lnTo>
                  <a:pt x="971435" y="523551"/>
                </a:lnTo>
                <a:lnTo>
                  <a:pt x="960949" y="525778"/>
                </a:lnTo>
                <a:lnTo>
                  <a:pt x="953005" y="526732"/>
                </a:lnTo>
                <a:lnTo>
                  <a:pt x="944426" y="527050"/>
                </a:lnTo>
                <a:lnTo>
                  <a:pt x="935847" y="526414"/>
                </a:lnTo>
                <a:lnTo>
                  <a:pt x="926314" y="525141"/>
                </a:lnTo>
                <a:lnTo>
                  <a:pt x="917099" y="523233"/>
                </a:lnTo>
                <a:lnTo>
                  <a:pt x="907884" y="520688"/>
                </a:lnTo>
                <a:lnTo>
                  <a:pt x="898669" y="517190"/>
                </a:lnTo>
                <a:lnTo>
                  <a:pt x="888819" y="513373"/>
                </a:lnTo>
                <a:lnTo>
                  <a:pt x="879286" y="508283"/>
                </a:lnTo>
                <a:lnTo>
                  <a:pt x="869118" y="503194"/>
                </a:lnTo>
                <a:lnTo>
                  <a:pt x="859585" y="496833"/>
                </a:lnTo>
                <a:lnTo>
                  <a:pt x="849735" y="490153"/>
                </a:lnTo>
                <a:lnTo>
                  <a:pt x="840202" y="482837"/>
                </a:lnTo>
                <a:lnTo>
                  <a:pt x="830987" y="474886"/>
                </a:lnTo>
                <a:lnTo>
                  <a:pt x="821454" y="465979"/>
                </a:lnTo>
                <a:lnTo>
                  <a:pt x="812239" y="456755"/>
                </a:lnTo>
                <a:lnTo>
                  <a:pt x="803342" y="446577"/>
                </a:lnTo>
                <a:lnTo>
                  <a:pt x="794445" y="435762"/>
                </a:lnTo>
                <a:lnTo>
                  <a:pt x="786183" y="424630"/>
                </a:lnTo>
                <a:lnTo>
                  <a:pt x="778240" y="412225"/>
                </a:lnTo>
                <a:lnTo>
                  <a:pt x="770296" y="400138"/>
                </a:lnTo>
                <a:lnTo>
                  <a:pt x="762987" y="386779"/>
                </a:lnTo>
                <a:lnTo>
                  <a:pt x="756314" y="372784"/>
                </a:lnTo>
                <a:lnTo>
                  <a:pt x="749324" y="358470"/>
                </a:lnTo>
                <a:lnTo>
                  <a:pt x="743604" y="343203"/>
                </a:lnTo>
                <a:lnTo>
                  <a:pt x="738202" y="327617"/>
                </a:lnTo>
                <a:lnTo>
                  <a:pt x="733436" y="311077"/>
                </a:lnTo>
                <a:lnTo>
                  <a:pt x="728987" y="294219"/>
                </a:lnTo>
                <a:lnTo>
                  <a:pt x="725810" y="276725"/>
                </a:lnTo>
                <a:lnTo>
                  <a:pt x="722632" y="258595"/>
                </a:lnTo>
                <a:lnTo>
                  <a:pt x="720408" y="240146"/>
                </a:lnTo>
                <a:lnTo>
                  <a:pt x="719137" y="221062"/>
                </a:lnTo>
                <a:lnTo>
                  <a:pt x="719772" y="209293"/>
                </a:lnTo>
                <a:lnTo>
                  <a:pt x="721361" y="197206"/>
                </a:lnTo>
                <a:lnTo>
                  <a:pt x="722632" y="185756"/>
                </a:lnTo>
                <a:lnTo>
                  <a:pt x="724856" y="174623"/>
                </a:lnTo>
                <a:lnTo>
                  <a:pt x="727399" y="163490"/>
                </a:lnTo>
                <a:lnTo>
                  <a:pt x="730576" y="152676"/>
                </a:lnTo>
                <a:lnTo>
                  <a:pt x="734389" y="142179"/>
                </a:lnTo>
                <a:lnTo>
                  <a:pt x="737884" y="131683"/>
                </a:lnTo>
                <a:lnTo>
                  <a:pt x="742333" y="121823"/>
                </a:lnTo>
                <a:lnTo>
                  <a:pt x="746782" y="111962"/>
                </a:lnTo>
                <a:lnTo>
                  <a:pt x="752184" y="102420"/>
                </a:lnTo>
                <a:lnTo>
                  <a:pt x="757268" y="93514"/>
                </a:lnTo>
                <a:lnTo>
                  <a:pt x="763305" y="84290"/>
                </a:lnTo>
                <a:lnTo>
                  <a:pt x="769660" y="76338"/>
                </a:lnTo>
                <a:lnTo>
                  <a:pt x="776015" y="68068"/>
                </a:lnTo>
                <a:lnTo>
                  <a:pt x="783006" y="60116"/>
                </a:lnTo>
                <a:lnTo>
                  <a:pt x="790314" y="53118"/>
                </a:lnTo>
                <a:lnTo>
                  <a:pt x="797940" y="46121"/>
                </a:lnTo>
                <a:lnTo>
                  <a:pt x="805567" y="39759"/>
                </a:lnTo>
                <a:lnTo>
                  <a:pt x="813828" y="33398"/>
                </a:lnTo>
                <a:lnTo>
                  <a:pt x="822725" y="27990"/>
                </a:lnTo>
                <a:lnTo>
                  <a:pt x="831305" y="22901"/>
                </a:lnTo>
                <a:lnTo>
                  <a:pt x="840520" y="18130"/>
                </a:lnTo>
                <a:lnTo>
                  <a:pt x="849735" y="13995"/>
                </a:lnTo>
                <a:lnTo>
                  <a:pt x="859903" y="10496"/>
                </a:lnTo>
                <a:lnTo>
                  <a:pt x="870071" y="7316"/>
                </a:lnTo>
                <a:lnTo>
                  <a:pt x="879922" y="4771"/>
                </a:lnTo>
                <a:lnTo>
                  <a:pt x="890725" y="2544"/>
                </a:lnTo>
                <a:lnTo>
                  <a:pt x="901529" y="954"/>
                </a:lnTo>
                <a:lnTo>
                  <a:pt x="912333" y="0"/>
                </a:lnTo>
                <a:close/>
              </a:path>
            </a:pathLst>
          </a:custGeom>
          <a:solidFill>
            <a:srgbClr val="E77960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9" name="KSO_Shape"/>
          <p:cNvSpPr>
            <a:spLocks/>
          </p:cNvSpPr>
          <p:nvPr/>
        </p:nvSpPr>
        <p:spPr bwMode="auto">
          <a:xfrm>
            <a:off x="5730960" y="4508500"/>
            <a:ext cx="730079" cy="730079"/>
          </a:xfrm>
          <a:custGeom>
            <a:avLst/>
            <a:gdLst>
              <a:gd name="T0" fmla="*/ 984018 w 1589088"/>
              <a:gd name="T1" fmla="*/ 589506 h 1589088"/>
              <a:gd name="T2" fmla="*/ 955171 w 1589088"/>
              <a:gd name="T3" fmla="*/ 645802 h 1589088"/>
              <a:gd name="T4" fmla="*/ 898294 w 1589088"/>
              <a:gd name="T5" fmla="*/ 673272 h 1589088"/>
              <a:gd name="T6" fmla="*/ 881422 w 1589088"/>
              <a:gd name="T7" fmla="*/ 964824 h 1589088"/>
              <a:gd name="T8" fmla="*/ 873530 w 1589088"/>
              <a:gd name="T9" fmla="*/ 1040159 h 1589088"/>
              <a:gd name="T10" fmla="*/ 824817 w 1589088"/>
              <a:gd name="T11" fmla="*/ 1084490 h 1589088"/>
              <a:gd name="T12" fmla="*/ 756238 w 1589088"/>
              <a:gd name="T13" fmla="*/ 1088026 h 1589088"/>
              <a:gd name="T14" fmla="*/ 703444 w 1589088"/>
              <a:gd name="T15" fmla="*/ 1048590 h 1589088"/>
              <a:gd name="T16" fmla="*/ 686571 w 1589088"/>
              <a:gd name="T17" fmla="*/ 985493 h 1589088"/>
              <a:gd name="T18" fmla="*/ 486007 w 1589088"/>
              <a:gd name="T19" fmla="*/ 893024 h 1589088"/>
              <a:gd name="T20" fmla="*/ 398106 w 1589088"/>
              <a:gd name="T21" fmla="*/ 820680 h 1589088"/>
              <a:gd name="T22" fmla="*/ 402189 w 1589088"/>
              <a:gd name="T23" fmla="*/ 755134 h 1589088"/>
              <a:gd name="T24" fmla="*/ 446547 w 1589088"/>
              <a:gd name="T25" fmla="*/ 706452 h 1589088"/>
              <a:gd name="T26" fmla="*/ 514037 w 1589088"/>
              <a:gd name="T27" fmla="*/ 696389 h 1589088"/>
              <a:gd name="T28" fmla="*/ 570641 w 1589088"/>
              <a:gd name="T29" fmla="*/ 730385 h 1589088"/>
              <a:gd name="T30" fmla="*/ 593501 w 1589088"/>
              <a:gd name="T31" fmla="*/ 794027 h 1589088"/>
              <a:gd name="T32" fmla="*/ 818558 w 1589088"/>
              <a:gd name="T33" fmla="*/ 648522 h 1589088"/>
              <a:gd name="T34" fmla="*/ 785901 w 1589088"/>
              <a:gd name="T35" fmla="*/ 575091 h 1589088"/>
              <a:gd name="T36" fmla="*/ 808761 w 1589088"/>
              <a:gd name="T37" fmla="*/ 511721 h 1589088"/>
              <a:gd name="T38" fmla="*/ 865365 w 1589088"/>
              <a:gd name="T39" fmla="*/ 477726 h 1589088"/>
              <a:gd name="T40" fmla="*/ 728574 w 1589088"/>
              <a:gd name="T41" fmla="*/ 144010 h 1589088"/>
              <a:gd name="T42" fmla="*/ 531280 w 1589088"/>
              <a:gd name="T43" fmla="*/ 182593 h 1589088"/>
              <a:gd name="T44" fmla="*/ 353281 w 1589088"/>
              <a:gd name="T45" fmla="*/ 288291 h 1589088"/>
              <a:gd name="T46" fmla="*/ 219577 w 1589088"/>
              <a:gd name="T47" fmla="*/ 451592 h 1589088"/>
              <a:gd name="T48" fmla="*/ 152454 w 1589088"/>
              <a:gd name="T49" fmla="*/ 642880 h 1589088"/>
              <a:gd name="T50" fmla="*/ 152454 w 1589088"/>
              <a:gd name="T51" fmla="*/ 843135 h 1589088"/>
              <a:gd name="T52" fmla="*/ 219577 w 1589088"/>
              <a:gd name="T53" fmla="*/ 1034422 h 1589088"/>
              <a:gd name="T54" fmla="*/ 353281 w 1589088"/>
              <a:gd name="T55" fmla="*/ 1197724 h 1589088"/>
              <a:gd name="T56" fmla="*/ 531280 w 1589088"/>
              <a:gd name="T57" fmla="*/ 1303421 h 1589088"/>
              <a:gd name="T58" fmla="*/ 728574 w 1589088"/>
              <a:gd name="T59" fmla="*/ 1341734 h 1589088"/>
              <a:gd name="T60" fmla="*/ 927227 w 1589088"/>
              <a:gd name="T61" fmla="*/ 1312931 h 1589088"/>
              <a:gd name="T62" fmla="*/ 1109302 w 1589088"/>
              <a:gd name="T63" fmla="*/ 1217015 h 1589088"/>
              <a:gd name="T64" fmla="*/ 1251431 w 1589088"/>
              <a:gd name="T65" fmla="*/ 1059964 h 1589088"/>
              <a:gd name="T66" fmla="*/ 1328065 w 1589088"/>
              <a:gd name="T67" fmla="*/ 871393 h 1589088"/>
              <a:gd name="T68" fmla="*/ 1337576 w 1589088"/>
              <a:gd name="T69" fmla="*/ 671410 h 1589088"/>
              <a:gd name="T70" fmla="*/ 1280237 w 1589088"/>
              <a:gd name="T71" fmla="*/ 477677 h 1589088"/>
              <a:gd name="T72" fmla="*/ 1155500 w 1589088"/>
              <a:gd name="T73" fmla="*/ 308670 h 1589088"/>
              <a:gd name="T74" fmla="*/ 981849 w 1589088"/>
              <a:gd name="T75" fmla="*/ 193462 h 1589088"/>
              <a:gd name="T76" fmla="*/ 785915 w 1589088"/>
              <a:gd name="T77" fmla="*/ 145640 h 1589088"/>
              <a:gd name="T78" fmla="*/ 902226 w 1589088"/>
              <a:gd name="T79" fmla="*/ 17390 h 1589088"/>
              <a:gd name="T80" fmla="*/ 1136207 w 1589088"/>
              <a:gd name="T81" fmla="*/ 112491 h 1589088"/>
              <a:gd name="T82" fmla="*/ 1320999 w 1589088"/>
              <a:gd name="T83" fmla="*/ 276063 h 1589088"/>
              <a:gd name="T84" fmla="*/ 1429702 w 1589088"/>
              <a:gd name="T85" fmla="*/ 459201 h 1589088"/>
              <a:gd name="T86" fmla="*/ 1481334 w 1589088"/>
              <a:gd name="T87" fmla="*/ 660270 h 1589088"/>
              <a:gd name="T88" fmla="*/ 1475356 w 1589088"/>
              <a:gd name="T89" fmla="*/ 866502 h 1589088"/>
              <a:gd name="T90" fmla="*/ 1412581 w 1589088"/>
              <a:gd name="T91" fmla="*/ 1064855 h 1589088"/>
              <a:gd name="T92" fmla="*/ 1892771 w 1589088"/>
              <a:gd name="T93" fmla="*/ 1636001 h 1589088"/>
              <a:gd name="T94" fmla="*/ 1896304 w 1589088"/>
              <a:gd name="T95" fmla="*/ 1759632 h 1589088"/>
              <a:gd name="T96" fmla="*/ 1783798 w 1589088"/>
              <a:gd name="T97" fmla="*/ 1885980 h 1589088"/>
              <a:gd name="T98" fmla="*/ 1662866 w 1589088"/>
              <a:gd name="T99" fmla="*/ 1900381 h 1589088"/>
              <a:gd name="T100" fmla="*/ 1104954 w 1589088"/>
              <a:gd name="T101" fmla="*/ 1391458 h 1589088"/>
              <a:gd name="T102" fmla="*/ 909835 w 1589088"/>
              <a:gd name="T103" fmla="*/ 1466451 h 1589088"/>
              <a:gd name="T104" fmla="*/ 704388 w 1589088"/>
              <a:gd name="T105" fmla="*/ 1484656 h 1589088"/>
              <a:gd name="T106" fmla="*/ 501116 w 1589088"/>
              <a:gd name="T107" fmla="*/ 1445528 h 1589088"/>
              <a:gd name="T108" fmla="*/ 313061 w 1589088"/>
              <a:gd name="T109" fmla="*/ 1349069 h 1589088"/>
              <a:gd name="T110" fmla="*/ 143758 w 1589088"/>
              <a:gd name="T111" fmla="*/ 1181965 h 1589088"/>
              <a:gd name="T112" fmla="*/ 30708 w 1589088"/>
              <a:gd name="T113" fmla="*/ 954538 h 1589088"/>
              <a:gd name="T114" fmla="*/ 815 w 1589088"/>
              <a:gd name="T115" fmla="*/ 707277 h 1589088"/>
              <a:gd name="T116" fmla="*/ 54351 w 1589088"/>
              <a:gd name="T117" fmla="*/ 463275 h 1589088"/>
              <a:gd name="T118" fmla="*/ 191315 w 1589088"/>
              <a:gd name="T119" fmla="*/ 245360 h 1589088"/>
              <a:gd name="T120" fmla="*/ 397577 w 1589088"/>
              <a:gd name="T121" fmla="*/ 85319 h 1589088"/>
              <a:gd name="T122" fmla="*/ 636177 w 1589088"/>
              <a:gd name="T123" fmla="*/ 7880 h 1589088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1589088" h="1589088">
                <a:moveTo>
                  <a:pt x="916859" y="288925"/>
                </a:moveTo>
                <a:lnTo>
                  <a:pt x="954088" y="332030"/>
                </a:lnTo>
                <a:lnTo>
                  <a:pt x="816067" y="450682"/>
                </a:lnTo>
                <a:lnTo>
                  <a:pt x="817430" y="454085"/>
                </a:lnTo>
                <a:lnTo>
                  <a:pt x="818338" y="457488"/>
                </a:lnTo>
                <a:lnTo>
                  <a:pt x="819246" y="461118"/>
                </a:lnTo>
                <a:lnTo>
                  <a:pt x="820381" y="464748"/>
                </a:lnTo>
                <a:lnTo>
                  <a:pt x="820835" y="468378"/>
                </a:lnTo>
                <a:lnTo>
                  <a:pt x="821289" y="472008"/>
                </a:lnTo>
                <a:lnTo>
                  <a:pt x="821743" y="475865"/>
                </a:lnTo>
                <a:lnTo>
                  <a:pt x="821743" y="479722"/>
                </a:lnTo>
                <a:lnTo>
                  <a:pt x="821743" y="483805"/>
                </a:lnTo>
                <a:lnTo>
                  <a:pt x="821289" y="487662"/>
                </a:lnTo>
                <a:lnTo>
                  <a:pt x="820835" y="491746"/>
                </a:lnTo>
                <a:lnTo>
                  <a:pt x="820154" y="495602"/>
                </a:lnTo>
                <a:lnTo>
                  <a:pt x="819246" y="499459"/>
                </a:lnTo>
                <a:lnTo>
                  <a:pt x="818338" y="503089"/>
                </a:lnTo>
                <a:lnTo>
                  <a:pt x="816976" y="506946"/>
                </a:lnTo>
                <a:lnTo>
                  <a:pt x="815840" y="510349"/>
                </a:lnTo>
                <a:lnTo>
                  <a:pt x="814251" y="513979"/>
                </a:lnTo>
                <a:lnTo>
                  <a:pt x="812662" y="517382"/>
                </a:lnTo>
                <a:lnTo>
                  <a:pt x="810619" y="520785"/>
                </a:lnTo>
                <a:lnTo>
                  <a:pt x="808803" y="523961"/>
                </a:lnTo>
                <a:lnTo>
                  <a:pt x="806760" y="527137"/>
                </a:lnTo>
                <a:lnTo>
                  <a:pt x="804263" y="530313"/>
                </a:lnTo>
                <a:lnTo>
                  <a:pt x="801993" y="533036"/>
                </a:lnTo>
                <a:lnTo>
                  <a:pt x="799496" y="535985"/>
                </a:lnTo>
                <a:lnTo>
                  <a:pt x="796772" y="538707"/>
                </a:lnTo>
                <a:lnTo>
                  <a:pt x="794048" y="541203"/>
                </a:lnTo>
                <a:lnTo>
                  <a:pt x="791324" y="543698"/>
                </a:lnTo>
                <a:lnTo>
                  <a:pt x="788146" y="545967"/>
                </a:lnTo>
                <a:lnTo>
                  <a:pt x="785194" y="548009"/>
                </a:lnTo>
                <a:lnTo>
                  <a:pt x="781789" y="550051"/>
                </a:lnTo>
                <a:lnTo>
                  <a:pt x="778611" y="552093"/>
                </a:lnTo>
                <a:lnTo>
                  <a:pt x="775433" y="553908"/>
                </a:lnTo>
                <a:lnTo>
                  <a:pt x="771801" y="555496"/>
                </a:lnTo>
                <a:lnTo>
                  <a:pt x="768396" y="556857"/>
                </a:lnTo>
                <a:lnTo>
                  <a:pt x="764537" y="558218"/>
                </a:lnTo>
                <a:lnTo>
                  <a:pt x="760905" y="559352"/>
                </a:lnTo>
                <a:lnTo>
                  <a:pt x="757046" y="560260"/>
                </a:lnTo>
                <a:lnTo>
                  <a:pt x="753413" y="560940"/>
                </a:lnTo>
                <a:lnTo>
                  <a:pt x="749327" y="561621"/>
                </a:lnTo>
                <a:lnTo>
                  <a:pt x="745241" y="562075"/>
                </a:lnTo>
                <a:lnTo>
                  <a:pt x="692121" y="754005"/>
                </a:lnTo>
                <a:lnTo>
                  <a:pt x="697343" y="756728"/>
                </a:lnTo>
                <a:lnTo>
                  <a:pt x="702110" y="759904"/>
                </a:lnTo>
                <a:lnTo>
                  <a:pt x="706650" y="763080"/>
                </a:lnTo>
                <a:lnTo>
                  <a:pt x="710963" y="766937"/>
                </a:lnTo>
                <a:lnTo>
                  <a:pt x="715049" y="770794"/>
                </a:lnTo>
                <a:lnTo>
                  <a:pt x="718908" y="774877"/>
                </a:lnTo>
                <a:lnTo>
                  <a:pt x="722313" y="779188"/>
                </a:lnTo>
                <a:lnTo>
                  <a:pt x="725718" y="783952"/>
                </a:lnTo>
                <a:lnTo>
                  <a:pt x="728670" y="788943"/>
                </a:lnTo>
                <a:lnTo>
                  <a:pt x="731167" y="793934"/>
                </a:lnTo>
                <a:lnTo>
                  <a:pt x="733437" y="799379"/>
                </a:lnTo>
                <a:lnTo>
                  <a:pt x="735253" y="804824"/>
                </a:lnTo>
                <a:lnTo>
                  <a:pt x="736615" y="810496"/>
                </a:lnTo>
                <a:lnTo>
                  <a:pt x="737750" y="816167"/>
                </a:lnTo>
                <a:lnTo>
                  <a:pt x="738431" y="822066"/>
                </a:lnTo>
                <a:lnTo>
                  <a:pt x="738658" y="828191"/>
                </a:lnTo>
                <a:lnTo>
                  <a:pt x="738658" y="832729"/>
                </a:lnTo>
                <a:lnTo>
                  <a:pt x="738431" y="836812"/>
                </a:lnTo>
                <a:lnTo>
                  <a:pt x="737523" y="840896"/>
                </a:lnTo>
                <a:lnTo>
                  <a:pt x="736842" y="844980"/>
                </a:lnTo>
                <a:lnTo>
                  <a:pt x="735934" y="849063"/>
                </a:lnTo>
                <a:lnTo>
                  <a:pt x="734799" y="852920"/>
                </a:lnTo>
                <a:lnTo>
                  <a:pt x="733664" y="856777"/>
                </a:lnTo>
                <a:lnTo>
                  <a:pt x="732075" y="860407"/>
                </a:lnTo>
                <a:lnTo>
                  <a:pt x="730259" y="864263"/>
                </a:lnTo>
                <a:lnTo>
                  <a:pt x="728670" y="867666"/>
                </a:lnTo>
                <a:lnTo>
                  <a:pt x="726626" y="871296"/>
                </a:lnTo>
                <a:lnTo>
                  <a:pt x="724583" y="874699"/>
                </a:lnTo>
                <a:lnTo>
                  <a:pt x="722086" y="877876"/>
                </a:lnTo>
                <a:lnTo>
                  <a:pt x="719589" y="881052"/>
                </a:lnTo>
                <a:lnTo>
                  <a:pt x="717092" y="884228"/>
                </a:lnTo>
                <a:lnTo>
                  <a:pt x="714141" y="886950"/>
                </a:lnTo>
                <a:lnTo>
                  <a:pt x="711417" y="889673"/>
                </a:lnTo>
                <a:lnTo>
                  <a:pt x="708239" y="892395"/>
                </a:lnTo>
                <a:lnTo>
                  <a:pt x="705288" y="894891"/>
                </a:lnTo>
                <a:lnTo>
                  <a:pt x="702110" y="896933"/>
                </a:lnTo>
                <a:lnTo>
                  <a:pt x="698705" y="899428"/>
                </a:lnTo>
                <a:lnTo>
                  <a:pt x="695299" y="901243"/>
                </a:lnTo>
                <a:lnTo>
                  <a:pt x="691440" y="903058"/>
                </a:lnTo>
                <a:lnTo>
                  <a:pt x="688035" y="904646"/>
                </a:lnTo>
                <a:lnTo>
                  <a:pt x="684176" y="906234"/>
                </a:lnTo>
                <a:lnTo>
                  <a:pt x="680317" y="907595"/>
                </a:lnTo>
                <a:lnTo>
                  <a:pt x="676231" y="908730"/>
                </a:lnTo>
                <a:lnTo>
                  <a:pt x="672372" y="909637"/>
                </a:lnTo>
                <a:lnTo>
                  <a:pt x="668286" y="910318"/>
                </a:lnTo>
                <a:lnTo>
                  <a:pt x="664199" y="910771"/>
                </a:lnTo>
                <a:lnTo>
                  <a:pt x="659886" y="911225"/>
                </a:lnTo>
                <a:lnTo>
                  <a:pt x="655573" y="911225"/>
                </a:lnTo>
                <a:lnTo>
                  <a:pt x="651260" y="911225"/>
                </a:lnTo>
                <a:lnTo>
                  <a:pt x="646947" y="910771"/>
                </a:lnTo>
                <a:lnTo>
                  <a:pt x="643088" y="910318"/>
                </a:lnTo>
                <a:lnTo>
                  <a:pt x="638775" y="909637"/>
                </a:lnTo>
                <a:lnTo>
                  <a:pt x="634915" y="908730"/>
                </a:lnTo>
                <a:lnTo>
                  <a:pt x="630829" y="907595"/>
                </a:lnTo>
                <a:lnTo>
                  <a:pt x="627197" y="906234"/>
                </a:lnTo>
                <a:lnTo>
                  <a:pt x="623338" y="904646"/>
                </a:lnTo>
                <a:lnTo>
                  <a:pt x="619706" y="903058"/>
                </a:lnTo>
                <a:lnTo>
                  <a:pt x="616074" y="901243"/>
                </a:lnTo>
                <a:lnTo>
                  <a:pt x="612669" y="899428"/>
                </a:lnTo>
                <a:lnTo>
                  <a:pt x="609037" y="896933"/>
                </a:lnTo>
                <a:lnTo>
                  <a:pt x="605858" y="894891"/>
                </a:lnTo>
                <a:lnTo>
                  <a:pt x="602680" y="892395"/>
                </a:lnTo>
                <a:lnTo>
                  <a:pt x="599729" y="889673"/>
                </a:lnTo>
                <a:lnTo>
                  <a:pt x="596778" y="886950"/>
                </a:lnTo>
                <a:lnTo>
                  <a:pt x="594054" y="884228"/>
                </a:lnTo>
                <a:lnTo>
                  <a:pt x="591557" y="881052"/>
                </a:lnTo>
                <a:lnTo>
                  <a:pt x="588833" y="877876"/>
                </a:lnTo>
                <a:lnTo>
                  <a:pt x="586790" y="874699"/>
                </a:lnTo>
                <a:lnTo>
                  <a:pt x="584520" y="871296"/>
                </a:lnTo>
                <a:lnTo>
                  <a:pt x="582704" y="867666"/>
                </a:lnTo>
                <a:lnTo>
                  <a:pt x="580661" y="864263"/>
                </a:lnTo>
                <a:lnTo>
                  <a:pt x="579072" y="860407"/>
                </a:lnTo>
                <a:lnTo>
                  <a:pt x="577710" y="856777"/>
                </a:lnTo>
                <a:lnTo>
                  <a:pt x="576348" y="852920"/>
                </a:lnTo>
                <a:lnTo>
                  <a:pt x="575212" y="849063"/>
                </a:lnTo>
                <a:lnTo>
                  <a:pt x="574077" y="844980"/>
                </a:lnTo>
                <a:lnTo>
                  <a:pt x="573396" y="840896"/>
                </a:lnTo>
                <a:lnTo>
                  <a:pt x="572942" y="836812"/>
                </a:lnTo>
                <a:lnTo>
                  <a:pt x="572488" y="832729"/>
                </a:lnTo>
                <a:lnTo>
                  <a:pt x="572488" y="828191"/>
                </a:lnTo>
                <a:lnTo>
                  <a:pt x="572488" y="825242"/>
                </a:lnTo>
                <a:lnTo>
                  <a:pt x="572715" y="822066"/>
                </a:lnTo>
                <a:lnTo>
                  <a:pt x="573623" y="815940"/>
                </a:lnTo>
                <a:lnTo>
                  <a:pt x="574986" y="810042"/>
                </a:lnTo>
                <a:lnTo>
                  <a:pt x="576575" y="804370"/>
                </a:lnTo>
                <a:lnTo>
                  <a:pt x="454445" y="733134"/>
                </a:lnTo>
                <a:lnTo>
                  <a:pt x="449904" y="736083"/>
                </a:lnTo>
                <a:lnTo>
                  <a:pt x="444910" y="738352"/>
                </a:lnTo>
                <a:lnTo>
                  <a:pt x="439689" y="740166"/>
                </a:lnTo>
                <a:lnTo>
                  <a:pt x="434468" y="741981"/>
                </a:lnTo>
                <a:lnTo>
                  <a:pt x="429020" y="743569"/>
                </a:lnTo>
                <a:lnTo>
                  <a:pt x="423571" y="744477"/>
                </a:lnTo>
                <a:lnTo>
                  <a:pt x="417669" y="745158"/>
                </a:lnTo>
                <a:lnTo>
                  <a:pt x="412221" y="745384"/>
                </a:lnTo>
                <a:lnTo>
                  <a:pt x="408589" y="745158"/>
                </a:lnTo>
                <a:lnTo>
                  <a:pt x="405411" y="744931"/>
                </a:lnTo>
                <a:lnTo>
                  <a:pt x="398828" y="744023"/>
                </a:lnTo>
                <a:lnTo>
                  <a:pt x="305755" y="898294"/>
                </a:lnTo>
                <a:lnTo>
                  <a:pt x="257175" y="869255"/>
                </a:lnTo>
                <a:lnTo>
                  <a:pt x="349113" y="716118"/>
                </a:lnTo>
                <a:lnTo>
                  <a:pt x="347070" y="713396"/>
                </a:lnTo>
                <a:lnTo>
                  <a:pt x="344573" y="710220"/>
                </a:lnTo>
                <a:lnTo>
                  <a:pt x="342757" y="707497"/>
                </a:lnTo>
                <a:lnTo>
                  <a:pt x="340714" y="704321"/>
                </a:lnTo>
                <a:lnTo>
                  <a:pt x="339125" y="701145"/>
                </a:lnTo>
                <a:lnTo>
                  <a:pt x="337536" y="697969"/>
                </a:lnTo>
                <a:lnTo>
                  <a:pt x="335720" y="694793"/>
                </a:lnTo>
                <a:lnTo>
                  <a:pt x="334358" y="691390"/>
                </a:lnTo>
                <a:lnTo>
                  <a:pt x="333223" y="687987"/>
                </a:lnTo>
                <a:lnTo>
                  <a:pt x="332087" y="684584"/>
                </a:lnTo>
                <a:lnTo>
                  <a:pt x="331179" y="680954"/>
                </a:lnTo>
                <a:lnTo>
                  <a:pt x="330498" y="677324"/>
                </a:lnTo>
                <a:lnTo>
                  <a:pt x="329590" y="673467"/>
                </a:lnTo>
                <a:lnTo>
                  <a:pt x="329136" y="670064"/>
                </a:lnTo>
                <a:lnTo>
                  <a:pt x="328909" y="665981"/>
                </a:lnTo>
                <a:lnTo>
                  <a:pt x="328909" y="662351"/>
                </a:lnTo>
                <a:lnTo>
                  <a:pt x="328909" y="658040"/>
                </a:lnTo>
                <a:lnTo>
                  <a:pt x="329363" y="653730"/>
                </a:lnTo>
                <a:lnTo>
                  <a:pt x="330044" y="649646"/>
                </a:lnTo>
                <a:lnTo>
                  <a:pt x="330725" y="645335"/>
                </a:lnTo>
                <a:lnTo>
                  <a:pt x="331633" y="641479"/>
                </a:lnTo>
                <a:lnTo>
                  <a:pt x="332768" y="637395"/>
                </a:lnTo>
                <a:lnTo>
                  <a:pt x="333904" y="633765"/>
                </a:lnTo>
                <a:lnTo>
                  <a:pt x="335493" y="629908"/>
                </a:lnTo>
                <a:lnTo>
                  <a:pt x="337082" y="626279"/>
                </a:lnTo>
                <a:lnTo>
                  <a:pt x="339125" y="622649"/>
                </a:lnTo>
                <a:lnTo>
                  <a:pt x="340941" y="619246"/>
                </a:lnTo>
                <a:lnTo>
                  <a:pt x="342984" y="615843"/>
                </a:lnTo>
                <a:lnTo>
                  <a:pt x="345481" y="612666"/>
                </a:lnTo>
                <a:lnTo>
                  <a:pt x="347978" y="609263"/>
                </a:lnTo>
                <a:lnTo>
                  <a:pt x="350475" y="606314"/>
                </a:lnTo>
                <a:lnTo>
                  <a:pt x="353426" y="603592"/>
                </a:lnTo>
                <a:lnTo>
                  <a:pt x="356150" y="600642"/>
                </a:lnTo>
                <a:lnTo>
                  <a:pt x="359101" y="598147"/>
                </a:lnTo>
                <a:lnTo>
                  <a:pt x="362279" y="595878"/>
                </a:lnTo>
                <a:lnTo>
                  <a:pt x="365458" y="593383"/>
                </a:lnTo>
                <a:lnTo>
                  <a:pt x="369090" y="591341"/>
                </a:lnTo>
                <a:lnTo>
                  <a:pt x="372495" y="589299"/>
                </a:lnTo>
                <a:lnTo>
                  <a:pt x="376127" y="587484"/>
                </a:lnTo>
                <a:lnTo>
                  <a:pt x="379759" y="585669"/>
                </a:lnTo>
                <a:lnTo>
                  <a:pt x="383618" y="584308"/>
                </a:lnTo>
                <a:lnTo>
                  <a:pt x="387250" y="582947"/>
                </a:lnTo>
                <a:lnTo>
                  <a:pt x="391336" y="581812"/>
                </a:lnTo>
                <a:lnTo>
                  <a:pt x="395196" y="580905"/>
                </a:lnTo>
                <a:lnTo>
                  <a:pt x="399509" y="580224"/>
                </a:lnTo>
                <a:lnTo>
                  <a:pt x="403368" y="579544"/>
                </a:lnTo>
                <a:lnTo>
                  <a:pt x="407681" y="579317"/>
                </a:lnTo>
                <a:lnTo>
                  <a:pt x="412221" y="579090"/>
                </a:lnTo>
                <a:lnTo>
                  <a:pt x="416307" y="579317"/>
                </a:lnTo>
                <a:lnTo>
                  <a:pt x="420620" y="579544"/>
                </a:lnTo>
                <a:lnTo>
                  <a:pt x="424707" y="580224"/>
                </a:lnTo>
                <a:lnTo>
                  <a:pt x="428793" y="580905"/>
                </a:lnTo>
                <a:lnTo>
                  <a:pt x="432652" y="581812"/>
                </a:lnTo>
                <a:lnTo>
                  <a:pt x="436738" y="582947"/>
                </a:lnTo>
                <a:lnTo>
                  <a:pt x="440597" y="584308"/>
                </a:lnTo>
                <a:lnTo>
                  <a:pt x="444456" y="585669"/>
                </a:lnTo>
                <a:lnTo>
                  <a:pt x="447861" y="587484"/>
                </a:lnTo>
                <a:lnTo>
                  <a:pt x="451720" y="589299"/>
                </a:lnTo>
                <a:lnTo>
                  <a:pt x="454899" y="591341"/>
                </a:lnTo>
                <a:lnTo>
                  <a:pt x="458531" y="593383"/>
                </a:lnTo>
                <a:lnTo>
                  <a:pt x="461709" y="595878"/>
                </a:lnTo>
                <a:lnTo>
                  <a:pt x="464887" y="598147"/>
                </a:lnTo>
                <a:lnTo>
                  <a:pt x="467838" y="600642"/>
                </a:lnTo>
                <a:lnTo>
                  <a:pt x="470562" y="603592"/>
                </a:lnTo>
                <a:lnTo>
                  <a:pt x="473513" y="606314"/>
                </a:lnTo>
                <a:lnTo>
                  <a:pt x="476010" y="609263"/>
                </a:lnTo>
                <a:lnTo>
                  <a:pt x="478734" y="612666"/>
                </a:lnTo>
                <a:lnTo>
                  <a:pt x="481004" y="615843"/>
                </a:lnTo>
                <a:lnTo>
                  <a:pt x="483047" y="619246"/>
                </a:lnTo>
                <a:lnTo>
                  <a:pt x="484864" y="622649"/>
                </a:lnTo>
                <a:lnTo>
                  <a:pt x="486907" y="626279"/>
                </a:lnTo>
                <a:lnTo>
                  <a:pt x="488496" y="629908"/>
                </a:lnTo>
                <a:lnTo>
                  <a:pt x="490085" y="633765"/>
                </a:lnTo>
                <a:lnTo>
                  <a:pt x="491220" y="637395"/>
                </a:lnTo>
                <a:lnTo>
                  <a:pt x="492355" y="641479"/>
                </a:lnTo>
                <a:lnTo>
                  <a:pt x="493490" y="645335"/>
                </a:lnTo>
                <a:lnTo>
                  <a:pt x="494171" y="649646"/>
                </a:lnTo>
                <a:lnTo>
                  <a:pt x="494625" y="653730"/>
                </a:lnTo>
                <a:lnTo>
                  <a:pt x="495079" y="658040"/>
                </a:lnTo>
                <a:lnTo>
                  <a:pt x="495079" y="662351"/>
                </a:lnTo>
                <a:lnTo>
                  <a:pt x="495079" y="665527"/>
                </a:lnTo>
                <a:lnTo>
                  <a:pt x="494852" y="669157"/>
                </a:lnTo>
                <a:lnTo>
                  <a:pt x="494398" y="672333"/>
                </a:lnTo>
                <a:lnTo>
                  <a:pt x="493944" y="675509"/>
                </a:lnTo>
                <a:lnTo>
                  <a:pt x="492355" y="682088"/>
                </a:lnTo>
                <a:lnTo>
                  <a:pt x="490539" y="688214"/>
                </a:lnTo>
                <a:lnTo>
                  <a:pt x="610853" y="758543"/>
                </a:lnTo>
                <a:lnTo>
                  <a:pt x="616528" y="755140"/>
                </a:lnTo>
                <a:lnTo>
                  <a:pt x="622430" y="752417"/>
                </a:lnTo>
                <a:lnTo>
                  <a:pt x="628559" y="749922"/>
                </a:lnTo>
                <a:lnTo>
                  <a:pt x="634915" y="748107"/>
                </a:lnTo>
                <a:lnTo>
                  <a:pt x="690305" y="547101"/>
                </a:lnTo>
                <a:lnTo>
                  <a:pt x="686673" y="544152"/>
                </a:lnTo>
                <a:lnTo>
                  <a:pt x="682814" y="540976"/>
                </a:lnTo>
                <a:lnTo>
                  <a:pt x="679409" y="537800"/>
                </a:lnTo>
                <a:lnTo>
                  <a:pt x="676004" y="533943"/>
                </a:lnTo>
                <a:lnTo>
                  <a:pt x="673053" y="530540"/>
                </a:lnTo>
                <a:lnTo>
                  <a:pt x="670102" y="526456"/>
                </a:lnTo>
                <a:lnTo>
                  <a:pt x="667605" y="522373"/>
                </a:lnTo>
                <a:lnTo>
                  <a:pt x="665107" y="518062"/>
                </a:lnTo>
                <a:lnTo>
                  <a:pt x="662837" y="513979"/>
                </a:lnTo>
                <a:lnTo>
                  <a:pt x="661021" y="509214"/>
                </a:lnTo>
                <a:lnTo>
                  <a:pt x="659432" y="504450"/>
                </a:lnTo>
                <a:lnTo>
                  <a:pt x="658070" y="499913"/>
                </a:lnTo>
                <a:lnTo>
                  <a:pt x="657162" y="494922"/>
                </a:lnTo>
                <a:lnTo>
                  <a:pt x="656027" y="489931"/>
                </a:lnTo>
                <a:lnTo>
                  <a:pt x="655573" y="484940"/>
                </a:lnTo>
                <a:lnTo>
                  <a:pt x="655573" y="479722"/>
                </a:lnTo>
                <a:lnTo>
                  <a:pt x="655573" y="475411"/>
                </a:lnTo>
                <a:lnTo>
                  <a:pt x="655800" y="471327"/>
                </a:lnTo>
                <a:lnTo>
                  <a:pt x="656708" y="467017"/>
                </a:lnTo>
                <a:lnTo>
                  <a:pt x="657389" y="463160"/>
                </a:lnTo>
                <a:lnTo>
                  <a:pt x="658297" y="458850"/>
                </a:lnTo>
                <a:lnTo>
                  <a:pt x="659432" y="455220"/>
                </a:lnTo>
                <a:lnTo>
                  <a:pt x="660567" y="451136"/>
                </a:lnTo>
                <a:lnTo>
                  <a:pt x="661929" y="447506"/>
                </a:lnTo>
                <a:lnTo>
                  <a:pt x="663745" y="443649"/>
                </a:lnTo>
                <a:lnTo>
                  <a:pt x="665561" y="440246"/>
                </a:lnTo>
                <a:lnTo>
                  <a:pt x="667605" y="436617"/>
                </a:lnTo>
                <a:lnTo>
                  <a:pt x="669648" y="433440"/>
                </a:lnTo>
                <a:lnTo>
                  <a:pt x="672145" y="430037"/>
                </a:lnTo>
                <a:lnTo>
                  <a:pt x="674642" y="426861"/>
                </a:lnTo>
                <a:lnTo>
                  <a:pt x="677139" y="423912"/>
                </a:lnTo>
                <a:lnTo>
                  <a:pt x="679863" y="420963"/>
                </a:lnTo>
                <a:lnTo>
                  <a:pt x="682814" y="418240"/>
                </a:lnTo>
                <a:lnTo>
                  <a:pt x="685765" y="415518"/>
                </a:lnTo>
                <a:lnTo>
                  <a:pt x="688943" y="413249"/>
                </a:lnTo>
                <a:lnTo>
                  <a:pt x="692121" y="410980"/>
                </a:lnTo>
                <a:lnTo>
                  <a:pt x="695526" y="408712"/>
                </a:lnTo>
                <a:lnTo>
                  <a:pt x="698932" y="406670"/>
                </a:lnTo>
                <a:lnTo>
                  <a:pt x="702791" y="404855"/>
                </a:lnTo>
                <a:lnTo>
                  <a:pt x="706196" y="403267"/>
                </a:lnTo>
                <a:lnTo>
                  <a:pt x="710055" y="401679"/>
                </a:lnTo>
                <a:lnTo>
                  <a:pt x="713914" y="400318"/>
                </a:lnTo>
                <a:lnTo>
                  <a:pt x="718000" y="399410"/>
                </a:lnTo>
                <a:lnTo>
                  <a:pt x="721859" y="398503"/>
                </a:lnTo>
                <a:lnTo>
                  <a:pt x="725945" y="397595"/>
                </a:lnTo>
                <a:lnTo>
                  <a:pt x="730032" y="397141"/>
                </a:lnTo>
                <a:lnTo>
                  <a:pt x="734345" y="396915"/>
                </a:lnTo>
                <a:lnTo>
                  <a:pt x="738658" y="396688"/>
                </a:lnTo>
                <a:lnTo>
                  <a:pt x="744106" y="396915"/>
                </a:lnTo>
                <a:lnTo>
                  <a:pt x="749554" y="397595"/>
                </a:lnTo>
                <a:lnTo>
                  <a:pt x="754775" y="398276"/>
                </a:lnTo>
                <a:lnTo>
                  <a:pt x="759770" y="399637"/>
                </a:lnTo>
                <a:lnTo>
                  <a:pt x="764764" y="400998"/>
                </a:lnTo>
                <a:lnTo>
                  <a:pt x="769758" y="403040"/>
                </a:lnTo>
                <a:lnTo>
                  <a:pt x="774298" y="405082"/>
                </a:lnTo>
                <a:lnTo>
                  <a:pt x="778838" y="407577"/>
                </a:lnTo>
                <a:lnTo>
                  <a:pt x="916859" y="288925"/>
                </a:lnTo>
                <a:close/>
                <a:moveTo>
                  <a:pt x="607752" y="120128"/>
                </a:moveTo>
                <a:lnTo>
                  <a:pt x="595738" y="120581"/>
                </a:lnTo>
                <a:lnTo>
                  <a:pt x="583950" y="121488"/>
                </a:lnTo>
                <a:lnTo>
                  <a:pt x="571936" y="122621"/>
                </a:lnTo>
                <a:lnTo>
                  <a:pt x="559921" y="123755"/>
                </a:lnTo>
                <a:lnTo>
                  <a:pt x="548133" y="125341"/>
                </a:lnTo>
                <a:lnTo>
                  <a:pt x="536119" y="127154"/>
                </a:lnTo>
                <a:lnTo>
                  <a:pt x="524331" y="129421"/>
                </a:lnTo>
                <a:lnTo>
                  <a:pt x="512543" y="131688"/>
                </a:lnTo>
                <a:lnTo>
                  <a:pt x="500755" y="134407"/>
                </a:lnTo>
                <a:lnTo>
                  <a:pt x="489194" y="137581"/>
                </a:lnTo>
                <a:lnTo>
                  <a:pt x="477406" y="140754"/>
                </a:lnTo>
                <a:lnTo>
                  <a:pt x="466072" y="144380"/>
                </a:lnTo>
                <a:lnTo>
                  <a:pt x="454511" y="148234"/>
                </a:lnTo>
                <a:lnTo>
                  <a:pt x="443176" y="152313"/>
                </a:lnTo>
                <a:lnTo>
                  <a:pt x="431615" y="156620"/>
                </a:lnTo>
                <a:lnTo>
                  <a:pt x="420508" y="161380"/>
                </a:lnTo>
                <a:lnTo>
                  <a:pt x="409400" y="166593"/>
                </a:lnTo>
                <a:lnTo>
                  <a:pt x="398519" y="171579"/>
                </a:lnTo>
                <a:lnTo>
                  <a:pt x="387411" y="177246"/>
                </a:lnTo>
                <a:lnTo>
                  <a:pt x="376530" y="183139"/>
                </a:lnTo>
                <a:lnTo>
                  <a:pt x="365876" y="189485"/>
                </a:lnTo>
                <a:lnTo>
                  <a:pt x="355221" y="195831"/>
                </a:lnTo>
                <a:lnTo>
                  <a:pt x="344794" y="202631"/>
                </a:lnTo>
                <a:lnTo>
                  <a:pt x="334593" y="209431"/>
                </a:lnTo>
                <a:lnTo>
                  <a:pt x="324392" y="216684"/>
                </a:lnTo>
                <a:lnTo>
                  <a:pt x="314191" y="224163"/>
                </a:lnTo>
                <a:lnTo>
                  <a:pt x="304443" y="232323"/>
                </a:lnTo>
                <a:lnTo>
                  <a:pt x="294695" y="240483"/>
                </a:lnTo>
                <a:lnTo>
                  <a:pt x="284948" y="248869"/>
                </a:lnTo>
                <a:lnTo>
                  <a:pt x="275654" y="257482"/>
                </a:lnTo>
                <a:lnTo>
                  <a:pt x="266359" y="266548"/>
                </a:lnTo>
                <a:lnTo>
                  <a:pt x="257518" y="275614"/>
                </a:lnTo>
                <a:lnTo>
                  <a:pt x="248678" y="285134"/>
                </a:lnTo>
                <a:lnTo>
                  <a:pt x="240290" y="294654"/>
                </a:lnTo>
                <a:lnTo>
                  <a:pt x="232129" y="304400"/>
                </a:lnTo>
                <a:lnTo>
                  <a:pt x="224195" y="314373"/>
                </a:lnTo>
                <a:lnTo>
                  <a:pt x="216714" y="324346"/>
                </a:lnTo>
                <a:lnTo>
                  <a:pt x="209460" y="334545"/>
                </a:lnTo>
                <a:lnTo>
                  <a:pt x="202433" y="344971"/>
                </a:lnTo>
                <a:lnTo>
                  <a:pt x="195632" y="355397"/>
                </a:lnTo>
                <a:lnTo>
                  <a:pt x="189058" y="366050"/>
                </a:lnTo>
                <a:lnTo>
                  <a:pt x="183164" y="376703"/>
                </a:lnTo>
                <a:lnTo>
                  <a:pt x="177271" y="387583"/>
                </a:lnTo>
                <a:lnTo>
                  <a:pt x="171603" y="398462"/>
                </a:lnTo>
                <a:lnTo>
                  <a:pt x="166390" y="409342"/>
                </a:lnTo>
                <a:lnTo>
                  <a:pt x="161402" y="420448"/>
                </a:lnTo>
                <a:lnTo>
                  <a:pt x="156642" y="431554"/>
                </a:lnTo>
                <a:lnTo>
                  <a:pt x="152108" y="443114"/>
                </a:lnTo>
                <a:lnTo>
                  <a:pt x="148028" y="454673"/>
                </a:lnTo>
                <a:lnTo>
                  <a:pt x="144174" y="466006"/>
                </a:lnTo>
                <a:lnTo>
                  <a:pt x="140774" y="477565"/>
                </a:lnTo>
                <a:lnTo>
                  <a:pt x="137373" y="489125"/>
                </a:lnTo>
                <a:lnTo>
                  <a:pt x="134426" y="500911"/>
                </a:lnTo>
                <a:lnTo>
                  <a:pt x="131706" y="512470"/>
                </a:lnTo>
                <a:lnTo>
                  <a:pt x="129213" y="524256"/>
                </a:lnTo>
                <a:lnTo>
                  <a:pt x="127172" y="536269"/>
                </a:lnTo>
                <a:lnTo>
                  <a:pt x="125359" y="548055"/>
                </a:lnTo>
                <a:lnTo>
                  <a:pt x="123772" y="560068"/>
                </a:lnTo>
                <a:lnTo>
                  <a:pt x="122185" y="571854"/>
                </a:lnTo>
                <a:lnTo>
                  <a:pt x="121278" y="583867"/>
                </a:lnTo>
                <a:lnTo>
                  <a:pt x="120598" y="595880"/>
                </a:lnTo>
                <a:lnTo>
                  <a:pt x="120145" y="607666"/>
                </a:lnTo>
                <a:lnTo>
                  <a:pt x="120145" y="619905"/>
                </a:lnTo>
                <a:lnTo>
                  <a:pt x="120145" y="631918"/>
                </a:lnTo>
                <a:lnTo>
                  <a:pt x="120598" y="643704"/>
                </a:lnTo>
                <a:lnTo>
                  <a:pt x="121278" y="655717"/>
                </a:lnTo>
                <a:lnTo>
                  <a:pt x="122185" y="667503"/>
                </a:lnTo>
                <a:lnTo>
                  <a:pt x="123772" y="679516"/>
                </a:lnTo>
                <a:lnTo>
                  <a:pt x="125359" y="691529"/>
                </a:lnTo>
                <a:lnTo>
                  <a:pt x="127172" y="703315"/>
                </a:lnTo>
                <a:lnTo>
                  <a:pt x="129213" y="715328"/>
                </a:lnTo>
                <a:lnTo>
                  <a:pt x="131706" y="726887"/>
                </a:lnTo>
                <a:lnTo>
                  <a:pt x="134426" y="738673"/>
                </a:lnTo>
                <a:lnTo>
                  <a:pt x="137373" y="750460"/>
                </a:lnTo>
                <a:lnTo>
                  <a:pt x="140774" y="762019"/>
                </a:lnTo>
                <a:lnTo>
                  <a:pt x="144174" y="773579"/>
                </a:lnTo>
                <a:lnTo>
                  <a:pt x="148028" y="784911"/>
                </a:lnTo>
                <a:lnTo>
                  <a:pt x="152108" y="796471"/>
                </a:lnTo>
                <a:lnTo>
                  <a:pt x="156642" y="807804"/>
                </a:lnTo>
                <a:lnTo>
                  <a:pt x="161402" y="819136"/>
                </a:lnTo>
                <a:lnTo>
                  <a:pt x="166390" y="830016"/>
                </a:lnTo>
                <a:lnTo>
                  <a:pt x="171603" y="841122"/>
                </a:lnTo>
                <a:lnTo>
                  <a:pt x="177271" y="852002"/>
                </a:lnTo>
                <a:lnTo>
                  <a:pt x="183164" y="862881"/>
                </a:lnTo>
                <a:lnTo>
                  <a:pt x="189058" y="873534"/>
                </a:lnTo>
                <a:lnTo>
                  <a:pt x="195632" y="884187"/>
                </a:lnTo>
                <a:lnTo>
                  <a:pt x="202433" y="894613"/>
                </a:lnTo>
                <a:lnTo>
                  <a:pt x="209460" y="904813"/>
                </a:lnTo>
                <a:lnTo>
                  <a:pt x="216714" y="915239"/>
                </a:lnTo>
                <a:lnTo>
                  <a:pt x="224195" y="925212"/>
                </a:lnTo>
                <a:lnTo>
                  <a:pt x="232129" y="934958"/>
                </a:lnTo>
                <a:lnTo>
                  <a:pt x="240290" y="944931"/>
                </a:lnTo>
                <a:lnTo>
                  <a:pt x="248678" y="954450"/>
                </a:lnTo>
                <a:lnTo>
                  <a:pt x="257518" y="963743"/>
                </a:lnTo>
                <a:lnTo>
                  <a:pt x="266359" y="973036"/>
                </a:lnTo>
                <a:lnTo>
                  <a:pt x="275654" y="982102"/>
                </a:lnTo>
                <a:lnTo>
                  <a:pt x="284948" y="990715"/>
                </a:lnTo>
                <a:lnTo>
                  <a:pt x="294695" y="999102"/>
                </a:lnTo>
                <a:lnTo>
                  <a:pt x="304443" y="1007261"/>
                </a:lnTo>
                <a:lnTo>
                  <a:pt x="314191" y="1015194"/>
                </a:lnTo>
                <a:lnTo>
                  <a:pt x="324392" y="1022674"/>
                </a:lnTo>
                <a:lnTo>
                  <a:pt x="334593" y="1029927"/>
                </a:lnTo>
                <a:lnTo>
                  <a:pt x="344794" y="1036953"/>
                </a:lnTo>
                <a:lnTo>
                  <a:pt x="355221" y="1043753"/>
                </a:lnTo>
                <a:lnTo>
                  <a:pt x="365876" y="1050099"/>
                </a:lnTo>
                <a:lnTo>
                  <a:pt x="376530" y="1056446"/>
                </a:lnTo>
                <a:lnTo>
                  <a:pt x="387411" y="1062339"/>
                </a:lnTo>
                <a:lnTo>
                  <a:pt x="398292" y="1067779"/>
                </a:lnTo>
                <a:lnTo>
                  <a:pt x="409400" y="1072992"/>
                </a:lnTo>
                <a:lnTo>
                  <a:pt x="420508" y="1078205"/>
                </a:lnTo>
                <a:lnTo>
                  <a:pt x="431615" y="1082738"/>
                </a:lnTo>
                <a:lnTo>
                  <a:pt x="443176" y="1087271"/>
                </a:lnTo>
                <a:lnTo>
                  <a:pt x="454511" y="1091351"/>
                </a:lnTo>
                <a:lnTo>
                  <a:pt x="466072" y="1095204"/>
                </a:lnTo>
                <a:lnTo>
                  <a:pt x="477406" y="1098830"/>
                </a:lnTo>
                <a:lnTo>
                  <a:pt x="489194" y="1102004"/>
                </a:lnTo>
                <a:lnTo>
                  <a:pt x="500755" y="1104950"/>
                </a:lnTo>
                <a:lnTo>
                  <a:pt x="512543" y="1107897"/>
                </a:lnTo>
                <a:lnTo>
                  <a:pt x="524331" y="1110163"/>
                </a:lnTo>
                <a:lnTo>
                  <a:pt x="536119" y="1112203"/>
                </a:lnTo>
                <a:lnTo>
                  <a:pt x="548133" y="1114243"/>
                </a:lnTo>
                <a:lnTo>
                  <a:pt x="559921" y="1115830"/>
                </a:lnTo>
                <a:lnTo>
                  <a:pt x="571936" y="1116963"/>
                </a:lnTo>
                <a:lnTo>
                  <a:pt x="583950" y="1118096"/>
                </a:lnTo>
                <a:lnTo>
                  <a:pt x="595738" y="1118776"/>
                </a:lnTo>
                <a:lnTo>
                  <a:pt x="607752" y="1119230"/>
                </a:lnTo>
                <a:lnTo>
                  <a:pt x="619540" y="1119230"/>
                </a:lnTo>
                <a:lnTo>
                  <a:pt x="631782" y="1119230"/>
                </a:lnTo>
                <a:lnTo>
                  <a:pt x="643796" y="1118776"/>
                </a:lnTo>
                <a:lnTo>
                  <a:pt x="655584" y="1118096"/>
                </a:lnTo>
                <a:lnTo>
                  <a:pt x="667598" y="1116963"/>
                </a:lnTo>
                <a:lnTo>
                  <a:pt x="679613" y="1115830"/>
                </a:lnTo>
                <a:lnTo>
                  <a:pt x="691401" y="1114243"/>
                </a:lnTo>
                <a:lnTo>
                  <a:pt x="703415" y="1112203"/>
                </a:lnTo>
                <a:lnTo>
                  <a:pt x="715203" y="1110163"/>
                </a:lnTo>
                <a:lnTo>
                  <a:pt x="726991" y="1107897"/>
                </a:lnTo>
                <a:lnTo>
                  <a:pt x="738779" y="1104950"/>
                </a:lnTo>
                <a:lnTo>
                  <a:pt x="750340" y="1102004"/>
                </a:lnTo>
                <a:lnTo>
                  <a:pt x="762128" y="1098830"/>
                </a:lnTo>
                <a:lnTo>
                  <a:pt x="773462" y="1095204"/>
                </a:lnTo>
                <a:lnTo>
                  <a:pt x="785023" y="1091351"/>
                </a:lnTo>
                <a:lnTo>
                  <a:pt x="796358" y="1087271"/>
                </a:lnTo>
                <a:lnTo>
                  <a:pt x="807692" y="1082738"/>
                </a:lnTo>
                <a:lnTo>
                  <a:pt x="819026" y="1078205"/>
                </a:lnTo>
                <a:lnTo>
                  <a:pt x="830134" y="1072992"/>
                </a:lnTo>
                <a:lnTo>
                  <a:pt x="841015" y="1067779"/>
                </a:lnTo>
                <a:lnTo>
                  <a:pt x="852123" y="1062339"/>
                </a:lnTo>
                <a:lnTo>
                  <a:pt x="862777" y="1056446"/>
                </a:lnTo>
                <a:lnTo>
                  <a:pt x="873658" y="1050099"/>
                </a:lnTo>
                <a:lnTo>
                  <a:pt x="884086" y="1043753"/>
                </a:lnTo>
                <a:lnTo>
                  <a:pt x="894740" y="1036953"/>
                </a:lnTo>
                <a:lnTo>
                  <a:pt x="904941" y="1029927"/>
                </a:lnTo>
                <a:lnTo>
                  <a:pt x="915142" y="1022674"/>
                </a:lnTo>
                <a:lnTo>
                  <a:pt x="925343" y="1015194"/>
                </a:lnTo>
                <a:lnTo>
                  <a:pt x="935091" y="1007261"/>
                </a:lnTo>
                <a:lnTo>
                  <a:pt x="944839" y="999102"/>
                </a:lnTo>
                <a:lnTo>
                  <a:pt x="954586" y="990715"/>
                </a:lnTo>
                <a:lnTo>
                  <a:pt x="963880" y="982102"/>
                </a:lnTo>
                <a:lnTo>
                  <a:pt x="972948" y="973036"/>
                </a:lnTo>
                <a:lnTo>
                  <a:pt x="982016" y="963743"/>
                </a:lnTo>
                <a:lnTo>
                  <a:pt x="990856" y="954450"/>
                </a:lnTo>
                <a:lnTo>
                  <a:pt x="999244" y="944931"/>
                </a:lnTo>
                <a:lnTo>
                  <a:pt x="1007405" y="934958"/>
                </a:lnTo>
                <a:lnTo>
                  <a:pt x="1015339" y="925212"/>
                </a:lnTo>
                <a:lnTo>
                  <a:pt x="1022820" y="915239"/>
                </a:lnTo>
                <a:lnTo>
                  <a:pt x="1030074" y="904813"/>
                </a:lnTo>
                <a:lnTo>
                  <a:pt x="1037101" y="894613"/>
                </a:lnTo>
                <a:lnTo>
                  <a:pt x="1043902" y="884187"/>
                </a:lnTo>
                <a:lnTo>
                  <a:pt x="1050249" y="873534"/>
                </a:lnTo>
                <a:lnTo>
                  <a:pt x="1056370" y="862881"/>
                </a:lnTo>
                <a:lnTo>
                  <a:pt x="1062263" y="852002"/>
                </a:lnTo>
                <a:lnTo>
                  <a:pt x="1067931" y="841122"/>
                </a:lnTo>
                <a:lnTo>
                  <a:pt x="1073144" y="830016"/>
                </a:lnTo>
                <a:lnTo>
                  <a:pt x="1078132" y="819136"/>
                </a:lnTo>
                <a:lnTo>
                  <a:pt x="1082892" y="807804"/>
                </a:lnTo>
                <a:lnTo>
                  <a:pt x="1087426" y="796471"/>
                </a:lnTo>
                <a:lnTo>
                  <a:pt x="1091280" y="784911"/>
                </a:lnTo>
                <a:lnTo>
                  <a:pt x="1095360" y="773579"/>
                </a:lnTo>
                <a:lnTo>
                  <a:pt x="1098760" y="762019"/>
                </a:lnTo>
                <a:lnTo>
                  <a:pt x="1102161" y="750460"/>
                </a:lnTo>
                <a:lnTo>
                  <a:pt x="1105108" y="738673"/>
                </a:lnTo>
                <a:lnTo>
                  <a:pt x="1107828" y="726887"/>
                </a:lnTo>
                <a:lnTo>
                  <a:pt x="1110321" y="715328"/>
                </a:lnTo>
                <a:lnTo>
                  <a:pt x="1112362" y="703315"/>
                </a:lnTo>
                <a:lnTo>
                  <a:pt x="1114175" y="691529"/>
                </a:lnTo>
                <a:lnTo>
                  <a:pt x="1115762" y="679516"/>
                </a:lnTo>
                <a:lnTo>
                  <a:pt x="1117122" y="667503"/>
                </a:lnTo>
                <a:lnTo>
                  <a:pt x="1118256" y="655717"/>
                </a:lnTo>
                <a:lnTo>
                  <a:pt x="1118936" y="643704"/>
                </a:lnTo>
                <a:lnTo>
                  <a:pt x="1119389" y="631918"/>
                </a:lnTo>
                <a:lnTo>
                  <a:pt x="1119389" y="619905"/>
                </a:lnTo>
                <a:lnTo>
                  <a:pt x="1119389" y="607666"/>
                </a:lnTo>
                <a:lnTo>
                  <a:pt x="1118936" y="595880"/>
                </a:lnTo>
                <a:lnTo>
                  <a:pt x="1118256" y="583867"/>
                </a:lnTo>
                <a:lnTo>
                  <a:pt x="1117122" y="571854"/>
                </a:lnTo>
                <a:lnTo>
                  <a:pt x="1115762" y="560068"/>
                </a:lnTo>
                <a:lnTo>
                  <a:pt x="1114175" y="548055"/>
                </a:lnTo>
                <a:lnTo>
                  <a:pt x="1112362" y="536269"/>
                </a:lnTo>
                <a:lnTo>
                  <a:pt x="1110321" y="524256"/>
                </a:lnTo>
                <a:lnTo>
                  <a:pt x="1107828" y="512470"/>
                </a:lnTo>
                <a:lnTo>
                  <a:pt x="1105108" y="500911"/>
                </a:lnTo>
                <a:lnTo>
                  <a:pt x="1102161" y="489125"/>
                </a:lnTo>
                <a:lnTo>
                  <a:pt x="1098760" y="477565"/>
                </a:lnTo>
                <a:lnTo>
                  <a:pt x="1095360" y="466006"/>
                </a:lnTo>
                <a:lnTo>
                  <a:pt x="1091280" y="454673"/>
                </a:lnTo>
                <a:lnTo>
                  <a:pt x="1087426" y="443114"/>
                </a:lnTo>
                <a:lnTo>
                  <a:pt x="1082892" y="431554"/>
                </a:lnTo>
                <a:lnTo>
                  <a:pt x="1078132" y="420448"/>
                </a:lnTo>
                <a:lnTo>
                  <a:pt x="1073144" y="409342"/>
                </a:lnTo>
                <a:lnTo>
                  <a:pt x="1067931" y="398462"/>
                </a:lnTo>
                <a:lnTo>
                  <a:pt x="1062263" y="387583"/>
                </a:lnTo>
                <a:lnTo>
                  <a:pt x="1056370" y="376703"/>
                </a:lnTo>
                <a:lnTo>
                  <a:pt x="1050249" y="366050"/>
                </a:lnTo>
                <a:lnTo>
                  <a:pt x="1043902" y="355397"/>
                </a:lnTo>
                <a:lnTo>
                  <a:pt x="1037101" y="344971"/>
                </a:lnTo>
                <a:lnTo>
                  <a:pt x="1030074" y="334545"/>
                </a:lnTo>
                <a:lnTo>
                  <a:pt x="1022820" y="324346"/>
                </a:lnTo>
                <a:lnTo>
                  <a:pt x="1015339" y="314373"/>
                </a:lnTo>
                <a:lnTo>
                  <a:pt x="1007405" y="304400"/>
                </a:lnTo>
                <a:lnTo>
                  <a:pt x="999244" y="294654"/>
                </a:lnTo>
                <a:lnTo>
                  <a:pt x="990856" y="285134"/>
                </a:lnTo>
                <a:lnTo>
                  <a:pt x="982016" y="275614"/>
                </a:lnTo>
                <a:lnTo>
                  <a:pt x="972948" y="266548"/>
                </a:lnTo>
                <a:lnTo>
                  <a:pt x="963880" y="257482"/>
                </a:lnTo>
                <a:lnTo>
                  <a:pt x="954586" y="248869"/>
                </a:lnTo>
                <a:lnTo>
                  <a:pt x="944839" y="240483"/>
                </a:lnTo>
                <a:lnTo>
                  <a:pt x="935091" y="232323"/>
                </a:lnTo>
                <a:lnTo>
                  <a:pt x="925343" y="224163"/>
                </a:lnTo>
                <a:lnTo>
                  <a:pt x="915142" y="216684"/>
                </a:lnTo>
                <a:lnTo>
                  <a:pt x="904941" y="209431"/>
                </a:lnTo>
                <a:lnTo>
                  <a:pt x="894740" y="202631"/>
                </a:lnTo>
                <a:lnTo>
                  <a:pt x="884086" y="195831"/>
                </a:lnTo>
                <a:lnTo>
                  <a:pt x="873658" y="189485"/>
                </a:lnTo>
                <a:lnTo>
                  <a:pt x="862777" y="183139"/>
                </a:lnTo>
                <a:lnTo>
                  <a:pt x="852123" y="177246"/>
                </a:lnTo>
                <a:lnTo>
                  <a:pt x="841015" y="171579"/>
                </a:lnTo>
                <a:lnTo>
                  <a:pt x="830134" y="166593"/>
                </a:lnTo>
                <a:lnTo>
                  <a:pt x="819026" y="161380"/>
                </a:lnTo>
                <a:lnTo>
                  <a:pt x="807692" y="156620"/>
                </a:lnTo>
                <a:lnTo>
                  <a:pt x="796358" y="152313"/>
                </a:lnTo>
                <a:lnTo>
                  <a:pt x="785023" y="148234"/>
                </a:lnTo>
                <a:lnTo>
                  <a:pt x="773462" y="144380"/>
                </a:lnTo>
                <a:lnTo>
                  <a:pt x="762128" y="140754"/>
                </a:lnTo>
                <a:lnTo>
                  <a:pt x="750340" y="137581"/>
                </a:lnTo>
                <a:lnTo>
                  <a:pt x="738779" y="134407"/>
                </a:lnTo>
                <a:lnTo>
                  <a:pt x="726991" y="131688"/>
                </a:lnTo>
                <a:lnTo>
                  <a:pt x="715203" y="129421"/>
                </a:lnTo>
                <a:lnTo>
                  <a:pt x="703415" y="127154"/>
                </a:lnTo>
                <a:lnTo>
                  <a:pt x="691401" y="125341"/>
                </a:lnTo>
                <a:lnTo>
                  <a:pt x="679613" y="123755"/>
                </a:lnTo>
                <a:lnTo>
                  <a:pt x="667598" y="122621"/>
                </a:lnTo>
                <a:lnTo>
                  <a:pt x="655584" y="121488"/>
                </a:lnTo>
                <a:lnTo>
                  <a:pt x="643796" y="120581"/>
                </a:lnTo>
                <a:lnTo>
                  <a:pt x="631782" y="120128"/>
                </a:lnTo>
                <a:lnTo>
                  <a:pt x="619540" y="120128"/>
                </a:lnTo>
                <a:lnTo>
                  <a:pt x="607752" y="120128"/>
                </a:lnTo>
                <a:close/>
                <a:moveTo>
                  <a:pt x="619540" y="0"/>
                </a:moveTo>
                <a:lnTo>
                  <a:pt x="634502" y="227"/>
                </a:lnTo>
                <a:lnTo>
                  <a:pt x="649690" y="907"/>
                </a:lnTo>
                <a:lnTo>
                  <a:pt x="664198" y="1587"/>
                </a:lnTo>
                <a:lnTo>
                  <a:pt x="678933" y="3173"/>
                </a:lnTo>
                <a:lnTo>
                  <a:pt x="694121" y="4533"/>
                </a:lnTo>
                <a:lnTo>
                  <a:pt x="708629" y="6573"/>
                </a:lnTo>
                <a:lnTo>
                  <a:pt x="723364" y="8840"/>
                </a:lnTo>
                <a:lnTo>
                  <a:pt x="738098" y="11560"/>
                </a:lnTo>
                <a:lnTo>
                  <a:pt x="752607" y="14506"/>
                </a:lnTo>
                <a:lnTo>
                  <a:pt x="767115" y="17906"/>
                </a:lnTo>
                <a:lnTo>
                  <a:pt x="781623" y="21533"/>
                </a:lnTo>
                <a:lnTo>
                  <a:pt x="796131" y="25839"/>
                </a:lnTo>
                <a:lnTo>
                  <a:pt x="810412" y="30146"/>
                </a:lnTo>
                <a:lnTo>
                  <a:pt x="824694" y="34905"/>
                </a:lnTo>
                <a:lnTo>
                  <a:pt x="838975" y="40118"/>
                </a:lnTo>
                <a:lnTo>
                  <a:pt x="853030" y="45558"/>
                </a:lnTo>
                <a:lnTo>
                  <a:pt x="866858" y="51451"/>
                </a:lnTo>
                <a:lnTo>
                  <a:pt x="880686" y="57571"/>
                </a:lnTo>
                <a:lnTo>
                  <a:pt x="894514" y="64144"/>
                </a:lnTo>
                <a:lnTo>
                  <a:pt x="907888" y="71170"/>
                </a:lnTo>
                <a:lnTo>
                  <a:pt x="921263" y="78423"/>
                </a:lnTo>
                <a:lnTo>
                  <a:pt x="934638" y="85903"/>
                </a:lnTo>
                <a:lnTo>
                  <a:pt x="947786" y="93836"/>
                </a:lnTo>
                <a:lnTo>
                  <a:pt x="960934" y="102222"/>
                </a:lnTo>
                <a:lnTo>
                  <a:pt x="973401" y="110835"/>
                </a:lnTo>
                <a:lnTo>
                  <a:pt x="986096" y="119901"/>
                </a:lnTo>
                <a:lnTo>
                  <a:pt x="998791" y="129421"/>
                </a:lnTo>
                <a:lnTo>
                  <a:pt x="1010805" y="139167"/>
                </a:lnTo>
                <a:lnTo>
                  <a:pt x="1023046" y="149140"/>
                </a:lnTo>
                <a:lnTo>
                  <a:pt x="1034607" y="159793"/>
                </a:lnTo>
                <a:lnTo>
                  <a:pt x="1046395" y="170446"/>
                </a:lnTo>
                <a:lnTo>
                  <a:pt x="1057956" y="181779"/>
                </a:lnTo>
                <a:lnTo>
                  <a:pt x="1067251" y="191072"/>
                </a:lnTo>
                <a:lnTo>
                  <a:pt x="1076318" y="200591"/>
                </a:lnTo>
                <a:lnTo>
                  <a:pt x="1084932" y="210564"/>
                </a:lnTo>
                <a:lnTo>
                  <a:pt x="1093546" y="220310"/>
                </a:lnTo>
                <a:lnTo>
                  <a:pt x="1101934" y="230283"/>
                </a:lnTo>
                <a:lnTo>
                  <a:pt x="1110095" y="240709"/>
                </a:lnTo>
                <a:lnTo>
                  <a:pt x="1117802" y="250909"/>
                </a:lnTo>
                <a:lnTo>
                  <a:pt x="1125510" y="261108"/>
                </a:lnTo>
                <a:lnTo>
                  <a:pt x="1132764" y="271988"/>
                </a:lnTo>
                <a:lnTo>
                  <a:pt x="1139791" y="282414"/>
                </a:lnTo>
                <a:lnTo>
                  <a:pt x="1146592" y="293294"/>
                </a:lnTo>
                <a:lnTo>
                  <a:pt x="1153166" y="304173"/>
                </a:lnTo>
                <a:lnTo>
                  <a:pt x="1159513" y="315279"/>
                </a:lnTo>
                <a:lnTo>
                  <a:pt x="1165634" y="326159"/>
                </a:lnTo>
                <a:lnTo>
                  <a:pt x="1171527" y="337492"/>
                </a:lnTo>
                <a:lnTo>
                  <a:pt x="1177195" y="348598"/>
                </a:lnTo>
                <a:lnTo>
                  <a:pt x="1182408" y="360157"/>
                </a:lnTo>
                <a:lnTo>
                  <a:pt x="1187622" y="371490"/>
                </a:lnTo>
                <a:lnTo>
                  <a:pt x="1192610" y="383050"/>
                </a:lnTo>
                <a:lnTo>
                  <a:pt x="1197143" y="394609"/>
                </a:lnTo>
                <a:lnTo>
                  <a:pt x="1201677" y="406395"/>
                </a:lnTo>
                <a:lnTo>
                  <a:pt x="1205984" y="418181"/>
                </a:lnTo>
                <a:lnTo>
                  <a:pt x="1209611" y="429741"/>
                </a:lnTo>
                <a:lnTo>
                  <a:pt x="1213465" y="441754"/>
                </a:lnTo>
                <a:lnTo>
                  <a:pt x="1216865" y="453540"/>
                </a:lnTo>
                <a:lnTo>
                  <a:pt x="1219812" y="465552"/>
                </a:lnTo>
                <a:lnTo>
                  <a:pt x="1222986" y="477792"/>
                </a:lnTo>
                <a:lnTo>
                  <a:pt x="1225706" y="489578"/>
                </a:lnTo>
                <a:lnTo>
                  <a:pt x="1228200" y="501818"/>
                </a:lnTo>
                <a:lnTo>
                  <a:pt x="1230240" y="514057"/>
                </a:lnTo>
                <a:lnTo>
                  <a:pt x="1232280" y="526070"/>
                </a:lnTo>
                <a:lnTo>
                  <a:pt x="1233867" y="538536"/>
                </a:lnTo>
                <a:lnTo>
                  <a:pt x="1235680" y="550775"/>
                </a:lnTo>
                <a:lnTo>
                  <a:pt x="1236814" y="563015"/>
                </a:lnTo>
                <a:lnTo>
                  <a:pt x="1237720" y="575254"/>
                </a:lnTo>
                <a:lnTo>
                  <a:pt x="1238401" y="587720"/>
                </a:lnTo>
                <a:lnTo>
                  <a:pt x="1239081" y="599733"/>
                </a:lnTo>
                <a:lnTo>
                  <a:pt x="1239307" y="612199"/>
                </a:lnTo>
                <a:lnTo>
                  <a:pt x="1239307" y="624665"/>
                </a:lnTo>
                <a:lnTo>
                  <a:pt x="1239081" y="636678"/>
                </a:lnTo>
                <a:lnTo>
                  <a:pt x="1238627" y="649144"/>
                </a:lnTo>
                <a:lnTo>
                  <a:pt x="1237947" y="661610"/>
                </a:lnTo>
                <a:lnTo>
                  <a:pt x="1237040" y="673623"/>
                </a:lnTo>
                <a:lnTo>
                  <a:pt x="1235907" y="686089"/>
                </a:lnTo>
                <a:lnTo>
                  <a:pt x="1234320" y="698102"/>
                </a:lnTo>
                <a:lnTo>
                  <a:pt x="1232507" y="710341"/>
                </a:lnTo>
                <a:lnTo>
                  <a:pt x="1230693" y="722807"/>
                </a:lnTo>
                <a:lnTo>
                  <a:pt x="1228653" y="734820"/>
                </a:lnTo>
                <a:lnTo>
                  <a:pt x="1226159" y="746833"/>
                </a:lnTo>
                <a:lnTo>
                  <a:pt x="1223439" y="759073"/>
                </a:lnTo>
                <a:lnTo>
                  <a:pt x="1220719" y="771085"/>
                </a:lnTo>
                <a:lnTo>
                  <a:pt x="1217545" y="783098"/>
                </a:lnTo>
                <a:lnTo>
                  <a:pt x="1214145" y="795111"/>
                </a:lnTo>
                <a:lnTo>
                  <a:pt x="1210518" y="806897"/>
                </a:lnTo>
                <a:lnTo>
                  <a:pt x="1206664" y="818683"/>
                </a:lnTo>
                <a:lnTo>
                  <a:pt x="1202357" y="830469"/>
                </a:lnTo>
                <a:lnTo>
                  <a:pt x="1198277" y="842255"/>
                </a:lnTo>
                <a:lnTo>
                  <a:pt x="1193516" y="853588"/>
                </a:lnTo>
                <a:lnTo>
                  <a:pt x="1188529" y="865374"/>
                </a:lnTo>
                <a:lnTo>
                  <a:pt x="1183769" y="876934"/>
                </a:lnTo>
                <a:lnTo>
                  <a:pt x="1178328" y="888267"/>
                </a:lnTo>
                <a:lnTo>
                  <a:pt x="1172661" y="899599"/>
                </a:lnTo>
                <a:lnTo>
                  <a:pt x="1166767" y="910706"/>
                </a:lnTo>
                <a:lnTo>
                  <a:pt x="1160646" y="921812"/>
                </a:lnTo>
                <a:lnTo>
                  <a:pt x="1534229" y="1295115"/>
                </a:lnTo>
                <a:lnTo>
                  <a:pt x="1540350" y="1301461"/>
                </a:lnTo>
                <a:lnTo>
                  <a:pt x="1545790" y="1308034"/>
                </a:lnTo>
                <a:lnTo>
                  <a:pt x="1551231" y="1314607"/>
                </a:lnTo>
                <a:lnTo>
                  <a:pt x="1556445" y="1321407"/>
                </a:lnTo>
                <a:lnTo>
                  <a:pt x="1560752" y="1328433"/>
                </a:lnTo>
                <a:lnTo>
                  <a:pt x="1565286" y="1335460"/>
                </a:lnTo>
                <a:lnTo>
                  <a:pt x="1569366" y="1342713"/>
                </a:lnTo>
                <a:lnTo>
                  <a:pt x="1572766" y="1349966"/>
                </a:lnTo>
                <a:lnTo>
                  <a:pt x="1576167" y="1357219"/>
                </a:lnTo>
                <a:lnTo>
                  <a:pt x="1578887" y="1364698"/>
                </a:lnTo>
                <a:lnTo>
                  <a:pt x="1581381" y="1372178"/>
                </a:lnTo>
                <a:lnTo>
                  <a:pt x="1583648" y="1379658"/>
                </a:lnTo>
                <a:lnTo>
                  <a:pt x="1585461" y="1387137"/>
                </a:lnTo>
                <a:lnTo>
                  <a:pt x="1586821" y="1394617"/>
                </a:lnTo>
                <a:lnTo>
                  <a:pt x="1587955" y="1402323"/>
                </a:lnTo>
                <a:lnTo>
                  <a:pt x="1588635" y="1409803"/>
                </a:lnTo>
                <a:lnTo>
                  <a:pt x="1589088" y="1417283"/>
                </a:lnTo>
                <a:lnTo>
                  <a:pt x="1589088" y="1424762"/>
                </a:lnTo>
                <a:lnTo>
                  <a:pt x="1588861" y="1432242"/>
                </a:lnTo>
                <a:lnTo>
                  <a:pt x="1588181" y="1439495"/>
                </a:lnTo>
                <a:lnTo>
                  <a:pt x="1587274" y="1446748"/>
                </a:lnTo>
                <a:lnTo>
                  <a:pt x="1585914" y="1454001"/>
                </a:lnTo>
                <a:lnTo>
                  <a:pt x="1584101" y="1461027"/>
                </a:lnTo>
                <a:lnTo>
                  <a:pt x="1581834" y="1467827"/>
                </a:lnTo>
                <a:lnTo>
                  <a:pt x="1579340" y="1474627"/>
                </a:lnTo>
                <a:lnTo>
                  <a:pt x="1576620" y="1481200"/>
                </a:lnTo>
                <a:lnTo>
                  <a:pt x="1573220" y="1487773"/>
                </a:lnTo>
                <a:lnTo>
                  <a:pt x="1569593" y="1494119"/>
                </a:lnTo>
                <a:lnTo>
                  <a:pt x="1565512" y="1500239"/>
                </a:lnTo>
                <a:lnTo>
                  <a:pt x="1561432" y="1506132"/>
                </a:lnTo>
                <a:lnTo>
                  <a:pt x="1556445" y="1511572"/>
                </a:lnTo>
                <a:lnTo>
                  <a:pt x="1551231" y="1517011"/>
                </a:lnTo>
                <a:lnTo>
                  <a:pt x="1517228" y="1551237"/>
                </a:lnTo>
                <a:lnTo>
                  <a:pt x="1511787" y="1556223"/>
                </a:lnTo>
                <a:lnTo>
                  <a:pt x="1506120" y="1561209"/>
                </a:lnTo>
                <a:lnTo>
                  <a:pt x="1500226" y="1565516"/>
                </a:lnTo>
                <a:lnTo>
                  <a:pt x="1494106" y="1569369"/>
                </a:lnTo>
                <a:lnTo>
                  <a:pt x="1487985" y="1573222"/>
                </a:lnTo>
                <a:lnTo>
                  <a:pt x="1481411" y="1576395"/>
                </a:lnTo>
                <a:lnTo>
                  <a:pt x="1474837" y="1579342"/>
                </a:lnTo>
                <a:lnTo>
                  <a:pt x="1468036" y="1581835"/>
                </a:lnTo>
                <a:lnTo>
                  <a:pt x="1461009" y="1583875"/>
                </a:lnTo>
                <a:lnTo>
                  <a:pt x="1453982" y="1585688"/>
                </a:lnTo>
                <a:lnTo>
                  <a:pt x="1446728" y="1587275"/>
                </a:lnTo>
                <a:lnTo>
                  <a:pt x="1439474" y="1588182"/>
                </a:lnTo>
                <a:lnTo>
                  <a:pt x="1432219" y="1588862"/>
                </a:lnTo>
                <a:lnTo>
                  <a:pt x="1424739" y="1589088"/>
                </a:lnTo>
                <a:lnTo>
                  <a:pt x="1417258" y="1589088"/>
                </a:lnTo>
                <a:lnTo>
                  <a:pt x="1409777" y="1588862"/>
                </a:lnTo>
                <a:lnTo>
                  <a:pt x="1402296" y="1587955"/>
                </a:lnTo>
                <a:lnTo>
                  <a:pt x="1394589" y="1587048"/>
                </a:lnTo>
                <a:lnTo>
                  <a:pt x="1387108" y="1585235"/>
                </a:lnTo>
                <a:lnTo>
                  <a:pt x="1379628" y="1583422"/>
                </a:lnTo>
                <a:lnTo>
                  <a:pt x="1372147" y="1581382"/>
                </a:lnTo>
                <a:lnTo>
                  <a:pt x="1364666" y="1578662"/>
                </a:lnTo>
                <a:lnTo>
                  <a:pt x="1357186" y="1575942"/>
                </a:lnTo>
                <a:lnTo>
                  <a:pt x="1349931" y="1572769"/>
                </a:lnTo>
                <a:lnTo>
                  <a:pt x="1342677" y="1569142"/>
                </a:lnTo>
                <a:lnTo>
                  <a:pt x="1335423" y="1565289"/>
                </a:lnTo>
                <a:lnTo>
                  <a:pt x="1328396" y="1560756"/>
                </a:lnTo>
                <a:lnTo>
                  <a:pt x="1321369" y="1556223"/>
                </a:lnTo>
                <a:lnTo>
                  <a:pt x="1314568" y="1551237"/>
                </a:lnTo>
                <a:lnTo>
                  <a:pt x="1307994" y="1545797"/>
                </a:lnTo>
                <a:lnTo>
                  <a:pt x="1301420" y="1540130"/>
                </a:lnTo>
                <a:lnTo>
                  <a:pt x="1295299" y="1534011"/>
                </a:lnTo>
                <a:lnTo>
                  <a:pt x="921716" y="1160708"/>
                </a:lnTo>
                <a:lnTo>
                  <a:pt x="910835" y="1166827"/>
                </a:lnTo>
                <a:lnTo>
                  <a:pt x="899501" y="1172720"/>
                </a:lnTo>
                <a:lnTo>
                  <a:pt x="888166" y="1178160"/>
                </a:lnTo>
                <a:lnTo>
                  <a:pt x="876832" y="1183600"/>
                </a:lnTo>
                <a:lnTo>
                  <a:pt x="865498" y="1188586"/>
                </a:lnTo>
                <a:lnTo>
                  <a:pt x="853710" y="1193346"/>
                </a:lnTo>
                <a:lnTo>
                  <a:pt x="842375" y="1198106"/>
                </a:lnTo>
                <a:lnTo>
                  <a:pt x="830588" y="1202412"/>
                </a:lnTo>
                <a:lnTo>
                  <a:pt x="818573" y="1206492"/>
                </a:lnTo>
                <a:lnTo>
                  <a:pt x="807012" y="1210572"/>
                </a:lnTo>
                <a:lnTo>
                  <a:pt x="794997" y="1213972"/>
                </a:lnTo>
                <a:lnTo>
                  <a:pt x="783210" y="1217598"/>
                </a:lnTo>
                <a:lnTo>
                  <a:pt x="771195" y="1220545"/>
                </a:lnTo>
                <a:lnTo>
                  <a:pt x="758954" y="1223265"/>
                </a:lnTo>
                <a:lnTo>
                  <a:pt x="746939" y="1226211"/>
                </a:lnTo>
                <a:lnTo>
                  <a:pt x="734698" y="1228478"/>
                </a:lnTo>
                <a:lnTo>
                  <a:pt x="722457" y="1230518"/>
                </a:lnTo>
                <a:lnTo>
                  <a:pt x="710442" y="1232784"/>
                </a:lnTo>
                <a:lnTo>
                  <a:pt x="698201" y="1234371"/>
                </a:lnTo>
                <a:lnTo>
                  <a:pt x="685960" y="1235731"/>
                </a:lnTo>
                <a:lnTo>
                  <a:pt x="673719" y="1236864"/>
                </a:lnTo>
                <a:lnTo>
                  <a:pt x="661478" y="1237771"/>
                </a:lnTo>
                <a:lnTo>
                  <a:pt x="649010" y="1238451"/>
                </a:lnTo>
                <a:lnTo>
                  <a:pt x="636769" y="1239131"/>
                </a:lnTo>
                <a:lnTo>
                  <a:pt x="624527" y="1239357"/>
                </a:lnTo>
                <a:lnTo>
                  <a:pt x="612060" y="1239357"/>
                </a:lnTo>
                <a:lnTo>
                  <a:pt x="599818" y="1239131"/>
                </a:lnTo>
                <a:lnTo>
                  <a:pt x="587577" y="1238451"/>
                </a:lnTo>
                <a:lnTo>
                  <a:pt x="575109" y="1237544"/>
                </a:lnTo>
                <a:lnTo>
                  <a:pt x="562868" y="1236638"/>
                </a:lnTo>
                <a:lnTo>
                  <a:pt x="550627" y="1235504"/>
                </a:lnTo>
                <a:lnTo>
                  <a:pt x="538612" y="1233918"/>
                </a:lnTo>
                <a:lnTo>
                  <a:pt x="526145" y="1232331"/>
                </a:lnTo>
                <a:lnTo>
                  <a:pt x="513903" y="1230291"/>
                </a:lnTo>
                <a:lnTo>
                  <a:pt x="501889" y="1228025"/>
                </a:lnTo>
                <a:lnTo>
                  <a:pt x="489648" y="1225758"/>
                </a:lnTo>
                <a:lnTo>
                  <a:pt x="477633" y="1222811"/>
                </a:lnTo>
                <a:lnTo>
                  <a:pt x="465619" y="1219865"/>
                </a:lnTo>
                <a:lnTo>
                  <a:pt x="453604" y="1216918"/>
                </a:lnTo>
                <a:lnTo>
                  <a:pt x="441590" y="1213292"/>
                </a:lnTo>
                <a:lnTo>
                  <a:pt x="429802" y="1209665"/>
                </a:lnTo>
                <a:lnTo>
                  <a:pt x="418014" y="1205812"/>
                </a:lnTo>
                <a:lnTo>
                  <a:pt x="406453" y="1201506"/>
                </a:lnTo>
                <a:lnTo>
                  <a:pt x="394665" y="1197199"/>
                </a:lnTo>
                <a:lnTo>
                  <a:pt x="383104" y="1192440"/>
                </a:lnTo>
                <a:lnTo>
                  <a:pt x="371543" y="1187680"/>
                </a:lnTo>
                <a:lnTo>
                  <a:pt x="359982" y="1182467"/>
                </a:lnTo>
                <a:lnTo>
                  <a:pt x="348647" y="1177027"/>
                </a:lnTo>
                <a:lnTo>
                  <a:pt x="337313" y="1171360"/>
                </a:lnTo>
                <a:lnTo>
                  <a:pt x="326205" y="1165694"/>
                </a:lnTo>
                <a:lnTo>
                  <a:pt x="315097" y="1159574"/>
                </a:lnTo>
                <a:lnTo>
                  <a:pt x="304216" y="1153228"/>
                </a:lnTo>
                <a:lnTo>
                  <a:pt x="293109" y="1146655"/>
                </a:lnTo>
                <a:lnTo>
                  <a:pt x="282454" y="1139629"/>
                </a:lnTo>
                <a:lnTo>
                  <a:pt x="272026" y="1132602"/>
                </a:lnTo>
                <a:lnTo>
                  <a:pt x="261145" y="1125349"/>
                </a:lnTo>
                <a:lnTo>
                  <a:pt x="250944" y="1117643"/>
                </a:lnTo>
                <a:lnTo>
                  <a:pt x="240517" y="1109937"/>
                </a:lnTo>
                <a:lnTo>
                  <a:pt x="230316" y="1101777"/>
                </a:lnTo>
                <a:lnTo>
                  <a:pt x="220341" y="1093617"/>
                </a:lnTo>
                <a:lnTo>
                  <a:pt x="210367" y="1085004"/>
                </a:lnTo>
                <a:lnTo>
                  <a:pt x="200620" y="1076391"/>
                </a:lnTo>
                <a:lnTo>
                  <a:pt x="191099" y="1067099"/>
                </a:lnTo>
                <a:lnTo>
                  <a:pt x="181578" y="1057806"/>
                </a:lnTo>
                <a:lnTo>
                  <a:pt x="170470" y="1046473"/>
                </a:lnTo>
                <a:lnTo>
                  <a:pt x="159589" y="1034913"/>
                </a:lnTo>
                <a:lnTo>
                  <a:pt x="149161" y="1022901"/>
                </a:lnTo>
                <a:lnTo>
                  <a:pt x="139187" y="1010888"/>
                </a:lnTo>
                <a:lnTo>
                  <a:pt x="129213" y="998648"/>
                </a:lnTo>
                <a:lnTo>
                  <a:pt x="119918" y="985956"/>
                </a:lnTo>
                <a:lnTo>
                  <a:pt x="110851" y="973489"/>
                </a:lnTo>
                <a:lnTo>
                  <a:pt x="102237" y="960797"/>
                </a:lnTo>
                <a:lnTo>
                  <a:pt x="93849" y="947651"/>
                </a:lnTo>
                <a:lnTo>
                  <a:pt x="85688" y="934505"/>
                </a:lnTo>
                <a:lnTo>
                  <a:pt x="78208" y="921358"/>
                </a:lnTo>
                <a:lnTo>
                  <a:pt x="70954" y="907986"/>
                </a:lnTo>
                <a:lnTo>
                  <a:pt x="64153" y="894386"/>
                </a:lnTo>
                <a:lnTo>
                  <a:pt x="57579" y="880560"/>
                </a:lnTo>
                <a:lnTo>
                  <a:pt x="51232" y="866734"/>
                </a:lnTo>
                <a:lnTo>
                  <a:pt x="45338" y="852908"/>
                </a:lnTo>
                <a:lnTo>
                  <a:pt x="39897" y="838856"/>
                </a:lnTo>
                <a:lnTo>
                  <a:pt x="34910" y="824803"/>
                </a:lnTo>
                <a:lnTo>
                  <a:pt x="30150" y="810524"/>
                </a:lnTo>
                <a:lnTo>
                  <a:pt x="25616" y="796244"/>
                </a:lnTo>
                <a:lnTo>
                  <a:pt x="21535" y="781738"/>
                </a:lnTo>
                <a:lnTo>
                  <a:pt x="17682" y="767232"/>
                </a:lnTo>
                <a:lnTo>
                  <a:pt x="14508" y="752726"/>
                </a:lnTo>
                <a:lnTo>
                  <a:pt x="11334" y="738220"/>
                </a:lnTo>
                <a:lnTo>
                  <a:pt x="8841" y="723487"/>
                </a:lnTo>
                <a:lnTo>
                  <a:pt x="6574" y="708755"/>
                </a:lnTo>
                <a:lnTo>
                  <a:pt x="4307" y="694022"/>
                </a:lnTo>
                <a:lnTo>
                  <a:pt x="2947" y="679289"/>
                </a:lnTo>
                <a:lnTo>
                  <a:pt x="1587" y="664330"/>
                </a:lnTo>
                <a:lnTo>
                  <a:pt x="680" y="649597"/>
                </a:lnTo>
                <a:lnTo>
                  <a:pt x="227" y="634638"/>
                </a:lnTo>
                <a:lnTo>
                  <a:pt x="0" y="619905"/>
                </a:lnTo>
                <a:lnTo>
                  <a:pt x="227" y="604946"/>
                </a:lnTo>
                <a:lnTo>
                  <a:pt x="680" y="589987"/>
                </a:lnTo>
                <a:lnTo>
                  <a:pt x="1587" y="575254"/>
                </a:lnTo>
                <a:lnTo>
                  <a:pt x="2947" y="560295"/>
                </a:lnTo>
                <a:lnTo>
                  <a:pt x="4307" y="545562"/>
                </a:lnTo>
                <a:lnTo>
                  <a:pt x="6574" y="530830"/>
                </a:lnTo>
                <a:lnTo>
                  <a:pt x="8841" y="516097"/>
                </a:lnTo>
                <a:lnTo>
                  <a:pt x="11334" y="501364"/>
                </a:lnTo>
                <a:lnTo>
                  <a:pt x="14508" y="486858"/>
                </a:lnTo>
                <a:lnTo>
                  <a:pt x="17682" y="472352"/>
                </a:lnTo>
                <a:lnTo>
                  <a:pt x="21535" y="457846"/>
                </a:lnTo>
                <a:lnTo>
                  <a:pt x="25616" y="443340"/>
                </a:lnTo>
                <a:lnTo>
                  <a:pt x="30150" y="429061"/>
                </a:lnTo>
                <a:lnTo>
                  <a:pt x="34910" y="414781"/>
                </a:lnTo>
                <a:lnTo>
                  <a:pt x="39897" y="400502"/>
                </a:lnTo>
                <a:lnTo>
                  <a:pt x="45338" y="386449"/>
                </a:lnTo>
                <a:lnTo>
                  <a:pt x="51232" y="372850"/>
                </a:lnTo>
                <a:lnTo>
                  <a:pt x="57579" y="359024"/>
                </a:lnTo>
                <a:lnTo>
                  <a:pt x="64153" y="345198"/>
                </a:lnTo>
                <a:lnTo>
                  <a:pt x="70954" y="331599"/>
                </a:lnTo>
                <a:lnTo>
                  <a:pt x="78208" y="318226"/>
                </a:lnTo>
                <a:lnTo>
                  <a:pt x="85688" y="304853"/>
                </a:lnTo>
                <a:lnTo>
                  <a:pt x="93849" y="291934"/>
                </a:lnTo>
                <a:lnTo>
                  <a:pt x="102237" y="278788"/>
                </a:lnTo>
                <a:lnTo>
                  <a:pt x="110851" y="266095"/>
                </a:lnTo>
                <a:lnTo>
                  <a:pt x="119918" y="253402"/>
                </a:lnTo>
                <a:lnTo>
                  <a:pt x="129213" y="240936"/>
                </a:lnTo>
                <a:lnTo>
                  <a:pt x="139187" y="228697"/>
                </a:lnTo>
                <a:lnTo>
                  <a:pt x="149161" y="216457"/>
                </a:lnTo>
                <a:lnTo>
                  <a:pt x="159589" y="204671"/>
                </a:lnTo>
                <a:lnTo>
                  <a:pt x="170470" y="193111"/>
                </a:lnTo>
                <a:lnTo>
                  <a:pt x="181578" y="181779"/>
                </a:lnTo>
                <a:lnTo>
                  <a:pt x="193139" y="170446"/>
                </a:lnTo>
                <a:lnTo>
                  <a:pt x="204473" y="159793"/>
                </a:lnTo>
                <a:lnTo>
                  <a:pt x="216488" y="149140"/>
                </a:lnTo>
                <a:lnTo>
                  <a:pt x="228729" y="139167"/>
                </a:lnTo>
                <a:lnTo>
                  <a:pt x="240743" y="129421"/>
                </a:lnTo>
                <a:lnTo>
                  <a:pt x="253438" y="119901"/>
                </a:lnTo>
                <a:lnTo>
                  <a:pt x="266133" y="110835"/>
                </a:lnTo>
                <a:lnTo>
                  <a:pt x="278600" y="102222"/>
                </a:lnTo>
                <a:lnTo>
                  <a:pt x="291748" y="93836"/>
                </a:lnTo>
                <a:lnTo>
                  <a:pt x="304896" y="85903"/>
                </a:lnTo>
                <a:lnTo>
                  <a:pt x="318271" y="78423"/>
                </a:lnTo>
                <a:lnTo>
                  <a:pt x="331646" y="71170"/>
                </a:lnTo>
                <a:lnTo>
                  <a:pt x="345020" y="64144"/>
                </a:lnTo>
                <a:lnTo>
                  <a:pt x="358848" y="57571"/>
                </a:lnTo>
                <a:lnTo>
                  <a:pt x="372676" y="51451"/>
                </a:lnTo>
                <a:lnTo>
                  <a:pt x="386504" y="45558"/>
                </a:lnTo>
                <a:lnTo>
                  <a:pt x="400559" y="40118"/>
                </a:lnTo>
                <a:lnTo>
                  <a:pt x="414840" y="34905"/>
                </a:lnTo>
                <a:lnTo>
                  <a:pt x="429122" y="30146"/>
                </a:lnTo>
                <a:lnTo>
                  <a:pt x="443403" y="25839"/>
                </a:lnTo>
                <a:lnTo>
                  <a:pt x="457911" y="21533"/>
                </a:lnTo>
                <a:lnTo>
                  <a:pt x="472419" y="17906"/>
                </a:lnTo>
                <a:lnTo>
                  <a:pt x="486927" y="14506"/>
                </a:lnTo>
                <a:lnTo>
                  <a:pt x="501435" y="11560"/>
                </a:lnTo>
                <a:lnTo>
                  <a:pt x="515944" y="8840"/>
                </a:lnTo>
                <a:lnTo>
                  <a:pt x="530678" y="6573"/>
                </a:lnTo>
                <a:lnTo>
                  <a:pt x="545413" y="4533"/>
                </a:lnTo>
                <a:lnTo>
                  <a:pt x="560148" y="3173"/>
                </a:lnTo>
                <a:lnTo>
                  <a:pt x="575109" y="1587"/>
                </a:lnTo>
                <a:lnTo>
                  <a:pt x="589844" y="907"/>
                </a:lnTo>
                <a:lnTo>
                  <a:pt x="604806" y="227"/>
                </a:lnTo>
                <a:lnTo>
                  <a:pt x="61954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0" name="KSO_Shape"/>
          <p:cNvSpPr>
            <a:spLocks noChangeArrowheads="1"/>
          </p:cNvSpPr>
          <p:nvPr/>
        </p:nvSpPr>
        <p:spPr bwMode="auto">
          <a:xfrm>
            <a:off x="4480331" y="3059351"/>
            <a:ext cx="783646" cy="739297"/>
          </a:xfrm>
          <a:custGeom>
            <a:avLst/>
            <a:gdLst>
              <a:gd name="T0" fmla="*/ 186959 w 11981237"/>
              <a:gd name="T1" fmla="*/ 80936 h 12554355"/>
              <a:gd name="T2" fmla="*/ 201434 w 11981237"/>
              <a:gd name="T3" fmla="*/ 95398 h 12554355"/>
              <a:gd name="T4" fmla="*/ 186959 w 11981237"/>
              <a:gd name="T5" fmla="*/ 109860 h 12554355"/>
              <a:gd name="T6" fmla="*/ 172483 w 11981237"/>
              <a:gd name="T7" fmla="*/ 95398 h 12554355"/>
              <a:gd name="T8" fmla="*/ 186959 w 11981237"/>
              <a:gd name="T9" fmla="*/ 80936 h 12554355"/>
              <a:gd name="T10" fmla="*/ 135384 w 11981237"/>
              <a:gd name="T11" fmla="*/ 74810 h 12554355"/>
              <a:gd name="T12" fmla="*/ 140604 w 11981237"/>
              <a:gd name="T13" fmla="*/ 77136 h 12554355"/>
              <a:gd name="T14" fmla="*/ 176652 w 11981237"/>
              <a:gd name="T15" fmla="*/ 113110 h 12554355"/>
              <a:gd name="T16" fmla="*/ 197725 w 11981237"/>
              <a:gd name="T17" fmla="*/ 113110 h 12554355"/>
              <a:gd name="T18" fmla="*/ 233541 w 11981237"/>
              <a:gd name="T19" fmla="*/ 77136 h 12554355"/>
              <a:gd name="T20" fmla="*/ 244039 w 11981237"/>
              <a:gd name="T21" fmla="*/ 76827 h 12554355"/>
              <a:gd name="T22" fmla="*/ 244271 w 11981237"/>
              <a:gd name="T23" fmla="*/ 87326 h 12554355"/>
              <a:gd name="T24" fmla="*/ 206602 w 11981237"/>
              <a:gd name="T25" fmla="*/ 124999 h 12554355"/>
              <a:gd name="T26" fmla="*/ 206679 w 11981237"/>
              <a:gd name="T27" fmla="*/ 250061 h 12554355"/>
              <a:gd name="T28" fmla="*/ 198574 w 11981237"/>
              <a:gd name="T29" fmla="*/ 258167 h 12554355"/>
              <a:gd name="T30" fmla="*/ 190392 w 11981237"/>
              <a:gd name="T31" fmla="*/ 250061 h 12554355"/>
              <a:gd name="T32" fmla="*/ 190392 w 11981237"/>
              <a:gd name="T33" fmla="*/ 182203 h 12554355"/>
              <a:gd name="T34" fmla="*/ 183753 w 11981237"/>
              <a:gd name="T35" fmla="*/ 182203 h 12554355"/>
              <a:gd name="T36" fmla="*/ 183753 w 11981237"/>
              <a:gd name="T37" fmla="*/ 250061 h 12554355"/>
              <a:gd name="T38" fmla="*/ 175648 w 11981237"/>
              <a:gd name="T39" fmla="*/ 258167 h 12554355"/>
              <a:gd name="T40" fmla="*/ 167466 w 11981237"/>
              <a:gd name="T41" fmla="*/ 250061 h 12554355"/>
              <a:gd name="T42" fmla="*/ 167466 w 11981237"/>
              <a:gd name="T43" fmla="*/ 124999 h 12554355"/>
              <a:gd name="T44" fmla="*/ 129874 w 11981237"/>
              <a:gd name="T45" fmla="*/ 87326 h 12554355"/>
              <a:gd name="T46" fmla="*/ 130106 w 11981237"/>
              <a:gd name="T47" fmla="*/ 76827 h 12554355"/>
              <a:gd name="T48" fmla="*/ 135384 w 11981237"/>
              <a:gd name="T49" fmla="*/ 74810 h 12554355"/>
              <a:gd name="T50" fmla="*/ 83316 w 11981237"/>
              <a:gd name="T51" fmla="*/ 8594 h 12554355"/>
              <a:gd name="T52" fmla="*/ 103649 w 11981237"/>
              <a:gd name="T53" fmla="*/ 29014 h 12554355"/>
              <a:gd name="T54" fmla="*/ 83316 w 11981237"/>
              <a:gd name="T55" fmla="*/ 49433 h 12554355"/>
              <a:gd name="T56" fmla="*/ 62982 w 11981237"/>
              <a:gd name="T57" fmla="*/ 29014 h 12554355"/>
              <a:gd name="T58" fmla="*/ 83316 w 11981237"/>
              <a:gd name="T59" fmla="*/ 8594 h 12554355"/>
              <a:gd name="T60" fmla="*/ 10664 w 11981237"/>
              <a:gd name="T61" fmla="*/ 4 h 12554355"/>
              <a:gd name="T62" fmla="*/ 17978 w 11981237"/>
              <a:gd name="T63" fmla="*/ 3266 h 12554355"/>
              <a:gd name="T64" fmla="*/ 68688 w 11981237"/>
              <a:gd name="T65" fmla="*/ 53984 h 12554355"/>
              <a:gd name="T66" fmla="*/ 98481 w 11981237"/>
              <a:gd name="T67" fmla="*/ 53984 h 12554355"/>
              <a:gd name="T68" fmla="*/ 148882 w 11981237"/>
              <a:gd name="T69" fmla="*/ 3266 h 12554355"/>
              <a:gd name="T70" fmla="*/ 163624 w 11981237"/>
              <a:gd name="T71" fmla="*/ 2880 h 12554355"/>
              <a:gd name="T72" fmla="*/ 164010 w 11981237"/>
              <a:gd name="T73" fmla="*/ 17624 h 12554355"/>
              <a:gd name="T74" fmla="*/ 110985 w 11981237"/>
              <a:gd name="T75" fmla="*/ 70735 h 12554355"/>
              <a:gd name="T76" fmla="*/ 111062 w 11981237"/>
              <a:gd name="T77" fmla="*/ 246742 h 12554355"/>
              <a:gd name="T78" fmla="*/ 99639 w 11981237"/>
              <a:gd name="T79" fmla="*/ 258167 h 12554355"/>
              <a:gd name="T80" fmla="*/ 88138 w 11981237"/>
              <a:gd name="T81" fmla="*/ 246742 h 12554355"/>
              <a:gd name="T82" fmla="*/ 88061 w 11981237"/>
              <a:gd name="T83" fmla="*/ 151251 h 12554355"/>
              <a:gd name="T84" fmla="*/ 78799 w 11981237"/>
              <a:gd name="T85" fmla="*/ 151251 h 12554355"/>
              <a:gd name="T86" fmla="*/ 78799 w 11981237"/>
              <a:gd name="T87" fmla="*/ 246742 h 12554355"/>
              <a:gd name="T88" fmla="*/ 67298 w 11981237"/>
              <a:gd name="T89" fmla="*/ 258167 h 12554355"/>
              <a:gd name="T90" fmla="*/ 55875 w 11981237"/>
              <a:gd name="T91" fmla="*/ 246742 h 12554355"/>
              <a:gd name="T92" fmla="*/ 55875 w 11981237"/>
              <a:gd name="T93" fmla="*/ 70735 h 12554355"/>
              <a:gd name="T94" fmla="*/ 2849 w 11981237"/>
              <a:gd name="T95" fmla="*/ 17624 h 12554355"/>
              <a:gd name="T96" fmla="*/ 3235 w 11981237"/>
              <a:gd name="T97" fmla="*/ 2880 h 12554355"/>
              <a:gd name="T98" fmla="*/ 10664 w 11981237"/>
              <a:gd name="T99" fmla="*/ 4 h 12554355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11981237" h="12554355">
                <a:moveTo>
                  <a:pt x="9093518" y="3935817"/>
                </a:moveTo>
                <a:cubicBezTo>
                  <a:pt x="9482358" y="3935817"/>
                  <a:pt x="9797575" y="4250679"/>
                  <a:pt x="9797575" y="4639080"/>
                </a:cubicBezTo>
                <a:cubicBezTo>
                  <a:pt x="9797575" y="5027480"/>
                  <a:pt x="9482358" y="5342343"/>
                  <a:pt x="9093518" y="5342343"/>
                </a:cubicBezTo>
                <a:cubicBezTo>
                  <a:pt x="8704678" y="5342343"/>
                  <a:pt x="8389461" y="5027480"/>
                  <a:pt x="8389461" y="4639080"/>
                </a:cubicBezTo>
                <a:cubicBezTo>
                  <a:pt x="8389461" y="4250679"/>
                  <a:pt x="8704678" y="3935817"/>
                  <a:pt x="9093518" y="3935817"/>
                </a:cubicBezTo>
                <a:close/>
                <a:moveTo>
                  <a:pt x="6584967" y="3637926"/>
                </a:moveTo>
                <a:cubicBezTo>
                  <a:pt x="6677422" y="3640272"/>
                  <a:pt x="6769407" y="3677813"/>
                  <a:pt x="6838865" y="3751018"/>
                </a:cubicBezTo>
                <a:cubicBezTo>
                  <a:pt x="6838865" y="3751018"/>
                  <a:pt x="6838865" y="3751018"/>
                  <a:pt x="8592216" y="5500423"/>
                </a:cubicBezTo>
                <a:cubicBezTo>
                  <a:pt x="8592216" y="5500423"/>
                  <a:pt x="8592216" y="5500423"/>
                  <a:pt x="9617194" y="5500423"/>
                </a:cubicBezTo>
                <a:lnTo>
                  <a:pt x="11359281" y="3751018"/>
                </a:lnTo>
                <a:cubicBezTo>
                  <a:pt x="11498198" y="3604608"/>
                  <a:pt x="11723468" y="3600854"/>
                  <a:pt x="11869893" y="3736002"/>
                </a:cubicBezTo>
                <a:cubicBezTo>
                  <a:pt x="12012564" y="3874903"/>
                  <a:pt x="12020073" y="4100148"/>
                  <a:pt x="11881156" y="4246558"/>
                </a:cubicBezTo>
                <a:cubicBezTo>
                  <a:pt x="11881156" y="4246558"/>
                  <a:pt x="11881156" y="4246558"/>
                  <a:pt x="10048961" y="6078553"/>
                </a:cubicBezTo>
                <a:cubicBezTo>
                  <a:pt x="10048961" y="6078553"/>
                  <a:pt x="10048961" y="6078553"/>
                  <a:pt x="10052716" y="12160176"/>
                </a:cubicBezTo>
                <a:cubicBezTo>
                  <a:pt x="10052716" y="12377913"/>
                  <a:pt x="9876254" y="12554355"/>
                  <a:pt x="9658493" y="12554355"/>
                </a:cubicBezTo>
                <a:cubicBezTo>
                  <a:pt x="9440733" y="12554355"/>
                  <a:pt x="9260517" y="12377913"/>
                  <a:pt x="9260517" y="12160176"/>
                </a:cubicBezTo>
                <a:cubicBezTo>
                  <a:pt x="9260517" y="12160176"/>
                  <a:pt x="9260517" y="12160176"/>
                  <a:pt x="9260517" y="8860332"/>
                </a:cubicBezTo>
                <a:cubicBezTo>
                  <a:pt x="9260517" y="8860332"/>
                  <a:pt x="9260517" y="8860332"/>
                  <a:pt x="8937630" y="8860332"/>
                </a:cubicBezTo>
                <a:cubicBezTo>
                  <a:pt x="8937630" y="8860332"/>
                  <a:pt x="8937630" y="8860332"/>
                  <a:pt x="8937630" y="12160176"/>
                </a:cubicBezTo>
                <a:cubicBezTo>
                  <a:pt x="8937630" y="12377913"/>
                  <a:pt x="8761168" y="12554355"/>
                  <a:pt x="8543407" y="12554355"/>
                </a:cubicBezTo>
                <a:cubicBezTo>
                  <a:pt x="8325646" y="12554355"/>
                  <a:pt x="8145431" y="12377913"/>
                  <a:pt x="8145431" y="12160176"/>
                </a:cubicBezTo>
                <a:cubicBezTo>
                  <a:pt x="8145431" y="12160176"/>
                  <a:pt x="8145431" y="12160176"/>
                  <a:pt x="8145431" y="6078553"/>
                </a:cubicBezTo>
                <a:cubicBezTo>
                  <a:pt x="8145431" y="6078553"/>
                  <a:pt x="8145431" y="6078553"/>
                  <a:pt x="6316990" y="4246558"/>
                </a:cubicBezTo>
                <a:cubicBezTo>
                  <a:pt x="6178073" y="4100148"/>
                  <a:pt x="6185582" y="3874903"/>
                  <a:pt x="6328253" y="3736002"/>
                </a:cubicBezTo>
                <a:cubicBezTo>
                  <a:pt x="6399589" y="3668428"/>
                  <a:pt x="6492513" y="3635580"/>
                  <a:pt x="6584967" y="3637926"/>
                </a:cubicBezTo>
                <a:close/>
                <a:moveTo>
                  <a:pt x="4052412" y="417917"/>
                </a:moveTo>
                <a:cubicBezTo>
                  <a:pt x="4598629" y="417917"/>
                  <a:pt x="5041424" y="862490"/>
                  <a:pt x="5041424" y="1410899"/>
                </a:cubicBezTo>
                <a:cubicBezTo>
                  <a:pt x="5041424" y="1959308"/>
                  <a:pt x="4598629" y="2403881"/>
                  <a:pt x="4052412" y="2403881"/>
                </a:cubicBezTo>
                <a:cubicBezTo>
                  <a:pt x="3506195" y="2403881"/>
                  <a:pt x="3063398" y="1959308"/>
                  <a:pt x="3063398" y="1410899"/>
                </a:cubicBezTo>
                <a:cubicBezTo>
                  <a:pt x="3063398" y="862490"/>
                  <a:pt x="3506195" y="417917"/>
                  <a:pt x="4052412" y="417917"/>
                </a:cubicBezTo>
                <a:close/>
                <a:moveTo>
                  <a:pt x="518710" y="212"/>
                </a:moveTo>
                <a:cubicBezTo>
                  <a:pt x="648229" y="3966"/>
                  <a:pt x="776810" y="57460"/>
                  <a:pt x="874419" y="158816"/>
                </a:cubicBezTo>
                <a:cubicBezTo>
                  <a:pt x="874419" y="158816"/>
                  <a:pt x="874419" y="158816"/>
                  <a:pt x="3340918" y="2625161"/>
                </a:cubicBezTo>
                <a:cubicBezTo>
                  <a:pt x="3340918" y="2625161"/>
                  <a:pt x="3340918" y="2625161"/>
                  <a:pt x="4790033" y="2625161"/>
                </a:cubicBezTo>
                <a:lnTo>
                  <a:pt x="7241515" y="158816"/>
                </a:lnTo>
                <a:cubicBezTo>
                  <a:pt x="7432978" y="-43897"/>
                  <a:pt x="7755838" y="-55159"/>
                  <a:pt x="7958564" y="140047"/>
                </a:cubicBezTo>
                <a:cubicBezTo>
                  <a:pt x="8161290" y="331498"/>
                  <a:pt x="8168798" y="654338"/>
                  <a:pt x="7977335" y="857051"/>
                </a:cubicBezTo>
                <a:cubicBezTo>
                  <a:pt x="7977335" y="857051"/>
                  <a:pt x="7977335" y="857051"/>
                  <a:pt x="5398210" y="3439768"/>
                </a:cubicBezTo>
                <a:cubicBezTo>
                  <a:pt x="5398210" y="3439768"/>
                  <a:pt x="5398210" y="3439768"/>
                  <a:pt x="5401965" y="11998771"/>
                </a:cubicBezTo>
                <a:cubicBezTo>
                  <a:pt x="5401965" y="12306594"/>
                  <a:pt x="5154188" y="12554355"/>
                  <a:pt x="4846345" y="12554355"/>
                </a:cubicBezTo>
                <a:cubicBezTo>
                  <a:pt x="4538502" y="12554355"/>
                  <a:pt x="4286972" y="12306594"/>
                  <a:pt x="4286972" y="11998771"/>
                </a:cubicBezTo>
                <a:cubicBezTo>
                  <a:pt x="4286972" y="11998771"/>
                  <a:pt x="4286972" y="11998771"/>
                  <a:pt x="4283218" y="7355136"/>
                </a:cubicBezTo>
                <a:cubicBezTo>
                  <a:pt x="4283218" y="7355136"/>
                  <a:pt x="4283218" y="7355136"/>
                  <a:pt x="3832716" y="7355136"/>
                </a:cubicBezTo>
                <a:cubicBezTo>
                  <a:pt x="3832716" y="7355136"/>
                  <a:pt x="3832716" y="7355136"/>
                  <a:pt x="3832716" y="11998771"/>
                </a:cubicBezTo>
                <a:cubicBezTo>
                  <a:pt x="3832716" y="12306594"/>
                  <a:pt x="3581186" y="12554355"/>
                  <a:pt x="3273343" y="12554355"/>
                </a:cubicBezTo>
                <a:cubicBezTo>
                  <a:pt x="2965500" y="12554355"/>
                  <a:pt x="2717723" y="12306594"/>
                  <a:pt x="2717723" y="11998771"/>
                </a:cubicBezTo>
                <a:cubicBezTo>
                  <a:pt x="2717723" y="11998771"/>
                  <a:pt x="2717723" y="11998771"/>
                  <a:pt x="2717723" y="3439768"/>
                </a:cubicBezTo>
                <a:cubicBezTo>
                  <a:pt x="2717723" y="3439768"/>
                  <a:pt x="2717723" y="3439768"/>
                  <a:pt x="138599" y="857051"/>
                </a:cubicBezTo>
                <a:cubicBezTo>
                  <a:pt x="-52865" y="654338"/>
                  <a:pt x="-45356" y="331498"/>
                  <a:pt x="157370" y="140047"/>
                </a:cubicBezTo>
                <a:cubicBezTo>
                  <a:pt x="258733" y="42444"/>
                  <a:pt x="389191" y="-3542"/>
                  <a:pt x="518710" y="212"/>
                </a:cubicBezTo>
                <a:close/>
              </a:path>
            </a:pathLst>
          </a:custGeom>
          <a:solidFill>
            <a:srgbClr val="E77960"/>
          </a:solidFill>
          <a:ln>
            <a:noFill/>
          </a:ln>
        </p:spPr>
        <p:txBody>
          <a:bodyPr anchor="ctr" anchorCtr="1"/>
          <a:lstStyle/>
          <a:p>
            <a:endParaRPr lang="zh-CN" altLang="en-US"/>
          </a:p>
        </p:txBody>
      </p:sp>
      <p:sp>
        <p:nvSpPr>
          <p:cNvPr id="42" name="菱形 41"/>
          <p:cNvSpPr/>
          <p:nvPr/>
        </p:nvSpPr>
        <p:spPr>
          <a:xfrm>
            <a:off x="10865713" y="1254211"/>
            <a:ext cx="4349578" cy="4349578"/>
          </a:xfrm>
          <a:prstGeom prst="diamond">
            <a:avLst/>
          </a:prstGeom>
          <a:solidFill>
            <a:srgbClr val="BD5740"/>
          </a:solidFill>
          <a:ln w="76200">
            <a:noFill/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菱形 20"/>
          <p:cNvSpPr/>
          <p:nvPr/>
        </p:nvSpPr>
        <p:spPr>
          <a:xfrm>
            <a:off x="-3023284" y="1254211"/>
            <a:ext cx="4349578" cy="4349578"/>
          </a:xfrm>
          <a:prstGeom prst="diamond">
            <a:avLst/>
          </a:prstGeom>
          <a:solidFill>
            <a:srgbClr val="BD5740"/>
          </a:solidFill>
          <a:ln w="76200">
            <a:noFill/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0584939"/>
      </p:ext>
    </p:extLst>
  </p:cSld>
  <p:clrMapOvr>
    <a:masterClrMapping/>
  </p:clrMapOvr>
  <p:transition spd="med" advClick="0" advTm="2000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055688" y="0"/>
            <a:ext cx="11136312" cy="536028"/>
          </a:xfrm>
          <a:prstGeom prst="rect">
            <a:avLst/>
          </a:prstGeom>
          <a:solidFill>
            <a:srgbClr val="333134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0" y="0"/>
            <a:ext cx="189186" cy="536028"/>
          </a:xfrm>
          <a:prstGeom prst="rect">
            <a:avLst/>
          </a:prstGeom>
          <a:solidFill>
            <a:srgbClr val="E779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230637" y="94591"/>
            <a:ext cx="1030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727173"/>
                </a:solidFill>
                <a:latin typeface="迷你简粗倩" panose="03000509000000000000" pitchFamily="65" charset="-122"/>
                <a:ea typeface="迷你简粗倩" panose="03000509000000000000" pitchFamily="65" charset="-122"/>
              </a:rPr>
              <a:t>LOGO</a:t>
            </a:r>
            <a:endParaRPr lang="zh-CN" altLang="en-US" sz="2000" dirty="0">
              <a:solidFill>
                <a:srgbClr val="727173"/>
              </a:solidFill>
              <a:latin typeface="迷你简粗倩" panose="03000509000000000000" pitchFamily="65" charset="-122"/>
              <a:ea typeface="迷你简粗倩" panose="03000509000000000000" pitchFamily="65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55688" y="0"/>
            <a:ext cx="2333898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迷你简粗倩" panose="03000509000000000000" pitchFamily="65" charset="-122"/>
                <a:ea typeface="迷你简粗倩" panose="03000509000000000000" pitchFamily="65" charset="-122"/>
              </a:rPr>
              <a:t>不足之处</a:t>
            </a:r>
          </a:p>
        </p:txBody>
      </p:sp>
      <p:graphicFrame>
        <p:nvGraphicFramePr>
          <p:cNvPr id="6" name="图示 5"/>
          <p:cNvGraphicFramePr/>
          <p:nvPr>
            <p:extLst>
              <p:ext uri="{D42A27DB-BD31-4B8C-83A1-F6EECF244321}">
                <p14:modId xmlns:p14="http://schemas.microsoft.com/office/powerpoint/2010/main" val="1900074779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KSO_Shape"/>
          <p:cNvSpPr>
            <a:spLocks/>
          </p:cNvSpPr>
          <p:nvPr/>
        </p:nvSpPr>
        <p:spPr bwMode="auto">
          <a:xfrm>
            <a:off x="4332727" y="1262555"/>
            <a:ext cx="649178" cy="976208"/>
          </a:xfrm>
          <a:custGeom>
            <a:avLst/>
            <a:gdLst>
              <a:gd name="T0" fmla="*/ 901841 w 1357313"/>
              <a:gd name="T1" fmla="*/ 1418297 h 2041525"/>
              <a:gd name="T2" fmla="*/ 952713 w 1357313"/>
              <a:gd name="T3" fmla="*/ 1537310 h 2041525"/>
              <a:gd name="T4" fmla="*/ 324238 w 1357313"/>
              <a:gd name="T5" fmla="*/ 1501582 h 2041525"/>
              <a:gd name="T6" fmla="*/ 380048 w 1357313"/>
              <a:gd name="T7" fmla="*/ 1395135 h 2041525"/>
              <a:gd name="T8" fmla="*/ 837417 w 1357313"/>
              <a:gd name="T9" fmla="*/ 530566 h 2041525"/>
              <a:gd name="T10" fmla="*/ 669920 w 1357313"/>
              <a:gd name="T11" fmla="*/ 686107 h 2041525"/>
              <a:gd name="T12" fmla="*/ 595424 w 1357313"/>
              <a:gd name="T13" fmla="*/ 686107 h 2041525"/>
              <a:gd name="T14" fmla="*/ 427927 w 1357313"/>
              <a:gd name="T15" fmla="*/ 530566 h 2041525"/>
              <a:gd name="T16" fmla="*/ 206486 w 1357313"/>
              <a:gd name="T17" fmla="*/ 405798 h 2041525"/>
              <a:gd name="T18" fmla="*/ 269716 w 1357313"/>
              <a:gd name="T19" fmla="*/ 553495 h 2041525"/>
              <a:gd name="T20" fmla="*/ 416183 w 1357313"/>
              <a:gd name="T21" fmla="*/ 730090 h 2041525"/>
              <a:gd name="T22" fmla="*/ 523871 w 1357313"/>
              <a:gd name="T23" fmla="*/ 839505 h 2041525"/>
              <a:gd name="T24" fmla="*/ 549065 w 1357313"/>
              <a:gd name="T25" fmla="*/ 957810 h 2041525"/>
              <a:gd name="T26" fmla="*/ 521401 w 1357313"/>
              <a:gd name="T27" fmla="*/ 1070930 h 2041525"/>
              <a:gd name="T28" fmla="*/ 406056 w 1357313"/>
              <a:gd name="T29" fmla="*/ 1185778 h 2041525"/>
              <a:gd name="T30" fmla="*/ 263047 w 1357313"/>
              <a:gd name="T31" fmla="*/ 1361879 h 2041525"/>
              <a:gd name="T32" fmla="*/ 205745 w 1357313"/>
              <a:gd name="T33" fmla="*/ 1502167 h 2041525"/>
              <a:gd name="T34" fmla="*/ 1072195 w 1357313"/>
              <a:gd name="T35" fmla="*/ 1557244 h 2041525"/>
              <a:gd name="T36" fmla="*/ 1021808 w 1357313"/>
              <a:gd name="T37" fmla="*/ 1393740 h 2041525"/>
              <a:gd name="T38" fmla="*/ 889667 w 1357313"/>
              <a:gd name="T39" fmla="*/ 1217639 h 2041525"/>
              <a:gd name="T40" fmla="*/ 755797 w 1357313"/>
              <a:gd name="T41" fmla="*/ 1087231 h 2041525"/>
              <a:gd name="T42" fmla="*/ 719983 w 1357313"/>
              <a:gd name="T43" fmla="*/ 986954 h 2041525"/>
              <a:gd name="T44" fmla="*/ 728381 w 1357313"/>
              <a:gd name="T45" fmla="*/ 880504 h 2041525"/>
              <a:gd name="T46" fmla="*/ 790870 w 1357313"/>
              <a:gd name="T47" fmla="*/ 784920 h 2041525"/>
              <a:gd name="T48" fmla="*/ 959566 w 1357313"/>
              <a:gd name="T49" fmla="*/ 605115 h 2041525"/>
              <a:gd name="T50" fmla="*/ 1046261 w 1357313"/>
              <a:gd name="T51" fmla="*/ 456677 h 2041525"/>
              <a:gd name="T52" fmla="*/ 1090473 w 1357313"/>
              <a:gd name="T53" fmla="*/ 209197 h 2041525"/>
              <a:gd name="T54" fmla="*/ 1216685 w 1357313"/>
              <a:gd name="T55" fmla="*/ 15314 h 2041525"/>
              <a:gd name="T56" fmla="*/ 1260650 w 1357313"/>
              <a:gd name="T57" fmla="*/ 68662 h 2041525"/>
              <a:gd name="T58" fmla="*/ 1261391 w 1357313"/>
              <a:gd name="T59" fmla="*/ 138313 h 2041525"/>
              <a:gd name="T60" fmla="*/ 1222613 w 1357313"/>
              <a:gd name="T61" fmla="*/ 189932 h 2041525"/>
              <a:gd name="T62" fmla="*/ 1165311 w 1357313"/>
              <a:gd name="T63" fmla="*/ 293419 h 2041525"/>
              <a:gd name="T64" fmla="*/ 1116654 w 1357313"/>
              <a:gd name="T65" fmla="*/ 524844 h 2041525"/>
              <a:gd name="T66" fmla="*/ 1012670 w 1357313"/>
              <a:gd name="T67" fmla="*/ 704403 h 2041525"/>
              <a:gd name="T68" fmla="*/ 829154 w 1357313"/>
              <a:gd name="T69" fmla="*/ 889890 h 2041525"/>
              <a:gd name="T70" fmla="*/ 817052 w 1357313"/>
              <a:gd name="T71" fmla="*/ 962009 h 2041525"/>
              <a:gd name="T72" fmla="*/ 905969 w 1357313"/>
              <a:gd name="T73" fmla="*/ 1085008 h 2041525"/>
              <a:gd name="T74" fmla="*/ 1048237 w 1357313"/>
              <a:gd name="T75" fmla="*/ 1249500 h 2041525"/>
              <a:gd name="T76" fmla="*/ 1134190 w 1357313"/>
              <a:gd name="T77" fmla="*/ 1433011 h 2041525"/>
              <a:gd name="T78" fmla="*/ 1183588 w 1357313"/>
              <a:gd name="T79" fmla="*/ 1698520 h 2041525"/>
              <a:gd name="T80" fmla="*/ 1240149 w 1357313"/>
              <a:gd name="T81" fmla="*/ 1730629 h 2041525"/>
              <a:gd name="T82" fmla="*/ 1266331 w 1357313"/>
              <a:gd name="T83" fmla="*/ 1790399 h 2041525"/>
              <a:gd name="T84" fmla="*/ 1249041 w 1357313"/>
              <a:gd name="T85" fmla="*/ 1858814 h 2041525"/>
              <a:gd name="T86" fmla="*/ 1193468 w 1357313"/>
              <a:gd name="T87" fmla="*/ 1900307 h 2041525"/>
              <a:gd name="T88" fmla="*/ 68664 w 1357313"/>
              <a:gd name="T89" fmla="*/ 1898578 h 2041525"/>
              <a:gd name="T90" fmla="*/ 15067 w 1357313"/>
              <a:gd name="T91" fmla="*/ 1854615 h 2041525"/>
              <a:gd name="T92" fmla="*/ 988 w 1357313"/>
              <a:gd name="T93" fmla="*/ 1785459 h 2041525"/>
              <a:gd name="T94" fmla="*/ 30133 w 1357313"/>
              <a:gd name="T95" fmla="*/ 1727170 h 2041525"/>
              <a:gd name="T96" fmla="*/ 87929 w 1357313"/>
              <a:gd name="T97" fmla="*/ 1697533 h 2041525"/>
              <a:gd name="T98" fmla="*/ 132882 w 1357313"/>
              <a:gd name="T99" fmla="*/ 1433011 h 2041525"/>
              <a:gd name="T100" fmla="*/ 218836 w 1357313"/>
              <a:gd name="T101" fmla="*/ 1249500 h 2041525"/>
              <a:gd name="T102" fmla="*/ 361103 w 1357313"/>
              <a:gd name="T103" fmla="*/ 1085008 h 2041525"/>
              <a:gd name="T104" fmla="*/ 449773 w 1357313"/>
              <a:gd name="T105" fmla="*/ 964726 h 2041525"/>
              <a:gd name="T106" fmla="*/ 437671 w 1357313"/>
              <a:gd name="T107" fmla="*/ 889890 h 2041525"/>
              <a:gd name="T108" fmla="*/ 254402 w 1357313"/>
              <a:gd name="T109" fmla="*/ 704403 h 2041525"/>
              <a:gd name="T110" fmla="*/ 150419 w 1357313"/>
              <a:gd name="T111" fmla="*/ 524844 h 2041525"/>
              <a:gd name="T112" fmla="*/ 99291 w 1357313"/>
              <a:gd name="T113" fmla="*/ 272672 h 2041525"/>
              <a:gd name="T114" fmla="*/ 40507 w 1357313"/>
              <a:gd name="T115" fmla="*/ 186969 h 2041525"/>
              <a:gd name="T116" fmla="*/ 4199 w 1357313"/>
              <a:gd name="T117" fmla="*/ 133866 h 2041525"/>
              <a:gd name="T118" fmla="*/ 8151 w 1357313"/>
              <a:gd name="T119" fmla="*/ 63970 h 2041525"/>
              <a:gd name="T120" fmla="*/ 54585 w 1357313"/>
              <a:gd name="T121" fmla="*/ 12596 h 2041525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357313" h="2041525">
                <a:moveTo>
                  <a:pt x="550334" y="1339850"/>
                </a:moveTo>
                <a:lnTo>
                  <a:pt x="806980" y="1339850"/>
                </a:lnTo>
                <a:lnTo>
                  <a:pt x="827353" y="1358335"/>
                </a:lnTo>
                <a:lnTo>
                  <a:pt x="846138" y="1376291"/>
                </a:lnTo>
                <a:lnTo>
                  <a:pt x="864130" y="1393983"/>
                </a:lnTo>
                <a:lnTo>
                  <a:pt x="880799" y="1411676"/>
                </a:lnTo>
                <a:lnTo>
                  <a:pt x="896674" y="1428840"/>
                </a:lnTo>
                <a:lnTo>
                  <a:pt x="911490" y="1445476"/>
                </a:lnTo>
                <a:lnTo>
                  <a:pt x="925249" y="1462376"/>
                </a:lnTo>
                <a:lnTo>
                  <a:pt x="938213" y="1479012"/>
                </a:lnTo>
                <a:lnTo>
                  <a:pt x="950120" y="1495120"/>
                </a:lnTo>
                <a:lnTo>
                  <a:pt x="955940" y="1503570"/>
                </a:lnTo>
                <a:lnTo>
                  <a:pt x="961232" y="1511756"/>
                </a:lnTo>
                <a:lnTo>
                  <a:pt x="966259" y="1519942"/>
                </a:lnTo>
                <a:lnTo>
                  <a:pt x="971286" y="1527863"/>
                </a:lnTo>
                <a:lnTo>
                  <a:pt x="976049" y="1535785"/>
                </a:lnTo>
                <a:lnTo>
                  <a:pt x="980547" y="1543971"/>
                </a:lnTo>
                <a:lnTo>
                  <a:pt x="985045" y="1552157"/>
                </a:lnTo>
                <a:lnTo>
                  <a:pt x="989278" y="1560343"/>
                </a:lnTo>
                <a:lnTo>
                  <a:pt x="993247" y="1568265"/>
                </a:lnTo>
                <a:lnTo>
                  <a:pt x="996951" y="1576451"/>
                </a:lnTo>
                <a:lnTo>
                  <a:pt x="1000391" y="1584637"/>
                </a:lnTo>
                <a:lnTo>
                  <a:pt x="1003830" y="1592823"/>
                </a:lnTo>
                <a:lnTo>
                  <a:pt x="1007005" y="1601273"/>
                </a:lnTo>
                <a:lnTo>
                  <a:pt x="1010180" y="1609195"/>
                </a:lnTo>
                <a:lnTo>
                  <a:pt x="1013355" y="1620286"/>
                </a:lnTo>
                <a:lnTo>
                  <a:pt x="1017059" y="1632697"/>
                </a:lnTo>
                <a:lnTo>
                  <a:pt x="1020764" y="1647484"/>
                </a:lnTo>
                <a:lnTo>
                  <a:pt x="1024203" y="1663592"/>
                </a:lnTo>
                <a:lnTo>
                  <a:pt x="1027643" y="1681284"/>
                </a:lnTo>
                <a:lnTo>
                  <a:pt x="1031347" y="1700297"/>
                </a:lnTo>
                <a:lnTo>
                  <a:pt x="1034786" y="1721158"/>
                </a:lnTo>
                <a:lnTo>
                  <a:pt x="1038226" y="1743075"/>
                </a:lnTo>
                <a:lnTo>
                  <a:pt x="319088" y="1743075"/>
                </a:lnTo>
                <a:lnTo>
                  <a:pt x="322528" y="1721158"/>
                </a:lnTo>
                <a:lnTo>
                  <a:pt x="325967" y="1700297"/>
                </a:lnTo>
                <a:lnTo>
                  <a:pt x="329407" y="1681284"/>
                </a:lnTo>
                <a:lnTo>
                  <a:pt x="332846" y="1663592"/>
                </a:lnTo>
                <a:lnTo>
                  <a:pt x="336551" y="1647484"/>
                </a:lnTo>
                <a:lnTo>
                  <a:pt x="339990" y="1632697"/>
                </a:lnTo>
                <a:lnTo>
                  <a:pt x="343694" y="1620286"/>
                </a:lnTo>
                <a:lnTo>
                  <a:pt x="347398" y="1609195"/>
                </a:lnTo>
                <a:lnTo>
                  <a:pt x="350309" y="1601273"/>
                </a:lnTo>
                <a:lnTo>
                  <a:pt x="353484" y="1592823"/>
                </a:lnTo>
                <a:lnTo>
                  <a:pt x="356923" y="1584637"/>
                </a:lnTo>
                <a:lnTo>
                  <a:pt x="360363" y="1576451"/>
                </a:lnTo>
                <a:lnTo>
                  <a:pt x="364067" y="1568265"/>
                </a:lnTo>
                <a:lnTo>
                  <a:pt x="368036" y="1560343"/>
                </a:lnTo>
                <a:lnTo>
                  <a:pt x="372269" y="1552157"/>
                </a:lnTo>
                <a:lnTo>
                  <a:pt x="376503" y="1543971"/>
                </a:lnTo>
                <a:lnTo>
                  <a:pt x="381265" y="1535785"/>
                </a:lnTo>
                <a:lnTo>
                  <a:pt x="386028" y="1527863"/>
                </a:lnTo>
                <a:lnTo>
                  <a:pt x="390790" y="1519942"/>
                </a:lnTo>
                <a:lnTo>
                  <a:pt x="396082" y="1511756"/>
                </a:lnTo>
                <a:lnTo>
                  <a:pt x="401373" y="1503570"/>
                </a:lnTo>
                <a:lnTo>
                  <a:pt x="407194" y="1495120"/>
                </a:lnTo>
                <a:lnTo>
                  <a:pt x="419101" y="1479012"/>
                </a:lnTo>
                <a:lnTo>
                  <a:pt x="432065" y="1462376"/>
                </a:lnTo>
                <a:lnTo>
                  <a:pt x="445824" y="1445476"/>
                </a:lnTo>
                <a:lnTo>
                  <a:pt x="460640" y="1428840"/>
                </a:lnTo>
                <a:lnTo>
                  <a:pt x="476515" y="1411676"/>
                </a:lnTo>
                <a:lnTo>
                  <a:pt x="493184" y="1393983"/>
                </a:lnTo>
                <a:lnTo>
                  <a:pt x="511176" y="1376291"/>
                </a:lnTo>
                <a:lnTo>
                  <a:pt x="530226" y="1358335"/>
                </a:lnTo>
                <a:lnTo>
                  <a:pt x="550334" y="1339850"/>
                </a:lnTo>
                <a:close/>
                <a:moveTo>
                  <a:pt x="430213" y="534988"/>
                </a:moveTo>
                <a:lnTo>
                  <a:pt x="925513" y="534988"/>
                </a:lnTo>
                <a:lnTo>
                  <a:pt x="916527" y="545836"/>
                </a:lnTo>
                <a:lnTo>
                  <a:pt x="907012" y="557478"/>
                </a:lnTo>
                <a:lnTo>
                  <a:pt x="897233" y="568590"/>
                </a:lnTo>
                <a:lnTo>
                  <a:pt x="886925" y="580232"/>
                </a:lnTo>
                <a:lnTo>
                  <a:pt x="876089" y="591609"/>
                </a:lnTo>
                <a:lnTo>
                  <a:pt x="864988" y="603515"/>
                </a:lnTo>
                <a:lnTo>
                  <a:pt x="853095" y="615422"/>
                </a:lnTo>
                <a:lnTo>
                  <a:pt x="840937" y="627328"/>
                </a:lnTo>
                <a:lnTo>
                  <a:pt x="828250" y="639499"/>
                </a:lnTo>
                <a:lnTo>
                  <a:pt x="815035" y="651934"/>
                </a:lnTo>
                <a:lnTo>
                  <a:pt x="801292" y="664105"/>
                </a:lnTo>
                <a:lnTo>
                  <a:pt x="787019" y="677069"/>
                </a:lnTo>
                <a:lnTo>
                  <a:pt x="772218" y="690034"/>
                </a:lnTo>
                <a:lnTo>
                  <a:pt x="756625" y="702999"/>
                </a:lnTo>
                <a:lnTo>
                  <a:pt x="740767" y="716492"/>
                </a:lnTo>
                <a:lnTo>
                  <a:pt x="724116" y="729986"/>
                </a:lnTo>
                <a:lnTo>
                  <a:pt x="717772" y="735278"/>
                </a:lnTo>
                <a:lnTo>
                  <a:pt x="711429" y="740834"/>
                </a:lnTo>
                <a:lnTo>
                  <a:pt x="705350" y="746655"/>
                </a:lnTo>
                <a:lnTo>
                  <a:pt x="699536" y="753005"/>
                </a:lnTo>
                <a:lnTo>
                  <a:pt x="693985" y="759090"/>
                </a:lnTo>
                <a:lnTo>
                  <a:pt x="688171" y="765969"/>
                </a:lnTo>
                <a:lnTo>
                  <a:pt x="682885" y="772584"/>
                </a:lnTo>
                <a:lnTo>
                  <a:pt x="677863" y="779463"/>
                </a:lnTo>
                <a:lnTo>
                  <a:pt x="672841" y="772584"/>
                </a:lnTo>
                <a:lnTo>
                  <a:pt x="667555" y="765969"/>
                </a:lnTo>
                <a:lnTo>
                  <a:pt x="662005" y="759090"/>
                </a:lnTo>
                <a:lnTo>
                  <a:pt x="656190" y="753005"/>
                </a:lnTo>
                <a:lnTo>
                  <a:pt x="650376" y="746655"/>
                </a:lnTo>
                <a:lnTo>
                  <a:pt x="644297" y="740834"/>
                </a:lnTo>
                <a:lnTo>
                  <a:pt x="637954" y="735278"/>
                </a:lnTo>
                <a:lnTo>
                  <a:pt x="631610" y="729986"/>
                </a:lnTo>
                <a:lnTo>
                  <a:pt x="614959" y="716492"/>
                </a:lnTo>
                <a:lnTo>
                  <a:pt x="599101" y="702999"/>
                </a:lnTo>
                <a:lnTo>
                  <a:pt x="583508" y="690034"/>
                </a:lnTo>
                <a:lnTo>
                  <a:pt x="568707" y="677069"/>
                </a:lnTo>
                <a:lnTo>
                  <a:pt x="554434" y="664105"/>
                </a:lnTo>
                <a:lnTo>
                  <a:pt x="540691" y="651934"/>
                </a:lnTo>
                <a:lnTo>
                  <a:pt x="527476" y="639499"/>
                </a:lnTo>
                <a:lnTo>
                  <a:pt x="514789" y="627328"/>
                </a:lnTo>
                <a:lnTo>
                  <a:pt x="502631" y="615422"/>
                </a:lnTo>
                <a:lnTo>
                  <a:pt x="490738" y="603515"/>
                </a:lnTo>
                <a:lnTo>
                  <a:pt x="479637" y="591609"/>
                </a:lnTo>
                <a:lnTo>
                  <a:pt x="468801" y="580232"/>
                </a:lnTo>
                <a:lnTo>
                  <a:pt x="458493" y="568590"/>
                </a:lnTo>
                <a:lnTo>
                  <a:pt x="448714" y="557478"/>
                </a:lnTo>
                <a:lnTo>
                  <a:pt x="439199" y="545836"/>
                </a:lnTo>
                <a:lnTo>
                  <a:pt x="430213" y="534988"/>
                </a:lnTo>
                <a:close/>
                <a:moveTo>
                  <a:pt x="188949" y="224189"/>
                </a:moveTo>
                <a:lnTo>
                  <a:pt x="193448" y="263892"/>
                </a:lnTo>
                <a:lnTo>
                  <a:pt x="195830" y="284803"/>
                </a:lnTo>
                <a:lnTo>
                  <a:pt x="198741" y="306507"/>
                </a:lnTo>
                <a:lnTo>
                  <a:pt x="201917" y="328741"/>
                </a:lnTo>
                <a:lnTo>
                  <a:pt x="204828" y="350710"/>
                </a:lnTo>
                <a:lnTo>
                  <a:pt x="208532" y="372678"/>
                </a:lnTo>
                <a:lnTo>
                  <a:pt x="212502" y="394118"/>
                </a:lnTo>
                <a:lnTo>
                  <a:pt x="215413" y="408146"/>
                </a:lnTo>
                <a:lnTo>
                  <a:pt x="218059" y="421645"/>
                </a:lnTo>
                <a:lnTo>
                  <a:pt x="221235" y="434880"/>
                </a:lnTo>
                <a:lnTo>
                  <a:pt x="224410" y="447585"/>
                </a:lnTo>
                <a:lnTo>
                  <a:pt x="227321" y="459496"/>
                </a:lnTo>
                <a:lnTo>
                  <a:pt x="230497" y="470348"/>
                </a:lnTo>
                <a:lnTo>
                  <a:pt x="233673" y="480406"/>
                </a:lnTo>
                <a:lnTo>
                  <a:pt x="236584" y="489405"/>
                </a:lnTo>
                <a:lnTo>
                  <a:pt x="241082" y="501316"/>
                </a:lnTo>
                <a:lnTo>
                  <a:pt x="246111" y="513227"/>
                </a:lnTo>
                <a:lnTo>
                  <a:pt x="251403" y="524873"/>
                </a:lnTo>
                <a:lnTo>
                  <a:pt x="256961" y="536784"/>
                </a:lnTo>
                <a:lnTo>
                  <a:pt x="262783" y="547901"/>
                </a:lnTo>
                <a:lnTo>
                  <a:pt x="268605" y="559547"/>
                </a:lnTo>
                <a:lnTo>
                  <a:pt x="275220" y="570664"/>
                </a:lnTo>
                <a:lnTo>
                  <a:pt x="281836" y="581781"/>
                </a:lnTo>
                <a:lnTo>
                  <a:pt x="288981" y="593162"/>
                </a:lnTo>
                <a:lnTo>
                  <a:pt x="296127" y="604014"/>
                </a:lnTo>
                <a:lnTo>
                  <a:pt x="304066" y="615396"/>
                </a:lnTo>
                <a:lnTo>
                  <a:pt x="312005" y="626248"/>
                </a:lnTo>
                <a:lnTo>
                  <a:pt x="320473" y="637365"/>
                </a:lnTo>
                <a:lnTo>
                  <a:pt x="329206" y="648482"/>
                </a:lnTo>
                <a:lnTo>
                  <a:pt x="338468" y="659334"/>
                </a:lnTo>
                <a:lnTo>
                  <a:pt x="347730" y="670450"/>
                </a:lnTo>
                <a:lnTo>
                  <a:pt x="366784" y="692419"/>
                </a:lnTo>
                <a:lnTo>
                  <a:pt x="385309" y="714388"/>
                </a:lnTo>
                <a:lnTo>
                  <a:pt x="404362" y="736887"/>
                </a:lnTo>
                <a:lnTo>
                  <a:pt x="414154" y="748268"/>
                </a:lnTo>
                <a:lnTo>
                  <a:pt x="424210" y="759385"/>
                </a:lnTo>
                <a:lnTo>
                  <a:pt x="435060" y="771031"/>
                </a:lnTo>
                <a:lnTo>
                  <a:pt x="445910" y="782413"/>
                </a:lnTo>
                <a:lnTo>
                  <a:pt x="457554" y="794059"/>
                </a:lnTo>
                <a:lnTo>
                  <a:pt x="469463" y="805440"/>
                </a:lnTo>
                <a:lnTo>
                  <a:pt x="482165" y="817351"/>
                </a:lnTo>
                <a:lnTo>
                  <a:pt x="495661" y="829262"/>
                </a:lnTo>
                <a:lnTo>
                  <a:pt x="509952" y="841173"/>
                </a:lnTo>
                <a:lnTo>
                  <a:pt x="525036" y="853349"/>
                </a:lnTo>
                <a:lnTo>
                  <a:pt x="531916" y="858907"/>
                </a:lnTo>
                <a:lnTo>
                  <a:pt x="537738" y="864730"/>
                </a:lnTo>
                <a:lnTo>
                  <a:pt x="543031" y="870818"/>
                </a:lnTo>
                <a:lnTo>
                  <a:pt x="547530" y="876376"/>
                </a:lnTo>
                <a:lnTo>
                  <a:pt x="551764" y="882199"/>
                </a:lnTo>
                <a:lnTo>
                  <a:pt x="555204" y="888023"/>
                </a:lnTo>
                <a:lnTo>
                  <a:pt x="558644" y="893846"/>
                </a:lnTo>
                <a:lnTo>
                  <a:pt x="561291" y="899669"/>
                </a:lnTo>
                <a:lnTo>
                  <a:pt x="564202" y="905227"/>
                </a:lnTo>
                <a:lnTo>
                  <a:pt x="566848" y="911315"/>
                </a:lnTo>
                <a:lnTo>
                  <a:pt x="568965" y="916873"/>
                </a:lnTo>
                <a:lnTo>
                  <a:pt x="570818" y="922696"/>
                </a:lnTo>
                <a:lnTo>
                  <a:pt x="574523" y="934607"/>
                </a:lnTo>
                <a:lnTo>
                  <a:pt x="577698" y="946518"/>
                </a:lnTo>
                <a:lnTo>
                  <a:pt x="582462" y="966370"/>
                </a:lnTo>
                <a:lnTo>
                  <a:pt x="584314" y="973781"/>
                </a:lnTo>
                <a:lnTo>
                  <a:pt x="585902" y="980927"/>
                </a:lnTo>
                <a:lnTo>
                  <a:pt x="587225" y="988074"/>
                </a:lnTo>
                <a:lnTo>
                  <a:pt x="587754" y="996015"/>
                </a:lnTo>
                <a:lnTo>
                  <a:pt x="588284" y="1005808"/>
                </a:lnTo>
                <a:lnTo>
                  <a:pt x="588548" y="1017719"/>
                </a:lnTo>
                <a:lnTo>
                  <a:pt x="588284" y="1026453"/>
                </a:lnTo>
                <a:lnTo>
                  <a:pt x="588019" y="1033600"/>
                </a:lnTo>
                <a:lnTo>
                  <a:pt x="587754" y="1039423"/>
                </a:lnTo>
                <a:lnTo>
                  <a:pt x="587225" y="1044717"/>
                </a:lnTo>
                <a:lnTo>
                  <a:pt x="585373" y="1055304"/>
                </a:lnTo>
                <a:lnTo>
                  <a:pt x="582726" y="1070391"/>
                </a:lnTo>
                <a:lnTo>
                  <a:pt x="581138" y="1079655"/>
                </a:lnTo>
                <a:lnTo>
                  <a:pt x="579021" y="1088919"/>
                </a:lnTo>
                <a:lnTo>
                  <a:pt x="576904" y="1097919"/>
                </a:lnTo>
                <a:lnTo>
                  <a:pt x="574523" y="1106918"/>
                </a:lnTo>
                <a:lnTo>
                  <a:pt x="571876" y="1115917"/>
                </a:lnTo>
                <a:lnTo>
                  <a:pt x="568701" y="1124652"/>
                </a:lnTo>
                <a:lnTo>
                  <a:pt x="565260" y="1133387"/>
                </a:lnTo>
                <a:lnTo>
                  <a:pt x="561291" y="1142121"/>
                </a:lnTo>
                <a:lnTo>
                  <a:pt x="558644" y="1147680"/>
                </a:lnTo>
                <a:lnTo>
                  <a:pt x="555204" y="1153768"/>
                </a:lnTo>
                <a:lnTo>
                  <a:pt x="551764" y="1159326"/>
                </a:lnTo>
                <a:lnTo>
                  <a:pt x="547530" y="1165149"/>
                </a:lnTo>
                <a:lnTo>
                  <a:pt x="543031" y="1170972"/>
                </a:lnTo>
                <a:lnTo>
                  <a:pt x="538003" y="1176795"/>
                </a:lnTo>
                <a:lnTo>
                  <a:pt x="532181" y="1182618"/>
                </a:lnTo>
                <a:lnTo>
                  <a:pt x="525300" y="1188177"/>
                </a:lnTo>
                <a:lnTo>
                  <a:pt x="510216" y="1200352"/>
                </a:lnTo>
                <a:lnTo>
                  <a:pt x="495926" y="1212263"/>
                </a:lnTo>
                <a:lnTo>
                  <a:pt x="482430" y="1224174"/>
                </a:lnTo>
                <a:lnTo>
                  <a:pt x="469463" y="1236085"/>
                </a:lnTo>
                <a:lnTo>
                  <a:pt x="457554" y="1247466"/>
                </a:lnTo>
                <a:lnTo>
                  <a:pt x="445910" y="1259377"/>
                </a:lnTo>
                <a:lnTo>
                  <a:pt x="435060" y="1270759"/>
                </a:lnTo>
                <a:lnTo>
                  <a:pt x="424210" y="1282140"/>
                </a:lnTo>
                <a:lnTo>
                  <a:pt x="414154" y="1293257"/>
                </a:lnTo>
                <a:lnTo>
                  <a:pt x="404362" y="1304903"/>
                </a:lnTo>
                <a:lnTo>
                  <a:pt x="385309" y="1326872"/>
                </a:lnTo>
                <a:lnTo>
                  <a:pt x="366784" y="1349106"/>
                </a:lnTo>
                <a:lnTo>
                  <a:pt x="347730" y="1371340"/>
                </a:lnTo>
                <a:lnTo>
                  <a:pt x="338468" y="1382456"/>
                </a:lnTo>
                <a:lnTo>
                  <a:pt x="329206" y="1393309"/>
                </a:lnTo>
                <a:lnTo>
                  <a:pt x="320473" y="1404161"/>
                </a:lnTo>
                <a:lnTo>
                  <a:pt x="312005" y="1415278"/>
                </a:lnTo>
                <a:lnTo>
                  <a:pt x="304066" y="1426394"/>
                </a:lnTo>
                <a:lnTo>
                  <a:pt x="296127" y="1437511"/>
                </a:lnTo>
                <a:lnTo>
                  <a:pt x="288981" y="1448628"/>
                </a:lnTo>
                <a:lnTo>
                  <a:pt x="281836" y="1459480"/>
                </a:lnTo>
                <a:lnTo>
                  <a:pt x="275220" y="1470862"/>
                </a:lnTo>
                <a:lnTo>
                  <a:pt x="268605" y="1482243"/>
                </a:lnTo>
                <a:lnTo>
                  <a:pt x="262783" y="1493625"/>
                </a:lnTo>
                <a:lnTo>
                  <a:pt x="256961" y="1505006"/>
                </a:lnTo>
                <a:lnTo>
                  <a:pt x="251403" y="1516652"/>
                </a:lnTo>
                <a:lnTo>
                  <a:pt x="246111" y="1528563"/>
                </a:lnTo>
                <a:lnTo>
                  <a:pt x="241082" y="1540209"/>
                </a:lnTo>
                <a:lnTo>
                  <a:pt x="236584" y="1552385"/>
                </a:lnTo>
                <a:lnTo>
                  <a:pt x="233937" y="1560326"/>
                </a:lnTo>
                <a:lnTo>
                  <a:pt x="231026" y="1568796"/>
                </a:lnTo>
                <a:lnTo>
                  <a:pt x="228115" y="1578060"/>
                </a:lnTo>
                <a:lnTo>
                  <a:pt x="225734" y="1588382"/>
                </a:lnTo>
                <a:lnTo>
                  <a:pt x="222823" y="1598705"/>
                </a:lnTo>
                <a:lnTo>
                  <a:pt x="220441" y="1609822"/>
                </a:lnTo>
                <a:lnTo>
                  <a:pt x="215413" y="1633114"/>
                </a:lnTo>
                <a:lnTo>
                  <a:pt x="210649" y="1658260"/>
                </a:lnTo>
                <a:lnTo>
                  <a:pt x="206415" y="1683934"/>
                </a:lnTo>
                <a:lnTo>
                  <a:pt x="202181" y="1709609"/>
                </a:lnTo>
                <a:lnTo>
                  <a:pt x="198741" y="1735548"/>
                </a:lnTo>
                <a:lnTo>
                  <a:pt x="193448" y="1778162"/>
                </a:lnTo>
                <a:lnTo>
                  <a:pt x="188949" y="1817336"/>
                </a:lnTo>
                <a:lnTo>
                  <a:pt x="1168364" y="1817336"/>
                </a:lnTo>
                <a:lnTo>
                  <a:pt x="1164130" y="1777898"/>
                </a:lnTo>
                <a:lnTo>
                  <a:pt x="1161748" y="1756987"/>
                </a:lnTo>
                <a:lnTo>
                  <a:pt x="1158837" y="1735019"/>
                </a:lnTo>
                <a:lnTo>
                  <a:pt x="1155661" y="1713050"/>
                </a:lnTo>
                <a:lnTo>
                  <a:pt x="1152486" y="1690816"/>
                </a:lnTo>
                <a:lnTo>
                  <a:pt x="1148781" y="1668847"/>
                </a:lnTo>
                <a:lnTo>
                  <a:pt x="1144811" y="1647672"/>
                </a:lnTo>
                <a:lnTo>
                  <a:pt x="1142165" y="1633644"/>
                </a:lnTo>
                <a:lnTo>
                  <a:pt x="1139518" y="1619880"/>
                </a:lnTo>
                <a:lnTo>
                  <a:pt x="1136343" y="1606910"/>
                </a:lnTo>
                <a:lnTo>
                  <a:pt x="1133167" y="1594205"/>
                </a:lnTo>
                <a:lnTo>
                  <a:pt x="1130256" y="1582295"/>
                </a:lnTo>
                <a:lnTo>
                  <a:pt x="1127080" y="1571442"/>
                </a:lnTo>
                <a:lnTo>
                  <a:pt x="1123905" y="1561384"/>
                </a:lnTo>
                <a:lnTo>
                  <a:pt x="1120994" y="1552385"/>
                </a:lnTo>
                <a:lnTo>
                  <a:pt x="1116230" y="1540209"/>
                </a:lnTo>
                <a:lnTo>
                  <a:pt x="1111467" y="1528563"/>
                </a:lnTo>
                <a:lnTo>
                  <a:pt x="1106174" y="1516652"/>
                </a:lnTo>
                <a:lnTo>
                  <a:pt x="1100617" y="1505006"/>
                </a:lnTo>
                <a:lnTo>
                  <a:pt x="1094795" y="1493625"/>
                </a:lnTo>
                <a:lnTo>
                  <a:pt x="1088708" y="1482243"/>
                </a:lnTo>
                <a:lnTo>
                  <a:pt x="1082357" y="1470862"/>
                </a:lnTo>
                <a:lnTo>
                  <a:pt x="1075741" y="1459480"/>
                </a:lnTo>
                <a:lnTo>
                  <a:pt x="1068596" y="1448628"/>
                </a:lnTo>
                <a:lnTo>
                  <a:pt x="1061186" y="1437511"/>
                </a:lnTo>
                <a:lnTo>
                  <a:pt x="1053512" y="1426394"/>
                </a:lnTo>
                <a:lnTo>
                  <a:pt x="1045308" y="1415278"/>
                </a:lnTo>
                <a:lnTo>
                  <a:pt x="1037105" y="1404161"/>
                </a:lnTo>
                <a:lnTo>
                  <a:pt x="1028107" y="1393309"/>
                </a:lnTo>
                <a:lnTo>
                  <a:pt x="1019374" y="1382456"/>
                </a:lnTo>
                <a:lnTo>
                  <a:pt x="1009847" y="1371340"/>
                </a:lnTo>
                <a:lnTo>
                  <a:pt x="990794" y="1349106"/>
                </a:lnTo>
                <a:lnTo>
                  <a:pt x="972269" y="1326872"/>
                </a:lnTo>
                <a:lnTo>
                  <a:pt x="953215" y="1304903"/>
                </a:lnTo>
                <a:lnTo>
                  <a:pt x="943424" y="1293257"/>
                </a:lnTo>
                <a:lnTo>
                  <a:pt x="933368" y="1282140"/>
                </a:lnTo>
                <a:lnTo>
                  <a:pt x="922518" y="1270759"/>
                </a:lnTo>
                <a:lnTo>
                  <a:pt x="911668" y="1259377"/>
                </a:lnTo>
                <a:lnTo>
                  <a:pt x="900024" y="1247731"/>
                </a:lnTo>
                <a:lnTo>
                  <a:pt x="888115" y="1236085"/>
                </a:lnTo>
                <a:lnTo>
                  <a:pt x="875148" y="1224174"/>
                </a:lnTo>
                <a:lnTo>
                  <a:pt x="861652" y="1212263"/>
                </a:lnTo>
                <a:lnTo>
                  <a:pt x="847361" y="1200352"/>
                </a:lnTo>
                <a:lnTo>
                  <a:pt x="832277" y="1188177"/>
                </a:lnTo>
                <a:lnTo>
                  <a:pt x="825397" y="1182618"/>
                </a:lnTo>
                <a:lnTo>
                  <a:pt x="819575" y="1176795"/>
                </a:lnTo>
                <a:lnTo>
                  <a:pt x="814547" y="1170972"/>
                </a:lnTo>
                <a:lnTo>
                  <a:pt x="809783" y="1165149"/>
                </a:lnTo>
                <a:lnTo>
                  <a:pt x="805814" y="1159326"/>
                </a:lnTo>
                <a:lnTo>
                  <a:pt x="802109" y="1153768"/>
                </a:lnTo>
                <a:lnTo>
                  <a:pt x="798933" y="1147680"/>
                </a:lnTo>
                <a:lnTo>
                  <a:pt x="796287" y="1142121"/>
                </a:lnTo>
                <a:lnTo>
                  <a:pt x="793376" y="1136563"/>
                </a:lnTo>
                <a:lnTo>
                  <a:pt x="790994" y="1130740"/>
                </a:lnTo>
                <a:lnTo>
                  <a:pt x="788612" y="1124652"/>
                </a:lnTo>
                <a:lnTo>
                  <a:pt x="786760" y="1119094"/>
                </a:lnTo>
                <a:lnTo>
                  <a:pt x="784643" y="1113271"/>
                </a:lnTo>
                <a:lnTo>
                  <a:pt x="783055" y="1107183"/>
                </a:lnTo>
                <a:lnTo>
                  <a:pt x="779879" y="1095272"/>
                </a:lnTo>
                <a:lnTo>
                  <a:pt x="774851" y="1074362"/>
                </a:lnTo>
                <a:lnTo>
                  <a:pt x="773264" y="1065627"/>
                </a:lnTo>
                <a:lnTo>
                  <a:pt x="771411" y="1057686"/>
                </a:lnTo>
                <a:lnTo>
                  <a:pt x="770353" y="1049216"/>
                </a:lnTo>
                <a:lnTo>
                  <a:pt x="769559" y="1040217"/>
                </a:lnTo>
                <a:lnTo>
                  <a:pt x="769294" y="1029630"/>
                </a:lnTo>
                <a:lnTo>
                  <a:pt x="769029" y="1017719"/>
                </a:lnTo>
                <a:lnTo>
                  <a:pt x="769029" y="1009249"/>
                </a:lnTo>
                <a:lnTo>
                  <a:pt x="769294" y="1002896"/>
                </a:lnTo>
                <a:lnTo>
                  <a:pt x="769823" y="998132"/>
                </a:lnTo>
                <a:lnTo>
                  <a:pt x="770353" y="993897"/>
                </a:lnTo>
                <a:lnTo>
                  <a:pt x="772470" y="985427"/>
                </a:lnTo>
                <a:lnTo>
                  <a:pt x="773528" y="979075"/>
                </a:lnTo>
                <a:lnTo>
                  <a:pt x="774851" y="971399"/>
                </a:lnTo>
                <a:lnTo>
                  <a:pt x="776439" y="961870"/>
                </a:lnTo>
                <a:lnTo>
                  <a:pt x="778556" y="952606"/>
                </a:lnTo>
                <a:lnTo>
                  <a:pt x="780409" y="943607"/>
                </a:lnTo>
                <a:lnTo>
                  <a:pt x="783055" y="934607"/>
                </a:lnTo>
                <a:lnTo>
                  <a:pt x="785437" y="925608"/>
                </a:lnTo>
                <a:lnTo>
                  <a:pt x="788612" y="916873"/>
                </a:lnTo>
                <a:lnTo>
                  <a:pt x="792317" y="908139"/>
                </a:lnTo>
                <a:lnTo>
                  <a:pt x="796287" y="899669"/>
                </a:lnTo>
                <a:lnTo>
                  <a:pt x="798933" y="893846"/>
                </a:lnTo>
                <a:lnTo>
                  <a:pt x="802109" y="888023"/>
                </a:lnTo>
                <a:lnTo>
                  <a:pt x="805814" y="882199"/>
                </a:lnTo>
                <a:lnTo>
                  <a:pt x="809783" y="876376"/>
                </a:lnTo>
                <a:lnTo>
                  <a:pt x="814547" y="870818"/>
                </a:lnTo>
                <a:lnTo>
                  <a:pt x="819575" y="864730"/>
                </a:lnTo>
                <a:lnTo>
                  <a:pt x="825397" y="858907"/>
                </a:lnTo>
                <a:lnTo>
                  <a:pt x="832277" y="853349"/>
                </a:lnTo>
                <a:lnTo>
                  <a:pt x="847361" y="841173"/>
                </a:lnTo>
                <a:lnTo>
                  <a:pt x="861652" y="829262"/>
                </a:lnTo>
                <a:lnTo>
                  <a:pt x="875148" y="817351"/>
                </a:lnTo>
                <a:lnTo>
                  <a:pt x="888115" y="805440"/>
                </a:lnTo>
                <a:lnTo>
                  <a:pt x="900024" y="794059"/>
                </a:lnTo>
                <a:lnTo>
                  <a:pt x="911668" y="782413"/>
                </a:lnTo>
                <a:lnTo>
                  <a:pt x="922518" y="771031"/>
                </a:lnTo>
                <a:lnTo>
                  <a:pt x="933368" y="759385"/>
                </a:lnTo>
                <a:lnTo>
                  <a:pt x="943424" y="748268"/>
                </a:lnTo>
                <a:lnTo>
                  <a:pt x="953215" y="736887"/>
                </a:lnTo>
                <a:lnTo>
                  <a:pt x="972269" y="714388"/>
                </a:lnTo>
                <a:lnTo>
                  <a:pt x="990794" y="692419"/>
                </a:lnTo>
                <a:lnTo>
                  <a:pt x="1009847" y="670450"/>
                </a:lnTo>
                <a:lnTo>
                  <a:pt x="1019374" y="659334"/>
                </a:lnTo>
                <a:lnTo>
                  <a:pt x="1028107" y="648482"/>
                </a:lnTo>
                <a:lnTo>
                  <a:pt x="1037105" y="637365"/>
                </a:lnTo>
                <a:lnTo>
                  <a:pt x="1045308" y="626248"/>
                </a:lnTo>
                <a:lnTo>
                  <a:pt x="1053512" y="615396"/>
                </a:lnTo>
                <a:lnTo>
                  <a:pt x="1061186" y="604014"/>
                </a:lnTo>
                <a:lnTo>
                  <a:pt x="1068596" y="593162"/>
                </a:lnTo>
                <a:lnTo>
                  <a:pt x="1075741" y="581781"/>
                </a:lnTo>
                <a:lnTo>
                  <a:pt x="1082357" y="570664"/>
                </a:lnTo>
                <a:lnTo>
                  <a:pt x="1088708" y="559547"/>
                </a:lnTo>
                <a:lnTo>
                  <a:pt x="1094795" y="547901"/>
                </a:lnTo>
                <a:lnTo>
                  <a:pt x="1100617" y="536784"/>
                </a:lnTo>
                <a:lnTo>
                  <a:pt x="1106174" y="524873"/>
                </a:lnTo>
                <a:lnTo>
                  <a:pt x="1111467" y="513227"/>
                </a:lnTo>
                <a:lnTo>
                  <a:pt x="1116230" y="501316"/>
                </a:lnTo>
                <a:lnTo>
                  <a:pt x="1120994" y="489405"/>
                </a:lnTo>
                <a:lnTo>
                  <a:pt x="1123640" y="481729"/>
                </a:lnTo>
                <a:lnTo>
                  <a:pt x="1126287" y="472995"/>
                </a:lnTo>
                <a:lnTo>
                  <a:pt x="1129198" y="463466"/>
                </a:lnTo>
                <a:lnTo>
                  <a:pt x="1131844" y="453408"/>
                </a:lnTo>
                <a:lnTo>
                  <a:pt x="1134490" y="442820"/>
                </a:lnTo>
                <a:lnTo>
                  <a:pt x="1137137" y="431968"/>
                </a:lnTo>
                <a:lnTo>
                  <a:pt x="1142165" y="408146"/>
                </a:lnTo>
                <a:lnTo>
                  <a:pt x="1146664" y="383531"/>
                </a:lnTo>
                <a:lnTo>
                  <a:pt x="1151162" y="357591"/>
                </a:lnTo>
                <a:lnTo>
                  <a:pt x="1155132" y="331917"/>
                </a:lnTo>
                <a:lnTo>
                  <a:pt x="1158837" y="305978"/>
                </a:lnTo>
                <a:lnTo>
                  <a:pt x="1161748" y="284273"/>
                </a:lnTo>
                <a:lnTo>
                  <a:pt x="1164130" y="263628"/>
                </a:lnTo>
                <a:lnTo>
                  <a:pt x="1168364" y="224189"/>
                </a:lnTo>
                <a:lnTo>
                  <a:pt x="188949" y="224189"/>
                </a:lnTo>
                <a:close/>
                <a:moveTo>
                  <a:pt x="111941" y="0"/>
                </a:moveTo>
                <a:lnTo>
                  <a:pt x="1245372" y="0"/>
                </a:lnTo>
                <a:lnTo>
                  <a:pt x="1251194" y="265"/>
                </a:lnTo>
                <a:lnTo>
                  <a:pt x="1257016" y="530"/>
                </a:lnTo>
                <a:lnTo>
                  <a:pt x="1262574" y="1324"/>
                </a:lnTo>
                <a:lnTo>
                  <a:pt x="1268131" y="2382"/>
                </a:lnTo>
                <a:lnTo>
                  <a:pt x="1273424" y="3706"/>
                </a:lnTo>
                <a:lnTo>
                  <a:pt x="1278716" y="5029"/>
                </a:lnTo>
                <a:lnTo>
                  <a:pt x="1284009" y="6882"/>
                </a:lnTo>
                <a:lnTo>
                  <a:pt x="1289302" y="9000"/>
                </a:lnTo>
                <a:lnTo>
                  <a:pt x="1294065" y="11382"/>
                </a:lnTo>
                <a:lnTo>
                  <a:pt x="1299093" y="13499"/>
                </a:lnTo>
                <a:lnTo>
                  <a:pt x="1303592" y="16411"/>
                </a:lnTo>
                <a:lnTo>
                  <a:pt x="1308091" y="19058"/>
                </a:lnTo>
                <a:lnTo>
                  <a:pt x="1312590" y="22499"/>
                </a:lnTo>
                <a:lnTo>
                  <a:pt x="1316824" y="25675"/>
                </a:lnTo>
                <a:lnTo>
                  <a:pt x="1321058" y="29380"/>
                </a:lnTo>
                <a:lnTo>
                  <a:pt x="1324498" y="32821"/>
                </a:lnTo>
                <a:lnTo>
                  <a:pt x="1328468" y="36792"/>
                </a:lnTo>
                <a:lnTo>
                  <a:pt x="1331908" y="41027"/>
                </a:lnTo>
                <a:lnTo>
                  <a:pt x="1335348" y="45262"/>
                </a:lnTo>
                <a:lnTo>
                  <a:pt x="1338259" y="49497"/>
                </a:lnTo>
                <a:lnTo>
                  <a:pt x="1341435" y="53996"/>
                </a:lnTo>
                <a:lnTo>
                  <a:pt x="1344081" y="58761"/>
                </a:lnTo>
                <a:lnTo>
                  <a:pt x="1346463" y="63525"/>
                </a:lnTo>
                <a:lnTo>
                  <a:pt x="1348845" y="68554"/>
                </a:lnTo>
                <a:lnTo>
                  <a:pt x="1350697" y="73583"/>
                </a:lnTo>
                <a:lnTo>
                  <a:pt x="1352285" y="78877"/>
                </a:lnTo>
                <a:lnTo>
                  <a:pt x="1354137" y="84435"/>
                </a:lnTo>
                <a:lnTo>
                  <a:pt x="1355196" y="89729"/>
                </a:lnTo>
                <a:lnTo>
                  <a:pt x="1356254" y="95287"/>
                </a:lnTo>
                <a:lnTo>
                  <a:pt x="1356784" y="100846"/>
                </a:lnTo>
                <a:lnTo>
                  <a:pt x="1357313" y="106404"/>
                </a:lnTo>
                <a:lnTo>
                  <a:pt x="1357313" y="112227"/>
                </a:lnTo>
                <a:lnTo>
                  <a:pt x="1357313" y="117786"/>
                </a:lnTo>
                <a:lnTo>
                  <a:pt x="1356784" y="122815"/>
                </a:lnTo>
                <a:lnTo>
                  <a:pt x="1356254" y="128108"/>
                </a:lnTo>
                <a:lnTo>
                  <a:pt x="1355460" y="133137"/>
                </a:lnTo>
                <a:lnTo>
                  <a:pt x="1354402" y="138166"/>
                </a:lnTo>
                <a:lnTo>
                  <a:pt x="1353344" y="143460"/>
                </a:lnTo>
                <a:lnTo>
                  <a:pt x="1351491" y="148225"/>
                </a:lnTo>
                <a:lnTo>
                  <a:pt x="1349903" y="152989"/>
                </a:lnTo>
                <a:lnTo>
                  <a:pt x="1347786" y="157753"/>
                </a:lnTo>
                <a:lnTo>
                  <a:pt x="1345669" y="162253"/>
                </a:lnTo>
                <a:lnTo>
                  <a:pt x="1343287" y="166753"/>
                </a:lnTo>
                <a:lnTo>
                  <a:pt x="1340906" y="170988"/>
                </a:lnTo>
                <a:lnTo>
                  <a:pt x="1337995" y="174958"/>
                </a:lnTo>
                <a:lnTo>
                  <a:pt x="1335084" y="179193"/>
                </a:lnTo>
                <a:lnTo>
                  <a:pt x="1331908" y="183163"/>
                </a:lnTo>
                <a:lnTo>
                  <a:pt x="1328732" y="186869"/>
                </a:lnTo>
                <a:lnTo>
                  <a:pt x="1325028" y="190574"/>
                </a:lnTo>
                <a:lnTo>
                  <a:pt x="1321852" y="194015"/>
                </a:lnTo>
                <a:lnTo>
                  <a:pt x="1317882" y="197191"/>
                </a:lnTo>
                <a:lnTo>
                  <a:pt x="1313913" y="200368"/>
                </a:lnTo>
                <a:lnTo>
                  <a:pt x="1309943" y="203544"/>
                </a:lnTo>
                <a:lnTo>
                  <a:pt x="1305709" y="206191"/>
                </a:lnTo>
                <a:lnTo>
                  <a:pt x="1301475" y="208838"/>
                </a:lnTo>
                <a:lnTo>
                  <a:pt x="1296976" y="211220"/>
                </a:lnTo>
                <a:lnTo>
                  <a:pt x="1292477" y="213602"/>
                </a:lnTo>
                <a:lnTo>
                  <a:pt x="1287714" y="215455"/>
                </a:lnTo>
                <a:lnTo>
                  <a:pt x="1282950" y="217308"/>
                </a:lnTo>
                <a:lnTo>
                  <a:pt x="1278187" y="218896"/>
                </a:lnTo>
                <a:lnTo>
                  <a:pt x="1273159" y="220219"/>
                </a:lnTo>
                <a:lnTo>
                  <a:pt x="1268131" y="221543"/>
                </a:lnTo>
                <a:lnTo>
                  <a:pt x="1263103" y="222337"/>
                </a:lnTo>
                <a:lnTo>
                  <a:pt x="1258075" y="223131"/>
                </a:lnTo>
                <a:lnTo>
                  <a:pt x="1253841" y="266275"/>
                </a:lnTo>
                <a:lnTo>
                  <a:pt x="1251194" y="290096"/>
                </a:lnTo>
                <a:lnTo>
                  <a:pt x="1248548" y="314447"/>
                </a:lnTo>
                <a:lnTo>
                  <a:pt x="1245372" y="340122"/>
                </a:lnTo>
                <a:lnTo>
                  <a:pt x="1241932" y="365532"/>
                </a:lnTo>
                <a:lnTo>
                  <a:pt x="1237963" y="391471"/>
                </a:lnTo>
                <a:lnTo>
                  <a:pt x="1234258" y="416881"/>
                </a:lnTo>
                <a:lnTo>
                  <a:pt x="1231347" y="432762"/>
                </a:lnTo>
                <a:lnTo>
                  <a:pt x="1228436" y="447849"/>
                </a:lnTo>
                <a:lnTo>
                  <a:pt x="1225525" y="462936"/>
                </a:lnTo>
                <a:lnTo>
                  <a:pt x="1222349" y="477759"/>
                </a:lnTo>
                <a:lnTo>
                  <a:pt x="1218644" y="492052"/>
                </a:lnTo>
                <a:lnTo>
                  <a:pt x="1215204" y="506080"/>
                </a:lnTo>
                <a:lnTo>
                  <a:pt x="1211499" y="519579"/>
                </a:lnTo>
                <a:lnTo>
                  <a:pt x="1207265" y="532814"/>
                </a:lnTo>
                <a:lnTo>
                  <a:pt x="1202237" y="547636"/>
                </a:lnTo>
                <a:lnTo>
                  <a:pt x="1196415" y="562458"/>
                </a:lnTo>
                <a:lnTo>
                  <a:pt x="1190593" y="577016"/>
                </a:lnTo>
                <a:lnTo>
                  <a:pt x="1184506" y="591839"/>
                </a:lnTo>
                <a:lnTo>
                  <a:pt x="1177890" y="606132"/>
                </a:lnTo>
                <a:lnTo>
                  <a:pt x="1171010" y="620160"/>
                </a:lnTo>
                <a:lnTo>
                  <a:pt x="1163865" y="634188"/>
                </a:lnTo>
                <a:lnTo>
                  <a:pt x="1156455" y="648217"/>
                </a:lnTo>
                <a:lnTo>
                  <a:pt x="1148516" y="661981"/>
                </a:lnTo>
                <a:lnTo>
                  <a:pt x="1140312" y="675480"/>
                </a:lnTo>
                <a:lnTo>
                  <a:pt x="1131844" y="689243"/>
                </a:lnTo>
                <a:lnTo>
                  <a:pt x="1123111" y="702478"/>
                </a:lnTo>
                <a:lnTo>
                  <a:pt x="1113849" y="715712"/>
                </a:lnTo>
                <a:lnTo>
                  <a:pt x="1104586" y="728946"/>
                </a:lnTo>
                <a:lnTo>
                  <a:pt x="1094795" y="742180"/>
                </a:lnTo>
                <a:lnTo>
                  <a:pt x="1085004" y="754885"/>
                </a:lnTo>
                <a:lnTo>
                  <a:pt x="1074947" y="767590"/>
                </a:lnTo>
                <a:lnTo>
                  <a:pt x="1064097" y="780031"/>
                </a:lnTo>
                <a:lnTo>
                  <a:pt x="1053512" y="792736"/>
                </a:lnTo>
                <a:lnTo>
                  <a:pt x="1042662" y="804911"/>
                </a:lnTo>
                <a:lnTo>
                  <a:pt x="1031283" y="817351"/>
                </a:lnTo>
                <a:lnTo>
                  <a:pt x="1019903" y="829792"/>
                </a:lnTo>
                <a:lnTo>
                  <a:pt x="1007995" y="841967"/>
                </a:lnTo>
                <a:lnTo>
                  <a:pt x="995557" y="854407"/>
                </a:lnTo>
                <a:lnTo>
                  <a:pt x="983384" y="866848"/>
                </a:lnTo>
                <a:lnTo>
                  <a:pt x="970681" y="879288"/>
                </a:lnTo>
                <a:lnTo>
                  <a:pt x="957714" y="891463"/>
                </a:lnTo>
                <a:lnTo>
                  <a:pt x="944218" y="903904"/>
                </a:lnTo>
                <a:lnTo>
                  <a:pt x="916960" y="928520"/>
                </a:lnTo>
                <a:lnTo>
                  <a:pt x="888380" y="953665"/>
                </a:lnTo>
                <a:lnTo>
                  <a:pt x="888115" y="954459"/>
                </a:lnTo>
                <a:lnTo>
                  <a:pt x="886792" y="957900"/>
                </a:lnTo>
                <a:lnTo>
                  <a:pt x="885204" y="962664"/>
                </a:lnTo>
                <a:lnTo>
                  <a:pt x="883616" y="968487"/>
                </a:lnTo>
                <a:lnTo>
                  <a:pt x="881764" y="975369"/>
                </a:lnTo>
                <a:lnTo>
                  <a:pt x="880441" y="981457"/>
                </a:lnTo>
                <a:lnTo>
                  <a:pt x="879118" y="986221"/>
                </a:lnTo>
                <a:lnTo>
                  <a:pt x="876736" y="993632"/>
                </a:lnTo>
                <a:lnTo>
                  <a:pt x="876207" y="997338"/>
                </a:lnTo>
                <a:lnTo>
                  <a:pt x="875677" y="1002102"/>
                </a:lnTo>
                <a:lnTo>
                  <a:pt x="875148" y="1008984"/>
                </a:lnTo>
                <a:lnTo>
                  <a:pt x="875148" y="1017719"/>
                </a:lnTo>
                <a:lnTo>
                  <a:pt x="875148" y="1025130"/>
                </a:lnTo>
                <a:lnTo>
                  <a:pt x="875413" y="1030953"/>
                </a:lnTo>
                <a:lnTo>
                  <a:pt x="875942" y="1035453"/>
                </a:lnTo>
                <a:lnTo>
                  <a:pt x="876471" y="1038894"/>
                </a:lnTo>
                <a:lnTo>
                  <a:pt x="878059" y="1046305"/>
                </a:lnTo>
                <a:lnTo>
                  <a:pt x="879118" y="1051069"/>
                </a:lnTo>
                <a:lnTo>
                  <a:pt x="880176" y="1056892"/>
                </a:lnTo>
                <a:lnTo>
                  <a:pt x="880970" y="1062715"/>
                </a:lnTo>
                <a:lnTo>
                  <a:pt x="882293" y="1068009"/>
                </a:lnTo>
                <a:lnTo>
                  <a:pt x="884675" y="1077009"/>
                </a:lnTo>
                <a:lnTo>
                  <a:pt x="887057" y="1083890"/>
                </a:lnTo>
                <a:lnTo>
                  <a:pt x="888644" y="1088125"/>
                </a:lnTo>
                <a:lnTo>
                  <a:pt x="916960" y="1113271"/>
                </a:lnTo>
                <a:lnTo>
                  <a:pt x="944482" y="1137886"/>
                </a:lnTo>
                <a:lnTo>
                  <a:pt x="957714" y="1150327"/>
                </a:lnTo>
                <a:lnTo>
                  <a:pt x="970681" y="1162767"/>
                </a:lnTo>
                <a:lnTo>
                  <a:pt x="983384" y="1174942"/>
                </a:lnTo>
                <a:lnTo>
                  <a:pt x="995557" y="1187118"/>
                </a:lnTo>
                <a:lnTo>
                  <a:pt x="1007995" y="1199558"/>
                </a:lnTo>
                <a:lnTo>
                  <a:pt x="1019903" y="1211734"/>
                </a:lnTo>
                <a:lnTo>
                  <a:pt x="1031283" y="1224174"/>
                </a:lnTo>
                <a:lnTo>
                  <a:pt x="1042662" y="1236614"/>
                </a:lnTo>
                <a:lnTo>
                  <a:pt x="1053512" y="1249055"/>
                </a:lnTo>
                <a:lnTo>
                  <a:pt x="1064097" y="1261495"/>
                </a:lnTo>
                <a:lnTo>
                  <a:pt x="1074947" y="1274200"/>
                </a:lnTo>
                <a:lnTo>
                  <a:pt x="1085004" y="1286905"/>
                </a:lnTo>
                <a:lnTo>
                  <a:pt x="1094795" y="1299874"/>
                </a:lnTo>
                <a:lnTo>
                  <a:pt x="1104586" y="1312844"/>
                </a:lnTo>
                <a:lnTo>
                  <a:pt x="1113849" y="1325814"/>
                </a:lnTo>
                <a:lnTo>
                  <a:pt x="1123111" y="1339048"/>
                </a:lnTo>
                <a:lnTo>
                  <a:pt x="1131844" y="1352547"/>
                </a:lnTo>
                <a:lnTo>
                  <a:pt x="1140312" y="1366046"/>
                </a:lnTo>
                <a:lnTo>
                  <a:pt x="1148516" y="1379810"/>
                </a:lnTo>
                <a:lnTo>
                  <a:pt x="1156455" y="1393309"/>
                </a:lnTo>
                <a:lnTo>
                  <a:pt x="1163865" y="1407337"/>
                </a:lnTo>
                <a:lnTo>
                  <a:pt x="1171010" y="1421365"/>
                </a:lnTo>
                <a:lnTo>
                  <a:pt x="1177890" y="1435394"/>
                </a:lnTo>
                <a:lnTo>
                  <a:pt x="1184506" y="1449951"/>
                </a:lnTo>
                <a:lnTo>
                  <a:pt x="1190593" y="1464509"/>
                </a:lnTo>
                <a:lnTo>
                  <a:pt x="1196415" y="1479332"/>
                </a:lnTo>
                <a:lnTo>
                  <a:pt x="1202237" y="1493889"/>
                </a:lnTo>
                <a:lnTo>
                  <a:pt x="1207265" y="1508976"/>
                </a:lnTo>
                <a:lnTo>
                  <a:pt x="1211499" y="1521946"/>
                </a:lnTo>
                <a:lnTo>
                  <a:pt x="1215204" y="1535710"/>
                </a:lnTo>
                <a:lnTo>
                  <a:pt x="1218644" y="1549473"/>
                </a:lnTo>
                <a:lnTo>
                  <a:pt x="1222349" y="1563767"/>
                </a:lnTo>
                <a:lnTo>
                  <a:pt x="1225525" y="1578854"/>
                </a:lnTo>
                <a:lnTo>
                  <a:pt x="1228436" y="1593676"/>
                </a:lnTo>
                <a:lnTo>
                  <a:pt x="1231347" y="1609028"/>
                </a:lnTo>
                <a:lnTo>
                  <a:pt x="1234258" y="1624909"/>
                </a:lnTo>
                <a:lnTo>
                  <a:pt x="1239286" y="1656407"/>
                </a:lnTo>
                <a:lnTo>
                  <a:pt x="1243785" y="1687640"/>
                </a:lnTo>
                <a:lnTo>
                  <a:pt x="1247490" y="1719137"/>
                </a:lnTo>
                <a:lnTo>
                  <a:pt x="1250930" y="1749576"/>
                </a:lnTo>
                <a:lnTo>
                  <a:pt x="1254899" y="1785838"/>
                </a:lnTo>
                <a:lnTo>
                  <a:pt x="1258075" y="1818659"/>
                </a:lnTo>
                <a:lnTo>
                  <a:pt x="1263103" y="1819189"/>
                </a:lnTo>
                <a:lnTo>
                  <a:pt x="1268131" y="1820247"/>
                </a:lnTo>
                <a:lnTo>
                  <a:pt x="1273159" y="1821571"/>
                </a:lnTo>
                <a:lnTo>
                  <a:pt x="1278187" y="1822894"/>
                </a:lnTo>
                <a:lnTo>
                  <a:pt x="1282950" y="1824218"/>
                </a:lnTo>
                <a:lnTo>
                  <a:pt x="1287714" y="1826335"/>
                </a:lnTo>
                <a:lnTo>
                  <a:pt x="1292477" y="1828188"/>
                </a:lnTo>
                <a:lnTo>
                  <a:pt x="1296976" y="1830570"/>
                </a:lnTo>
                <a:lnTo>
                  <a:pt x="1301475" y="1832688"/>
                </a:lnTo>
                <a:lnTo>
                  <a:pt x="1305709" y="1835599"/>
                </a:lnTo>
                <a:lnTo>
                  <a:pt x="1309943" y="1838246"/>
                </a:lnTo>
                <a:lnTo>
                  <a:pt x="1313913" y="1841158"/>
                </a:lnTo>
                <a:lnTo>
                  <a:pt x="1317882" y="1844334"/>
                </a:lnTo>
                <a:lnTo>
                  <a:pt x="1321852" y="1847510"/>
                </a:lnTo>
                <a:lnTo>
                  <a:pt x="1325028" y="1850951"/>
                </a:lnTo>
                <a:lnTo>
                  <a:pt x="1328732" y="1854657"/>
                </a:lnTo>
                <a:lnTo>
                  <a:pt x="1331908" y="1858627"/>
                </a:lnTo>
                <a:lnTo>
                  <a:pt x="1335084" y="1862597"/>
                </a:lnTo>
                <a:lnTo>
                  <a:pt x="1337995" y="1866568"/>
                </a:lnTo>
                <a:lnTo>
                  <a:pt x="1340906" y="1870538"/>
                </a:lnTo>
                <a:lnTo>
                  <a:pt x="1343287" y="1874773"/>
                </a:lnTo>
                <a:lnTo>
                  <a:pt x="1345669" y="1879273"/>
                </a:lnTo>
                <a:lnTo>
                  <a:pt x="1347786" y="1883772"/>
                </a:lnTo>
                <a:lnTo>
                  <a:pt x="1349903" y="1888537"/>
                </a:lnTo>
                <a:lnTo>
                  <a:pt x="1351491" y="1893301"/>
                </a:lnTo>
                <a:lnTo>
                  <a:pt x="1353344" y="1898065"/>
                </a:lnTo>
                <a:lnTo>
                  <a:pt x="1354402" y="1903359"/>
                </a:lnTo>
                <a:lnTo>
                  <a:pt x="1355460" y="1908388"/>
                </a:lnTo>
                <a:lnTo>
                  <a:pt x="1356254" y="1913417"/>
                </a:lnTo>
                <a:lnTo>
                  <a:pt x="1356784" y="1918711"/>
                </a:lnTo>
                <a:lnTo>
                  <a:pt x="1357313" y="1924004"/>
                </a:lnTo>
                <a:lnTo>
                  <a:pt x="1357313" y="1929298"/>
                </a:lnTo>
                <a:lnTo>
                  <a:pt x="1357313" y="1934857"/>
                </a:lnTo>
                <a:lnTo>
                  <a:pt x="1356784" y="1940944"/>
                </a:lnTo>
                <a:lnTo>
                  <a:pt x="1356254" y="1946503"/>
                </a:lnTo>
                <a:lnTo>
                  <a:pt x="1355196" y="1951797"/>
                </a:lnTo>
                <a:lnTo>
                  <a:pt x="1354137" y="1957355"/>
                </a:lnTo>
                <a:lnTo>
                  <a:pt x="1352285" y="1962913"/>
                </a:lnTo>
                <a:lnTo>
                  <a:pt x="1350697" y="1967942"/>
                </a:lnTo>
                <a:lnTo>
                  <a:pt x="1348845" y="1972971"/>
                </a:lnTo>
                <a:lnTo>
                  <a:pt x="1346463" y="1978000"/>
                </a:lnTo>
                <a:lnTo>
                  <a:pt x="1344081" y="1982765"/>
                </a:lnTo>
                <a:lnTo>
                  <a:pt x="1341435" y="1987529"/>
                </a:lnTo>
                <a:lnTo>
                  <a:pt x="1338259" y="1992029"/>
                </a:lnTo>
                <a:lnTo>
                  <a:pt x="1335348" y="1996529"/>
                </a:lnTo>
                <a:lnTo>
                  <a:pt x="1331908" y="2000764"/>
                </a:lnTo>
                <a:lnTo>
                  <a:pt x="1328468" y="2004734"/>
                </a:lnTo>
                <a:lnTo>
                  <a:pt x="1324498" y="2008704"/>
                </a:lnTo>
                <a:lnTo>
                  <a:pt x="1321058" y="2012410"/>
                </a:lnTo>
                <a:lnTo>
                  <a:pt x="1316824" y="2015851"/>
                </a:lnTo>
                <a:lnTo>
                  <a:pt x="1312590" y="2019292"/>
                </a:lnTo>
                <a:lnTo>
                  <a:pt x="1308091" y="2022468"/>
                </a:lnTo>
                <a:lnTo>
                  <a:pt x="1303592" y="2025115"/>
                </a:lnTo>
                <a:lnTo>
                  <a:pt x="1299093" y="2028026"/>
                </a:lnTo>
                <a:lnTo>
                  <a:pt x="1294065" y="2030408"/>
                </a:lnTo>
                <a:lnTo>
                  <a:pt x="1289302" y="2032791"/>
                </a:lnTo>
                <a:lnTo>
                  <a:pt x="1284009" y="2034643"/>
                </a:lnTo>
                <a:lnTo>
                  <a:pt x="1278716" y="2036496"/>
                </a:lnTo>
                <a:lnTo>
                  <a:pt x="1273424" y="2038084"/>
                </a:lnTo>
                <a:lnTo>
                  <a:pt x="1268131" y="2039143"/>
                </a:lnTo>
                <a:lnTo>
                  <a:pt x="1262574" y="2040466"/>
                </a:lnTo>
                <a:lnTo>
                  <a:pt x="1257016" y="2040996"/>
                </a:lnTo>
                <a:lnTo>
                  <a:pt x="1251194" y="2041525"/>
                </a:lnTo>
                <a:lnTo>
                  <a:pt x="1245372" y="2041525"/>
                </a:lnTo>
                <a:lnTo>
                  <a:pt x="111941" y="2041525"/>
                </a:lnTo>
                <a:lnTo>
                  <a:pt x="106119" y="2041525"/>
                </a:lnTo>
                <a:lnTo>
                  <a:pt x="100561" y="2040996"/>
                </a:lnTo>
                <a:lnTo>
                  <a:pt x="94739" y="2040466"/>
                </a:lnTo>
                <a:lnTo>
                  <a:pt x="89447" y="2039143"/>
                </a:lnTo>
                <a:lnTo>
                  <a:pt x="83889" y="2038084"/>
                </a:lnTo>
                <a:lnTo>
                  <a:pt x="78861" y="2036496"/>
                </a:lnTo>
                <a:lnTo>
                  <a:pt x="73569" y="2034643"/>
                </a:lnTo>
                <a:lnTo>
                  <a:pt x="68540" y="2032791"/>
                </a:lnTo>
                <a:lnTo>
                  <a:pt x="63248" y="2030408"/>
                </a:lnTo>
                <a:lnTo>
                  <a:pt x="58484" y="2028026"/>
                </a:lnTo>
                <a:lnTo>
                  <a:pt x="53721" y="2025115"/>
                </a:lnTo>
                <a:lnTo>
                  <a:pt x="49222" y="2022468"/>
                </a:lnTo>
                <a:lnTo>
                  <a:pt x="44988" y="2019292"/>
                </a:lnTo>
                <a:lnTo>
                  <a:pt x="40754" y="2015851"/>
                </a:lnTo>
                <a:lnTo>
                  <a:pt x="36784" y="2012410"/>
                </a:lnTo>
                <a:lnTo>
                  <a:pt x="32815" y="2008704"/>
                </a:lnTo>
                <a:lnTo>
                  <a:pt x="29110" y="2004734"/>
                </a:lnTo>
                <a:lnTo>
                  <a:pt x="25405" y="2000764"/>
                </a:lnTo>
                <a:lnTo>
                  <a:pt x="22229" y="1996529"/>
                </a:lnTo>
                <a:lnTo>
                  <a:pt x="19054" y="1992029"/>
                </a:lnTo>
                <a:lnTo>
                  <a:pt x="16143" y="1987529"/>
                </a:lnTo>
                <a:lnTo>
                  <a:pt x="13232" y="1982765"/>
                </a:lnTo>
                <a:lnTo>
                  <a:pt x="11115" y="1978000"/>
                </a:lnTo>
                <a:lnTo>
                  <a:pt x="8733" y="1972971"/>
                </a:lnTo>
                <a:lnTo>
                  <a:pt x="6881" y="1967942"/>
                </a:lnTo>
                <a:lnTo>
                  <a:pt x="5028" y="1962913"/>
                </a:lnTo>
                <a:lnTo>
                  <a:pt x="3440" y="1957355"/>
                </a:lnTo>
                <a:lnTo>
                  <a:pt x="2117" y="1951797"/>
                </a:lnTo>
                <a:lnTo>
                  <a:pt x="1323" y="1946503"/>
                </a:lnTo>
                <a:lnTo>
                  <a:pt x="529" y="1940944"/>
                </a:lnTo>
                <a:lnTo>
                  <a:pt x="265" y="1934857"/>
                </a:lnTo>
                <a:lnTo>
                  <a:pt x="0" y="1929298"/>
                </a:lnTo>
                <a:lnTo>
                  <a:pt x="265" y="1924004"/>
                </a:lnTo>
                <a:lnTo>
                  <a:pt x="529" y="1918711"/>
                </a:lnTo>
                <a:lnTo>
                  <a:pt x="1059" y="1913417"/>
                </a:lnTo>
                <a:lnTo>
                  <a:pt x="1852" y="1908388"/>
                </a:lnTo>
                <a:lnTo>
                  <a:pt x="2911" y="1903359"/>
                </a:lnTo>
                <a:lnTo>
                  <a:pt x="4499" y="1898065"/>
                </a:lnTo>
                <a:lnTo>
                  <a:pt x="5822" y="1893301"/>
                </a:lnTo>
                <a:lnTo>
                  <a:pt x="7674" y="1888537"/>
                </a:lnTo>
                <a:lnTo>
                  <a:pt x="9791" y="1883772"/>
                </a:lnTo>
                <a:lnTo>
                  <a:pt x="11644" y="1879273"/>
                </a:lnTo>
                <a:lnTo>
                  <a:pt x="14290" y="1874773"/>
                </a:lnTo>
                <a:lnTo>
                  <a:pt x="16672" y="1870538"/>
                </a:lnTo>
                <a:lnTo>
                  <a:pt x="19583" y="1866568"/>
                </a:lnTo>
                <a:lnTo>
                  <a:pt x="22229" y="1862597"/>
                </a:lnTo>
                <a:lnTo>
                  <a:pt x="25405" y="1858627"/>
                </a:lnTo>
                <a:lnTo>
                  <a:pt x="28845" y="1854657"/>
                </a:lnTo>
                <a:lnTo>
                  <a:pt x="32285" y="1850951"/>
                </a:lnTo>
                <a:lnTo>
                  <a:pt x="35726" y="1847510"/>
                </a:lnTo>
                <a:lnTo>
                  <a:pt x="39431" y="1844334"/>
                </a:lnTo>
                <a:lnTo>
                  <a:pt x="43400" y="1841158"/>
                </a:lnTo>
                <a:lnTo>
                  <a:pt x="47634" y="1838246"/>
                </a:lnTo>
                <a:lnTo>
                  <a:pt x="51604" y="1835599"/>
                </a:lnTo>
                <a:lnTo>
                  <a:pt x="56103" y="1832688"/>
                </a:lnTo>
                <a:lnTo>
                  <a:pt x="60601" y="1830570"/>
                </a:lnTo>
                <a:lnTo>
                  <a:pt x="65100" y="1828188"/>
                </a:lnTo>
                <a:lnTo>
                  <a:pt x="69599" y="1826335"/>
                </a:lnTo>
                <a:lnTo>
                  <a:pt x="74362" y="1824218"/>
                </a:lnTo>
                <a:lnTo>
                  <a:pt x="79391" y="1822894"/>
                </a:lnTo>
                <a:lnTo>
                  <a:pt x="84154" y="1821571"/>
                </a:lnTo>
                <a:lnTo>
                  <a:pt x="89182" y="1820247"/>
                </a:lnTo>
                <a:lnTo>
                  <a:pt x="94210" y="1819189"/>
                </a:lnTo>
                <a:lnTo>
                  <a:pt x="99503" y="1818659"/>
                </a:lnTo>
                <a:lnTo>
                  <a:pt x="103737" y="1775516"/>
                </a:lnTo>
                <a:lnTo>
                  <a:pt x="106383" y="1751694"/>
                </a:lnTo>
                <a:lnTo>
                  <a:pt x="108765" y="1727078"/>
                </a:lnTo>
                <a:lnTo>
                  <a:pt x="112205" y="1701668"/>
                </a:lnTo>
                <a:lnTo>
                  <a:pt x="115646" y="1675993"/>
                </a:lnTo>
                <a:lnTo>
                  <a:pt x="119615" y="1650319"/>
                </a:lnTo>
                <a:lnTo>
                  <a:pt x="123585" y="1624909"/>
                </a:lnTo>
                <a:lnTo>
                  <a:pt x="126231" y="1609028"/>
                </a:lnTo>
                <a:lnTo>
                  <a:pt x="129142" y="1593676"/>
                </a:lnTo>
                <a:lnTo>
                  <a:pt x="132053" y="1578854"/>
                </a:lnTo>
                <a:lnTo>
                  <a:pt x="135228" y="1563767"/>
                </a:lnTo>
                <a:lnTo>
                  <a:pt x="138669" y="1549473"/>
                </a:lnTo>
                <a:lnTo>
                  <a:pt x="142374" y="1535710"/>
                </a:lnTo>
                <a:lnTo>
                  <a:pt x="146343" y="1521946"/>
                </a:lnTo>
                <a:lnTo>
                  <a:pt x="150313" y="1508976"/>
                </a:lnTo>
                <a:lnTo>
                  <a:pt x="155605" y="1493889"/>
                </a:lnTo>
                <a:lnTo>
                  <a:pt x="161163" y="1479332"/>
                </a:lnTo>
                <a:lnTo>
                  <a:pt x="166985" y="1464509"/>
                </a:lnTo>
                <a:lnTo>
                  <a:pt x="173071" y="1449951"/>
                </a:lnTo>
                <a:lnTo>
                  <a:pt x="179687" y="1435394"/>
                </a:lnTo>
                <a:lnTo>
                  <a:pt x="186568" y="1421365"/>
                </a:lnTo>
                <a:lnTo>
                  <a:pt x="193713" y="1407337"/>
                </a:lnTo>
                <a:lnTo>
                  <a:pt x="201387" y="1393309"/>
                </a:lnTo>
                <a:lnTo>
                  <a:pt x="209062" y="1379810"/>
                </a:lnTo>
                <a:lnTo>
                  <a:pt x="217265" y="1366046"/>
                </a:lnTo>
                <a:lnTo>
                  <a:pt x="225734" y="1352547"/>
                </a:lnTo>
                <a:lnTo>
                  <a:pt x="234467" y="1339048"/>
                </a:lnTo>
                <a:lnTo>
                  <a:pt x="243729" y="1325814"/>
                </a:lnTo>
                <a:lnTo>
                  <a:pt x="252991" y="1312844"/>
                </a:lnTo>
                <a:lnTo>
                  <a:pt x="262783" y="1299874"/>
                </a:lnTo>
                <a:lnTo>
                  <a:pt x="272574" y="1286905"/>
                </a:lnTo>
                <a:lnTo>
                  <a:pt x="282630" y="1274200"/>
                </a:lnTo>
                <a:lnTo>
                  <a:pt x="293216" y="1261495"/>
                </a:lnTo>
                <a:lnTo>
                  <a:pt x="304066" y="1249055"/>
                </a:lnTo>
                <a:lnTo>
                  <a:pt x="314916" y="1236614"/>
                </a:lnTo>
                <a:lnTo>
                  <a:pt x="326295" y="1224174"/>
                </a:lnTo>
                <a:lnTo>
                  <a:pt x="337674" y="1211734"/>
                </a:lnTo>
                <a:lnTo>
                  <a:pt x="349583" y="1199558"/>
                </a:lnTo>
                <a:lnTo>
                  <a:pt x="361756" y="1187118"/>
                </a:lnTo>
                <a:lnTo>
                  <a:pt x="374194" y="1174678"/>
                </a:lnTo>
                <a:lnTo>
                  <a:pt x="386896" y="1162767"/>
                </a:lnTo>
                <a:lnTo>
                  <a:pt x="399864" y="1150327"/>
                </a:lnTo>
                <a:lnTo>
                  <a:pt x="413095" y="1137886"/>
                </a:lnTo>
                <a:lnTo>
                  <a:pt x="440617" y="1113271"/>
                </a:lnTo>
                <a:lnTo>
                  <a:pt x="468933" y="1088125"/>
                </a:lnTo>
                <a:lnTo>
                  <a:pt x="469198" y="1087331"/>
                </a:lnTo>
                <a:lnTo>
                  <a:pt x="470786" y="1083890"/>
                </a:lnTo>
                <a:lnTo>
                  <a:pt x="472374" y="1079126"/>
                </a:lnTo>
                <a:lnTo>
                  <a:pt x="473961" y="1073303"/>
                </a:lnTo>
                <a:lnTo>
                  <a:pt x="475814" y="1066156"/>
                </a:lnTo>
                <a:lnTo>
                  <a:pt x="478460" y="1054510"/>
                </a:lnTo>
                <a:lnTo>
                  <a:pt x="479519" y="1049746"/>
                </a:lnTo>
                <a:lnTo>
                  <a:pt x="480577" y="1044982"/>
                </a:lnTo>
                <a:lnTo>
                  <a:pt x="481371" y="1039952"/>
                </a:lnTo>
                <a:lnTo>
                  <a:pt x="481900" y="1033865"/>
                </a:lnTo>
                <a:lnTo>
                  <a:pt x="482165" y="1026718"/>
                </a:lnTo>
                <a:lnTo>
                  <a:pt x="482430" y="1017719"/>
                </a:lnTo>
                <a:lnTo>
                  <a:pt x="482430" y="1010308"/>
                </a:lnTo>
                <a:lnTo>
                  <a:pt x="482165" y="1005279"/>
                </a:lnTo>
                <a:lnTo>
                  <a:pt x="481636" y="1001838"/>
                </a:lnTo>
                <a:lnTo>
                  <a:pt x="481106" y="999455"/>
                </a:lnTo>
                <a:lnTo>
                  <a:pt x="479254" y="994426"/>
                </a:lnTo>
                <a:lnTo>
                  <a:pt x="478460" y="990456"/>
                </a:lnTo>
                <a:lnTo>
                  <a:pt x="477402" y="984633"/>
                </a:lnTo>
                <a:lnTo>
                  <a:pt x="476343" y="978810"/>
                </a:lnTo>
                <a:lnTo>
                  <a:pt x="475549" y="973516"/>
                </a:lnTo>
                <a:lnTo>
                  <a:pt x="472903" y="964517"/>
                </a:lnTo>
                <a:lnTo>
                  <a:pt x="470786" y="957900"/>
                </a:lnTo>
                <a:lnTo>
                  <a:pt x="468933" y="953665"/>
                </a:lnTo>
                <a:lnTo>
                  <a:pt x="440617" y="928520"/>
                </a:lnTo>
                <a:lnTo>
                  <a:pt x="413095" y="903904"/>
                </a:lnTo>
                <a:lnTo>
                  <a:pt x="399864" y="891463"/>
                </a:lnTo>
                <a:lnTo>
                  <a:pt x="386896" y="879288"/>
                </a:lnTo>
                <a:lnTo>
                  <a:pt x="374194" y="866848"/>
                </a:lnTo>
                <a:lnTo>
                  <a:pt x="361756" y="854407"/>
                </a:lnTo>
                <a:lnTo>
                  <a:pt x="349583" y="841967"/>
                </a:lnTo>
                <a:lnTo>
                  <a:pt x="337674" y="829792"/>
                </a:lnTo>
                <a:lnTo>
                  <a:pt x="326295" y="817351"/>
                </a:lnTo>
                <a:lnTo>
                  <a:pt x="314916" y="804911"/>
                </a:lnTo>
                <a:lnTo>
                  <a:pt x="304066" y="792736"/>
                </a:lnTo>
                <a:lnTo>
                  <a:pt x="293216" y="780031"/>
                </a:lnTo>
                <a:lnTo>
                  <a:pt x="282630" y="767590"/>
                </a:lnTo>
                <a:lnTo>
                  <a:pt x="272574" y="754885"/>
                </a:lnTo>
                <a:lnTo>
                  <a:pt x="262783" y="742180"/>
                </a:lnTo>
                <a:lnTo>
                  <a:pt x="252991" y="728946"/>
                </a:lnTo>
                <a:lnTo>
                  <a:pt x="243729" y="715712"/>
                </a:lnTo>
                <a:lnTo>
                  <a:pt x="234467" y="702478"/>
                </a:lnTo>
                <a:lnTo>
                  <a:pt x="225734" y="689243"/>
                </a:lnTo>
                <a:lnTo>
                  <a:pt x="217265" y="675480"/>
                </a:lnTo>
                <a:lnTo>
                  <a:pt x="209062" y="661981"/>
                </a:lnTo>
                <a:lnTo>
                  <a:pt x="201387" y="648217"/>
                </a:lnTo>
                <a:lnTo>
                  <a:pt x="193713" y="634188"/>
                </a:lnTo>
                <a:lnTo>
                  <a:pt x="186568" y="620160"/>
                </a:lnTo>
                <a:lnTo>
                  <a:pt x="179687" y="606132"/>
                </a:lnTo>
                <a:lnTo>
                  <a:pt x="173071" y="591839"/>
                </a:lnTo>
                <a:lnTo>
                  <a:pt x="166985" y="577016"/>
                </a:lnTo>
                <a:lnTo>
                  <a:pt x="161163" y="562458"/>
                </a:lnTo>
                <a:lnTo>
                  <a:pt x="155605" y="547636"/>
                </a:lnTo>
                <a:lnTo>
                  <a:pt x="150313" y="532814"/>
                </a:lnTo>
                <a:lnTo>
                  <a:pt x="146343" y="519579"/>
                </a:lnTo>
                <a:lnTo>
                  <a:pt x="142374" y="506080"/>
                </a:lnTo>
                <a:lnTo>
                  <a:pt x="138669" y="492052"/>
                </a:lnTo>
                <a:lnTo>
                  <a:pt x="135228" y="477759"/>
                </a:lnTo>
                <a:lnTo>
                  <a:pt x="132053" y="462936"/>
                </a:lnTo>
                <a:lnTo>
                  <a:pt x="129142" y="447849"/>
                </a:lnTo>
                <a:lnTo>
                  <a:pt x="126231" y="432762"/>
                </a:lnTo>
                <a:lnTo>
                  <a:pt x="123585" y="416881"/>
                </a:lnTo>
                <a:lnTo>
                  <a:pt x="118292" y="385648"/>
                </a:lnTo>
                <a:lnTo>
                  <a:pt x="113793" y="353886"/>
                </a:lnTo>
                <a:lnTo>
                  <a:pt x="110088" y="322653"/>
                </a:lnTo>
                <a:lnTo>
                  <a:pt x="106383" y="292214"/>
                </a:lnTo>
                <a:lnTo>
                  <a:pt x="102678" y="255952"/>
                </a:lnTo>
                <a:lnTo>
                  <a:pt x="99503" y="223131"/>
                </a:lnTo>
                <a:lnTo>
                  <a:pt x="94210" y="222337"/>
                </a:lnTo>
                <a:lnTo>
                  <a:pt x="89182" y="221543"/>
                </a:lnTo>
                <a:lnTo>
                  <a:pt x="84154" y="220219"/>
                </a:lnTo>
                <a:lnTo>
                  <a:pt x="79391" y="218896"/>
                </a:lnTo>
                <a:lnTo>
                  <a:pt x="74362" y="217308"/>
                </a:lnTo>
                <a:lnTo>
                  <a:pt x="69599" y="215455"/>
                </a:lnTo>
                <a:lnTo>
                  <a:pt x="65100" y="213602"/>
                </a:lnTo>
                <a:lnTo>
                  <a:pt x="60601" y="211220"/>
                </a:lnTo>
                <a:lnTo>
                  <a:pt x="56103" y="208838"/>
                </a:lnTo>
                <a:lnTo>
                  <a:pt x="51604" y="206191"/>
                </a:lnTo>
                <a:lnTo>
                  <a:pt x="47634" y="203544"/>
                </a:lnTo>
                <a:lnTo>
                  <a:pt x="43400" y="200368"/>
                </a:lnTo>
                <a:lnTo>
                  <a:pt x="39431" y="197191"/>
                </a:lnTo>
                <a:lnTo>
                  <a:pt x="35726" y="194280"/>
                </a:lnTo>
                <a:lnTo>
                  <a:pt x="32285" y="190574"/>
                </a:lnTo>
                <a:lnTo>
                  <a:pt x="28845" y="186869"/>
                </a:lnTo>
                <a:lnTo>
                  <a:pt x="25405" y="183163"/>
                </a:lnTo>
                <a:lnTo>
                  <a:pt x="22229" y="179193"/>
                </a:lnTo>
                <a:lnTo>
                  <a:pt x="19583" y="174958"/>
                </a:lnTo>
                <a:lnTo>
                  <a:pt x="16672" y="171252"/>
                </a:lnTo>
                <a:lnTo>
                  <a:pt x="14290" y="166753"/>
                </a:lnTo>
                <a:lnTo>
                  <a:pt x="11644" y="162253"/>
                </a:lnTo>
                <a:lnTo>
                  <a:pt x="9791" y="157753"/>
                </a:lnTo>
                <a:lnTo>
                  <a:pt x="7674" y="152989"/>
                </a:lnTo>
                <a:lnTo>
                  <a:pt x="5822" y="148225"/>
                </a:lnTo>
                <a:lnTo>
                  <a:pt x="4499" y="143460"/>
                </a:lnTo>
                <a:lnTo>
                  <a:pt x="2911" y="138166"/>
                </a:lnTo>
                <a:lnTo>
                  <a:pt x="1852" y="133137"/>
                </a:lnTo>
                <a:lnTo>
                  <a:pt x="1059" y="128108"/>
                </a:lnTo>
                <a:lnTo>
                  <a:pt x="529" y="122815"/>
                </a:lnTo>
                <a:lnTo>
                  <a:pt x="265" y="117786"/>
                </a:lnTo>
                <a:lnTo>
                  <a:pt x="0" y="112227"/>
                </a:lnTo>
                <a:lnTo>
                  <a:pt x="265" y="106404"/>
                </a:lnTo>
                <a:lnTo>
                  <a:pt x="529" y="100846"/>
                </a:lnTo>
                <a:lnTo>
                  <a:pt x="1323" y="95287"/>
                </a:lnTo>
                <a:lnTo>
                  <a:pt x="2117" y="89729"/>
                </a:lnTo>
                <a:lnTo>
                  <a:pt x="3440" y="84435"/>
                </a:lnTo>
                <a:lnTo>
                  <a:pt x="5028" y="78877"/>
                </a:lnTo>
                <a:lnTo>
                  <a:pt x="6881" y="73583"/>
                </a:lnTo>
                <a:lnTo>
                  <a:pt x="8733" y="68554"/>
                </a:lnTo>
                <a:lnTo>
                  <a:pt x="11115" y="63525"/>
                </a:lnTo>
                <a:lnTo>
                  <a:pt x="13232" y="58761"/>
                </a:lnTo>
                <a:lnTo>
                  <a:pt x="16143" y="53996"/>
                </a:lnTo>
                <a:lnTo>
                  <a:pt x="19054" y="49497"/>
                </a:lnTo>
                <a:lnTo>
                  <a:pt x="22229" y="45262"/>
                </a:lnTo>
                <a:lnTo>
                  <a:pt x="25405" y="41027"/>
                </a:lnTo>
                <a:lnTo>
                  <a:pt x="29110" y="36792"/>
                </a:lnTo>
                <a:lnTo>
                  <a:pt x="32815" y="32821"/>
                </a:lnTo>
                <a:lnTo>
                  <a:pt x="36784" y="29380"/>
                </a:lnTo>
                <a:lnTo>
                  <a:pt x="40754" y="25675"/>
                </a:lnTo>
                <a:lnTo>
                  <a:pt x="44988" y="22499"/>
                </a:lnTo>
                <a:lnTo>
                  <a:pt x="49222" y="19058"/>
                </a:lnTo>
                <a:lnTo>
                  <a:pt x="53721" y="16411"/>
                </a:lnTo>
                <a:lnTo>
                  <a:pt x="58484" y="13499"/>
                </a:lnTo>
                <a:lnTo>
                  <a:pt x="63248" y="11382"/>
                </a:lnTo>
                <a:lnTo>
                  <a:pt x="68540" y="9000"/>
                </a:lnTo>
                <a:lnTo>
                  <a:pt x="73569" y="6882"/>
                </a:lnTo>
                <a:lnTo>
                  <a:pt x="78861" y="5029"/>
                </a:lnTo>
                <a:lnTo>
                  <a:pt x="83889" y="3706"/>
                </a:lnTo>
                <a:lnTo>
                  <a:pt x="89447" y="2382"/>
                </a:lnTo>
                <a:lnTo>
                  <a:pt x="94739" y="1324"/>
                </a:lnTo>
                <a:lnTo>
                  <a:pt x="100561" y="530"/>
                </a:lnTo>
                <a:lnTo>
                  <a:pt x="106119" y="265"/>
                </a:lnTo>
                <a:lnTo>
                  <a:pt x="11194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0" name="KSO_Shape"/>
          <p:cNvSpPr>
            <a:spLocks/>
          </p:cNvSpPr>
          <p:nvPr/>
        </p:nvSpPr>
        <p:spPr bwMode="auto">
          <a:xfrm>
            <a:off x="6867196" y="2908247"/>
            <a:ext cx="1220514" cy="1041505"/>
          </a:xfrm>
          <a:custGeom>
            <a:avLst/>
            <a:gdLst>
              <a:gd name="T0" fmla="*/ 1467173 w 3549651"/>
              <a:gd name="T1" fmla="*/ 2801186 h 3030537"/>
              <a:gd name="T2" fmla="*/ 3546160 w 3549651"/>
              <a:gd name="T3" fmla="*/ 2475237 h 3030537"/>
              <a:gd name="T4" fmla="*/ 3202089 w 3549651"/>
              <a:gd name="T5" fmla="*/ 2691437 h 3030537"/>
              <a:gd name="T6" fmla="*/ 2656781 w 3549651"/>
              <a:gd name="T7" fmla="*/ 2671725 h 3030537"/>
              <a:gd name="T8" fmla="*/ 2970870 w 3549651"/>
              <a:gd name="T9" fmla="*/ 1932623 h 3030537"/>
              <a:gd name="T10" fmla="*/ 2842055 w 3549651"/>
              <a:gd name="T11" fmla="*/ 2061210 h 3030537"/>
              <a:gd name="T12" fmla="*/ 3048286 w 3549651"/>
              <a:gd name="T13" fmla="*/ 2235200 h 3030537"/>
              <a:gd name="T14" fmla="*/ 3041940 w 3549651"/>
              <a:gd name="T15" fmla="*/ 2302193 h 3030537"/>
              <a:gd name="T16" fmla="*/ 2899799 w 3549651"/>
              <a:gd name="T17" fmla="*/ 2268220 h 3030537"/>
              <a:gd name="T18" fmla="*/ 2837930 w 3549651"/>
              <a:gd name="T19" fmla="*/ 2310765 h 3030537"/>
              <a:gd name="T20" fmla="*/ 2968014 w 3549651"/>
              <a:gd name="T21" fmla="*/ 2412048 h 3030537"/>
              <a:gd name="T22" fmla="*/ 3131412 w 3549651"/>
              <a:gd name="T23" fmla="*/ 2329815 h 3030537"/>
              <a:gd name="T24" fmla="*/ 3109520 w 3549651"/>
              <a:gd name="T25" fmla="*/ 2184718 h 3030537"/>
              <a:gd name="T26" fmla="*/ 2922961 w 3549651"/>
              <a:gd name="T27" fmla="*/ 2085023 h 3030537"/>
              <a:gd name="T28" fmla="*/ 3032422 w 3549651"/>
              <a:gd name="T29" fmla="*/ 2045335 h 3030537"/>
              <a:gd name="T30" fmla="*/ 3135537 w 3549651"/>
              <a:gd name="T31" fmla="*/ 2071370 h 3030537"/>
              <a:gd name="T32" fmla="*/ 3054314 w 3549651"/>
              <a:gd name="T33" fmla="*/ 1982470 h 3030537"/>
              <a:gd name="T34" fmla="*/ 3192012 w 3549651"/>
              <a:gd name="T35" fmla="*/ 1921193 h 3030537"/>
              <a:gd name="T36" fmla="*/ 3435365 w 3549651"/>
              <a:gd name="T37" fmla="*/ 2266315 h 3030537"/>
              <a:gd name="T38" fmla="*/ 2550476 w 3549651"/>
              <a:gd name="T39" fmla="*/ 2353628 h 3030537"/>
              <a:gd name="T40" fmla="*/ 2704356 w 3549651"/>
              <a:gd name="T41" fmla="*/ 2034223 h 3030537"/>
              <a:gd name="T42" fmla="*/ 3157240 w 3549651"/>
              <a:gd name="T43" fmla="*/ 1786255 h 3030537"/>
              <a:gd name="T44" fmla="*/ 2866305 w 3549651"/>
              <a:gd name="T45" fmla="*/ 1836738 h 3030537"/>
              <a:gd name="T46" fmla="*/ 2845094 w 3549651"/>
              <a:gd name="T47" fmla="*/ 1784033 h 3030537"/>
              <a:gd name="T48" fmla="*/ 1725613 w 3549651"/>
              <a:gd name="T49" fmla="*/ 1796449 h 3030537"/>
              <a:gd name="T50" fmla="*/ 3089168 w 3549651"/>
              <a:gd name="T51" fmla="*/ 1512570 h 3030537"/>
              <a:gd name="T52" fmla="*/ 3077413 w 3549651"/>
              <a:gd name="T53" fmla="*/ 1640840 h 3030537"/>
              <a:gd name="T54" fmla="*/ 3168594 w 3549651"/>
              <a:gd name="T55" fmla="*/ 1534477 h 3030537"/>
              <a:gd name="T56" fmla="*/ 3220061 w 3549651"/>
              <a:gd name="T57" fmla="*/ 1624012 h 3030537"/>
              <a:gd name="T58" fmla="*/ 2806415 w 3549651"/>
              <a:gd name="T59" fmla="*/ 1648142 h 3030537"/>
              <a:gd name="T60" fmla="*/ 2796884 w 3549651"/>
              <a:gd name="T61" fmla="*/ 1542415 h 3030537"/>
              <a:gd name="T62" fmla="*/ 2906808 w 3549651"/>
              <a:gd name="T63" fmla="*/ 1616710 h 3030537"/>
              <a:gd name="T64" fmla="*/ 2909985 w 3549651"/>
              <a:gd name="T65" fmla="*/ 1528762 h 3030537"/>
              <a:gd name="T66" fmla="*/ 495617 w 3549651"/>
              <a:gd name="T67" fmla="*/ 1676586 h 3030537"/>
              <a:gd name="T68" fmla="*/ 2370455 w 3549651"/>
              <a:gd name="T69" fmla="*/ 633147 h 3030537"/>
              <a:gd name="T70" fmla="*/ 2926081 w 3549651"/>
              <a:gd name="T71" fmla="*/ 1087945 h 3030537"/>
              <a:gd name="T72" fmla="*/ 3011806 w 3549651"/>
              <a:gd name="T73" fmla="*/ 1130821 h 3030537"/>
              <a:gd name="T74" fmla="*/ 3084196 w 3549651"/>
              <a:gd name="T75" fmla="*/ 1155593 h 3030537"/>
              <a:gd name="T76" fmla="*/ 3131186 w 3549651"/>
              <a:gd name="T77" fmla="*/ 1156546 h 3030537"/>
              <a:gd name="T78" fmla="*/ 3138171 w 3549651"/>
              <a:gd name="T79" fmla="*/ 1506220 h 3030537"/>
              <a:gd name="T80" fmla="*/ 3008948 w 3549651"/>
              <a:gd name="T81" fmla="*/ 1345198 h 3030537"/>
              <a:gd name="T82" fmla="*/ 2881313 w 3549651"/>
              <a:gd name="T83" fmla="*/ 1506537 h 3030537"/>
              <a:gd name="T84" fmla="*/ 2879091 w 3549651"/>
              <a:gd name="T85" fmla="*/ 1140666 h 3030537"/>
              <a:gd name="T86" fmla="*/ 2689861 w 3549651"/>
              <a:gd name="T87" fmla="*/ 951062 h 3030537"/>
              <a:gd name="T88" fmla="*/ 1800760 w 3549651"/>
              <a:gd name="T89" fmla="*/ 464071 h 3030537"/>
              <a:gd name="T90" fmla="*/ 1852446 w 3549651"/>
              <a:gd name="T91" fmla="*/ 559565 h 3030537"/>
              <a:gd name="T92" fmla="*/ 1883838 w 3549651"/>
              <a:gd name="T93" fmla="*/ 456140 h 3030537"/>
              <a:gd name="T94" fmla="*/ 463232 w 3549651"/>
              <a:gd name="T95" fmla="*/ 274650 h 3030537"/>
              <a:gd name="T96" fmla="*/ 522922 w 3549651"/>
              <a:gd name="T97" fmla="*/ 349623 h 3030537"/>
              <a:gd name="T98" fmla="*/ 581025 w 3549651"/>
              <a:gd name="T99" fmla="*/ 356295 h 3030537"/>
              <a:gd name="T100" fmla="*/ 904240 w 3549651"/>
              <a:gd name="T101" fmla="*/ 287040 h 3030537"/>
              <a:gd name="T102" fmla="*/ 1695450 w 3549651"/>
              <a:gd name="T103" fmla="*/ 563106 h 3030537"/>
              <a:gd name="T104" fmla="*/ 722312 w 3549651"/>
              <a:gd name="T105" fmla="*/ 373767 h 3030537"/>
              <a:gd name="T106" fmla="*/ 1077277 w 3549651"/>
              <a:gd name="T107" fmla="*/ 1654666 h 3030537"/>
              <a:gd name="T108" fmla="*/ 1091247 w 3549651"/>
              <a:gd name="T109" fmla="*/ 1707084 h 3030537"/>
              <a:gd name="T110" fmla="*/ 554355 w 3549651"/>
              <a:gd name="T111" fmla="*/ 1905000 h 3030537"/>
              <a:gd name="T112" fmla="*/ 4445 w 3549651"/>
              <a:gd name="T113" fmla="*/ 1701048 h 3030537"/>
              <a:gd name="T114" fmla="*/ 518795 w 3549651"/>
              <a:gd name="T115" fmla="*/ 421738 h 3030537"/>
              <a:gd name="T116" fmla="*/ 429577 w 3549651"/>
              <a:gd name="T117" fmla="*/ 274015 h 3030537"/>
              <a:gd name="T118" fmla="*/ 1918383 w 3549651"/>
              <a:gd name="T119" fmla="*/ 157115 h 3030537"/>
              <a:gd name="T120" fmla="*/ 1760813 w 3549651"/>
              <a:gd name="T121" fmla="*/ 142227 h 3030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549651" h="3030537">
                <a:moveTo>
                  <a:pt x="1319213" y="2925762"/>
                </a:moveTo>
                <a:lnTo>
                  <a:pt x="2373313" y="2925762"/>
                </a:lnTo>
                <a:lnTo>
                  <a:pt x="2373313" y="3030537"/>
                </a:lnTo>
                <a:lnTo>
                  <a:pt x="1319213" y="3030537"/>
                </a:lnTo>
                <a:lnTo>
                  <a:pt x="1319213" y="2925762"/>
                </a:lnTo>
                <a:close/>
                <a:moveTo>
                  <a:pt x="1727737" y="2644775"/>
                </a:moveTo>
                <a:lnTo>
                  <a:pt x="1965105" y="2644775"/>
                </a:lnTo>
                <a:lnTo>
                  <a:pt x="1988937" y="2663139"/>
                </a:lnTo>
                <a:lnTo>
                  <a:pt x="2013088" y="2680237"/>
                </a:lnTo>
                <a:lnTo>
                  <a:pt x="2036920" y="2696384"/>
                </a:lnTo>
                <a:lnTo>
                  <a:pt x="2060116" y="2711582"/>
                </a:lnTo>
                <a:lnTo>
                  <a:pt x="2082995" y="2725830"/>
                </a:lnTo>
                <a:lnTo>
                  <a:pt x="2105238" y="2738811"/>
                </a:lnTo>
                <a:lnTo>
                  <a:pt x="2126528" y="2750526"/>
                </a:lnTo>
                <a:lnTo>
                  <a:pt x="2146230" y="2761608"/>
                </a:lnTo>
                <a:lnTo>
                  <a:pt x="2164342" y="2771107"/>
                </a:lnTo>
                <a:lnTo>
                  <a:pt x="2181183" y="2779655"/>
                </a:lnTo>
                <a:lnTo>
                  <a:pt x="2208193" y="2792954"/>
                </a:lnTo>
                <a:lnTo>
                  <a:pt x="2225988" y="2801186"/>
                </a:lnTo>
                <a:lnTo>
                  <a:pt x="2232025" y="2804035"/>
                </a:lnTo>
                <a:lnTo>
                  <a:pt x="2232025" y="2873375"/>
                </a:lnTo>
                <a:lnTo>
                  <a:pt x="1460500" y="2873375"/>
                </a:lnTo>
                <a:lnTo>
                  <a:pt x="1460500" y="2804035"/>
                </a:lnTo>
                <a:lnTo>
                  <a:pt x="1467173" y="2801186"/>
                </a:lnTo>
                <a:lnTo>
                  <a:pt x="1484650" y="2792954"/>
                </a:lnTo>
                <a:lnTo>
                  <a:pt x="1511977" y="2779655"/>
                </a:lnTo>
                <a:lnTo>
                  <a:pt x="1528501" y="2771107"/>
                </a:lnTo>
                <a:lnTo>
                  <a:pt x="1546613" y="2761608"/>
                </a:lnTo>
                <a:lnTo>
                  <a:pt x="1566632" y="2750526"/>
                </a:lnTo>
                <a:lnTo>
                  <a:pt x="1587604" y="2738811"/>
                </a:lnTo>
                <a:lnTo>
                  <a:pt x="1609848" y="2725830"/>
                </a:lnTo>
                <a:lnTo>
                  <a:pt x="1632727" y="2711582"/>
                </a:lnTo>
                <a:lnTo>
                  <a:pt x="1656241" y="2696384"/>
                </a:lnTo>
                <a:lnTo>
                  <a:pt x="1680073" y="2680237"/>
                </a:lnTo>
                <a:lnTo>
                  <a:pt x="1704223" y="2663139"/>
                </a:lnTo>
                <a:lnTo>
                  <a:pt x="1727737" y="2644775"/>
                </a:lnTo>
                <a:close/>
                <a:moveTo>
                  <a:pt x="2467288" y="2470150"/>
                </a:moveTo>
                <a:lnTo>
                  <a:pt x="2471732" y="2470150"/>
                </a:lnTo>
                <a:lnTo>
                  <a:pt x="2944988" y="2470150"/>
                </a:lnTo>
                <a:lnTo>
                  <a:pt x="2999900" y="2470150"/>
                </a:lnTo>
                <a:lnTo>
                  <a:pt x="3054176" y="2470150"/>
                </a:lnTo>
                <a:lnTo>
                  <a:pt x="3527433" y="2470150"/>
                </a:lnTo>
                <a:lnTo>
                  <a:pt x="3531876" y="2470150"/>
                </a:lnTo>
                <a:lnTo>
                  <a:pt x="3535685" y="2470468"/>
                </a:lnTo>
                <a:lnTo>
                  <a:pt x="3538859" y="2471422"/>
                </a:lnTo>
                <a:lnTo>
                  <a:pt x="3542033" y="2472376"/>
                </a:lnTo>
                <a:lnTo>
                  <a:pt x="3544255" y="2473647"/>
                </a:lnTo>
                <a:lnTo>
                  <a:pt x="3546160" y="2475237"/>
                </a:lnTo>
                <a:lnTo>
                  <a:pt x="3548064" y="2477145"/>
                </a:lnTo>
                <a:lnTo>
                  <a:pt x="3549016" y="2479052"/>
                </a:lnTo>
                <a:lnTo>
                  <a:pt x="3549651" y="2481278"/>
                </a:lnTo>
                <a:lnTo>
                  <a:pt x="3549651" y="2483504"/>
                </a:lnTo>
                <a:lnTo>
                  <a:pt x="3549334" y="2486047"/>
                </a:lnTo>
                <a:lnTo>
                  <a:pt x="3548699" y="2488591"/>
                </a:lnTo>
                <a:lnTo>
                  <a:pt x="3547429" y="2491770"/>
                </a:lnTo>
                <a:lnTo>
                  <a:pt x="3545525" y="2494314"/>
                </a:lnTo>
                <a:lnTo>
                  <a:pt x="3543303" y="2497493"/>
                </a:lnTo>
                <a:lnTo>
                  <a:pt x="3540129" y="2500355"/>
                </a:lnTo>
                <a:lnTo>
                  <a:pt x="3388090" y="2653284"/>
                </a:lnTo>
                <a:lnTo>
                  <a:pt x="3385234" y="2655192"/>
                </a:lnTo>
                <a:lnTo>
                  <a:pt x="3381425" y="2657418"/>
                </a:lnTo>
                <a:lnTo>
                  <a:pt x="3375077" y="2660279"/>
                </a:lnTo>
                <a:lnTo>
                  <a:pt x="3366189" y="2663777"/>
                </a:lnTo>
                <a:lnTo>
                  <a:pt x="3354762" y="2667592"/>
                </a:lnTo>
                <a:lnTo>
                  <a:pt x="3339844" y="2671725"/>
                </a:lnTo>
                <a:lnTo>
                  <a:pt x="3321117" y="2675858"/>
                </a:lnTo>
                <a:lnTo>
                  <a:pt x="3297946" y="2679992"/>
                </a:lnTo>
                <a:lnTo>
                  <a:pt x="3270967" y="2684443"/>
                </a:lnTo>
                <a:lnTo>
                  <a:pt x="3255731" y="2686350"/>
                </a:lnTo>
                <a:lnTo>
                  <a:pt x="3239226" y="2688258"/>
                </a:lnTo>
                <a:lnTo>
                  <a:pt x="3221133" y="2690166"/>
                </a:lnTo>
                <a:lnTo>
                  <a:pt x="3202089" y="2691437"/>
                </a:lnTo>
                <a:lnTo>
                  <a:pt x="3181775" y="2693027"/>
                </a:lnTo>
                <a:lnTo>
                  <a:pt x="3159556" y="2694617"/>
                </a:lnTo>
                <a:lnTo>
                  <a:pt x="3136385" y="2695889"/>
                </a:lnTo>
                <a:lnTo>
                  <a:pt x="3111310" y="2696842"/>
                </a:lnTo>
                <a:lnTo>
                  <a:pt x="3084965" y="2697796"/>
                </a:lnTo>
                <a:lnTo>
                  <a:pt x="3056716" y="2698114"/>
                </a:lnTo>
                <a:lnTo>
                  <a:pt x="3027197" y="2698432"/>
                </a:lnTo>
                <a:lnTo>
                  <a:pt x="2996091" y="2698750"/>
                </a:lnTo>
                <a:lnTo>
                  <a:pt x="2964667" y="2698432"/>
                </a:lnTo>
                <a:lnTo>
                  <a:pt x="2934831" y="2698114"/>
                </a:lnTo>
                <a:lnTo>
                  <a:pt x="2906899" y="2697796"/>
                </a:lnTo>
                <a:lnTo>
                  <a:pt x="2880554" y="2696842"/>
                </a:lnTo>
                <a:lnTo>
                  <a:pt x="2856114" y="2695889"/>
                </a:lnTo>
                <a:lnTo>
                  <a:pt x="2832625" y="2694617"/>
                </a:lnTo>
                <a:lnTo>
                  <a:pt x="2810724" y="2693027"/>
                </a:lnTo>
                <a:lnTo>
                  <a:pt x="2790727" y="2691437"/>
                </a:lnTo>
                <a:lnTo>
                  <a:pt x="2772000" y="2690166"/>
                </a:lnTo>
                <a:lnTo>
                  <a:pt x="2754225" y="2688258"/>
                </a:lnTo>
                <a:lnTo>
                  <a:pt x="2737720" y="2686350"/>
                </a:lnTo>
                <a:lnTo>
                  <a:pt x="2722802" y="2684443"/>
                </a:lnTo>
                <a:lnTo>
                  <a:pt x="2709153" y="2682535"/>
                </a:lnTo>
                <a:lnTo>
                  <a:pt x="2696457" y="2679992"/>
                </a:lnTo>
                <a:lnTo>
                  <a:pt x="2674873" y="2675858"/>
                </a:lnTo>
                <a:lnTo>
                  <a:pt x="2656781" y="2671725"/>
                </a:lnTo>
                <a:lnTo>
                  <a:pt x="2642180" y="2667592"/>
                </a:lnTo>
                <a:lnTo>
                  <a:pt x="2631071" y="2663777"/>
                </a:lnTo>
                <a:lnTo>
                  <a:pt x="2623136" y="2660279"/>
                </a:lnTo>
                <a:lnTo>
                  <a:pt x="2617422" y="2657418"/>
                </a:lnTo>
                <a:lnTo>
                  <a:pt x="2613613" y="2655192"/>
                </a:lnTo>
                <a:lnTo>
                  <a:pt x="2612026" y="2653602"/>
                </a:lnTo>
                <a:lnTo>
                  <a:pt x="2611392" y="2653284"/>
                </a:lnTo>
                <a:lnTo>
                  <a:pt x="2459036" y="2500355"/>
                </a:lnTo>
                <a:lnTo>
                  <a:pt x="2455861" y="2497493"/>
                </a:lnTo>
                <a:lnTo>
                  <a:pt x="2453640" y="2494314"/>
                </a:lnTo>
                <a:lnTo>
                  <a:pt x="2451735" y="2491770"/>
                </a:lnTo>
                <a:lnTo>
                  <a:pt x="2450465" y="2488591"/>
                </a:lnTo>
                <a:lnTo>
                  <a:pt x="2449831" y="2486047"/>
                </a:lnTo>
                <a:lnTo>
                  <a:pt x="2449513" y="2483504"/>
                </a:lnTo>
                <a:lnTo>
                  <a:pt x="2449513" y="2481278"/>
                </a:lnTo>
                <a:lnTo>
                  <a:pt x="2450148" y="2479052"/>
                </a:lnTo>
                <a:lnTo>
                  <a:pt x="2451418" y="2477145"/>
                </a:lnTo>
                <a:lnTo>
                  <a:pt x="2453005" y="2475237"/>
                </a:lnTo>
                <a:lnTo>
                  <a:pt x="2454909" y="2473647"/>
                </a:lnTo>
                <a:lnTo>
                  <a:pt x="2457131" y="2472376"/>
                </a:lnTo>
                <a:lnTo>
                  <a:pt x="2460305" y="2471422"/>
                </a:lnTo>
                <a:lnTo>
                  <a:pt x="2463479" y="2470468"/>
                </a:lnTo>
                <a:lnTo>
                  <a:pt x="2467288" y="2470150"/>
                </a:lnTo>
                <a:close/>
                <a:moveTo>
                  <a:pt x="2970870" y="1932623"/>
                </a:moveTo>
                <a:lnTo>
                  <a:pt x="2968014" y="1933258"/>
                </a:lnTo>
                <a:lnTo>
                  <a:pt x="2965793" y="1933575"/>
                </a:lnTo>
                <a:lnTo>
                  <a:pt x="2963572" y="1934528"/>
                </a:lnTo>
                <a:lnTo>
                  <a:pt x="2961669" y="1935798"/>
                </a:lnTo>
                <a:lnTo>
                  <a:pt x="2960400" y="1937068"/>
                </a:lnTo>
                <a:lnTo>
                  <a:pt x="2959448" y="1938973"/>
                </a:lnTo>
                <a:lnTo>
                  <a:pt x="2958496" y="1940560"/>
                </a:lnTo>
                <a:lnTo>
                  <a:pt x="2958179" y="1942783"/>
                </a:lnTo>
                <a:lnTo>
                  <a:pt x="2958179" y="1979930"/>
                </a:lnTo>
                <a:lnTo>
                  <a:pt x="2946122" y="1982153"/>
                </a:lnTo>
                <a:lnTo>
                  <a:pt x="2934065" y="1984693"/>
                </a:lnTo>
                <a:lnTo>
                  <a:pt x="2922643" y="1988185"/>
                </a:lnTo>
                <a:lnTo>
                  <a:pt x="2911856" y="1992313"/>
                </a:lnTo>
                <a:lnTo>
                  <a:pt x="2901703" y="1997075"/>
                </a:lnTo>
                <a:lnTo>
                  <a:pt x="2892185" y="2002473"/>
                </a:lnTo>
                <a:lnTo>
                  <a:pt x="2882984" y="2008188"/>
                </a:lnTo>
                <a:lnTo>
                  <a:pt x="2874417" y="2014220"/>
                </a:lnTo>
                <a:lnTo>
                  <a:pt x="2868072" y="2020253"/>
                </a:lnTo>
                <a:lnTo>
                  <a:pt x="2862361" y="2026603"/>
                </a:lnTo>
                <a:lnTo>
                  <a:pt x="2856967" y="2032953"/>
                </a:lnTo>
                <a:lnTo>
                  <a:pt x="2851890" y="2039938"/>
                </a:lnTo>
                <a:lnTo>
                  <a:pt x="2848083" y="2046605"/>
                </a:lnTo>
                <a:lnTo>
                  <a:pt x="2844593" y="2053908"/>
                </a:lnTo>
                <a:lnTo>
                  <a:pt x="2842055" y="2061210"/>
                </a:lnTo>
                <a:lnTo>
                  <a:pt x="2840151" y="2068513"/>
                </a:lnTo>
                <a:lnTo>
                  <a:pt x="2838565" y="2076133"/>
                </a:lnTo>
                <a:lnTo>
                  <a:pt x="2837930" y="2083435"/>
                </a:lnTo>
                <a:lnTo>
                  <a:pt x="2837930" y="2091055"/>
                </a:lnTo>
                <a:lnTo>
                  <a:pt x="2838565" y="2098675"/>
                </a:lnTo>
                <a:lnTo>
                  <a:pt x="2840151" y="2106295"/>
                </a:lnTo>
                <a:lnTo>
                  <a:pt x="2842372" y="2113598"/>
                </a:lnTo>
                <a:lnTo>
                  <a:pt x="2844910" y="2120900"/>
                </a:lnTo>
                <a:lnTo>
                  <a:pt x="2849035" y="2128203"/>
                </a:lnTo>
                <a:lnTo>
                  <a:pt x="2853160" y="2134870"/>
                </a:lnTo>
                <a:lnTo>
                  <a:pt x="2857601" y="2141220"/>
                </a:lnTo>
                <a:lnTo>
                  <a:pt x="2862678" y="2146935"/>
                </a:lnTo>
                <a:lnTo>
                  <a:pt x="2868389" y="2152650"/>
                </a:lnTo>
                <a:lnTo>
                  <a:pt x="2874417" y="2157730"/>
                </a:lnTo>
                <a:lnTo>
                  <a:pt x="2880763" y="2162175"/>
                </a:lnTo>
                <a:lnTo>
                  <a:pt x="2887426" y="2165985"/>
                </a:lnTo>
                <a:lnTo>
                  <a:pt x="2894406" y="2169795"/>
                </a:lnTo>
                <a:lnTo>
                  <a:pt x="2915029" y="2178685"/>
                </a:lnTo>
                <a:lnTo>
                  <a:pt x="2948026" y="2192020"/>
                </a:lnTo>
                <a:lnTo>
                  <a:pt x="3015923" y="2220278"/>
                </a:lnTo>
                <a:lnTo>
                  <a:pt x="3033056" y="2227263"/>
                </a:lnTo>
                <a:lnTo>
                  <a:pt x="3038450" y="2230120"/>
                </a:lnTo>
                <a:lnTo>
                  <a:pt x="3043844" y="2232343"/>
                </a:lnTo>
                <a:lnTo>
                  <a:pt x="3048286" y="2235200"/>
                </a:lnTo>
                <a:lnTo>
                  <a:pt x="3053045" y="2238058"/>
                </a:lnTo>
                <a:lnTo>
                  <a:pt x="3056852" y="2240915"/>
                </a:lnTo>
                <a:lnTo>
                  <a:pt x="3060342" y="2244090"/>
                </a:lnTo>
                <a:lnTo>
                  <a:pt x="3063198" y="2247583"/>
                </a:lnTo>
                <a:lnTo>
                  <a:pt x="3065736" y="2250758"/>
                </a:lnTo>
                <a:lnTo>
                  <a:pt x="3067005" y="2253298"/>
                </a:lnTo>
                <a:lnTo>
                  <a:pt x="3068274" y="2256473"/>
                </a:lnTo>
                <a:lnTo>
                  <a:pt x="3069543" y="2259013"/>
                </a:lnTo>
                <a:lnTo>
                  <a:pt x="3070178" y="2262188"/>
                </a:lnTo>
                <a:lnTo>
                  <a:pt x="3070495" y="2265045"/>
                </a:lnTo>
                <a:lnTo>
                  <a:pt x="3070495" y="2268220"/>
                </a:lnTo>
                <a:lnTo>
                  <a:pt x="3070178" y="2271713"/>
                </a:lnTo>
                <a:lnTo>
                  <a:pt x="3069860" y="2274570"/>
                </a:lnTo>
                <a:lnTo>
                  <a:pt x="3069226" y="2277428"/>
                </a:lnTo>
                <a:lnTo>
                  <a:pt x="3067957" y="2280603"/>
                </a:lnTo>
                <a:lnTo>
                  <a:pt x="3066688" y="2283143"/>
                </a:lnTo>
                <a:lnTo>
                  <a:pt x="3065101" y="2285683"/>
                </a:lnTo>
                <a:lnTo>
                  <a:pt x="3063198" y="2288540"/>
                </a:lnTo>
                <a:lnTo>
                  <a:pt x="3061294" y="2290763"/>
                </a:lnTo>
                <a:lnTo>
                  <a:pt x="3059073" y="2292985"/>
                </a:lnTo>
                <a:lnTo>
                  <a:pt x="3056535" y="2294890"/>
                </a:lnTo>
                <a:lnTo>
                  <a:pt x="3052410" y="2298065"/>
                </a:lnTo>
                <a:lnTo>
                  <a:pt x="3047334" y="2300288"/>
                </a:lnTo>
                <a:lnTo>
                  <a:pt x="3041940" y="2302193"/>
                </a:lnTo>
                <a:lnTo>
                  <a:pt x="3035912" y="2303780"/>
                </a:lnTo>
                <a:lnTo>
                  <a:pt x="3029566" y="2305368"/>
                </a:lnTo>
                <a:lnTo>
                  <a:pt x="3022903" y="2306003"/>
                </a:lnTo>
                <a:lnTo>
                  <a:pt x="3015606" y="2306955"/>
                </a:lnTo>
                <a:lnTo>
                  <a:pt x="3007991" y="2306955"/>
                </a:lnTo>
                <a:lnTo>
                  <a:pt x="3001011" y="2306955"/>
                </a:lnTo>
                <a:lnTo>
                  <a:pt x="2993396" y="2306320"/>
                </a:lnTo>
                <a:lnTo>
                  <a:pt x="2986099" y="2305685"/>
                </a:lnTo>
                <a:lnTo>
                  <a:pt x="2978484" y="2304415"/>
                </a:lnTo>
                <a:lnTo>
                  <a:pt x="2970870" y="2303463"/>
                </a:lnTo>
                <a:lnTo>
                  <a:pt x="2963255" y="2301875"/>
                </a:lnTo>
                <a:lnTo>
                  <a:pt x="2955640" y="2299970"/>
                </a:lnTo>
                <a:lnTo>
                  <a:pt x="2948343" y="2298065"/>
                </a:lnTo>
                <a:lnTo>
                  <a:pt x="2943584" y="2296478"/>
                </a:lnTo>
                <a:lnTo>
                  <a:pt x="2938825" y="2294573"/>
                </a:lnTo>
                <a:lnTo>
                  <a:pt x="2928354" y="2289493"/>
                </a:lnTo>
                <a:lnTo>
                  <a:pt x="2918519" y="2284413"/>
                </a:lnTo>
                <a:lnTo>
                  <a:pt x="2913760" y="2281238"/>
                </a:lnTo>
                <a:lnTo>
                  <a:pt x="2909635" y="2278063"/>
                </a:lnTo>
                <a:lnTo>
                  <a:pt x="2905193" y="2274570"/>
                </a:lnTo>
                <a:lnTo>
                  <a:pt x="2904241" y="2273935"/>
                </a:lnTo>
                <a:lnTo>
                  <a:pt x="2903924" y="2273300"/>
                </a:lnTo>
                <a:lnTo>
                  <a:pt x="2902020" y="2270760"/>
                </a:lnTo>
                <a:lnTo>
                  <a:pt x="2899799" y="2268220"/>
                </a:lnTo>
                <a:lnTo>
                  <a:pt x="2897578" y="2265998"/>
                </a:lnTo>
                <a:lnTo>
                  <a:pt x="2894723" y="2264093"/>
                </a:lnTo>
                <a:lnTo>
                  <a:pt x="2891550" y="2262505"/>
                </a:lnTo>
                <a:lnTo>
                  <a:pt x="2888695" y="2261235"/>
                </a:lnTo>
                <a:lnTo>
                  <a:pt x="2885522" y="2260283"/>
                </a:lnTo>
                <a:lnTo>
                  <a:pt x="2882032" y="2259965"/>
                </a:lnTo>
                <a:lnTo>
                  <a:pt x="2878225" y="2259965"/>
                </a:lnTo>
                <a:lnTo>
                  <a:pt x="2875369" y="2259965"/>
                </a:lnTo>
                <a:lnTo>
                  <a:pt x="2872196" y="2260283"/>
                </a:lnTo>
                <a:lnTo>
                  <a:pt x="2866168" y="2261870"/>
                </a:lnTo>
                <a:lnTo>
                  <a:pt x="2860457" y="2264093"/>
                </a:lnTo>
                <a:lnTo>
                  <a:pt x="2855063" y="2266633"/>
                </a:lnTo>
                <a:lnTo>
                  <a:pt x="2849987" y="2270125"/>
                </a:lnTo>
                <a:lnTo>
                  <a:pt x="2845545" y="2273935"/>
                </a:lnTo>
                <a:lnTo>
                  <a:pt x="2841738" y="2278063"/>
                </a:lnTo>
                <a:lnTo>
                  <a:pt x="2838565" y="2282508"/>
                </a:lnTo>
                <a:lnTo>
                  <a:pt x="2836344" y="2286318"/>
                </a:lnTo>
                <a:lnTo>
                  <a:pt x="2834757" y="2289493"/>
                </a:lnTo>
                <a:lnTo>
                  <a:pt x="2834123" y="2293620"/>
                </a:lnTo>
                <a:lnTo>
                  <a:pt x="2833488" y="2297430"/>
                </a:lnTo>
                <a:lnTo>
                  <a:pt x="2833488" y="2300605"/>
                </a:lnTo>
                <a:lnTo>
                  <a:pt x="2834440" y="2304098"/>
                </a:lnTo>
                <a:lnTo>
                  <a:pt x="2836027" y="2307590"/>
                </a:lnTo>
                <a:lnTo>
                  <a:pt x="2837930" y="2310765"/>
                </a:lnTo>
                <a:lnTo>
                  <a:pt x="2842372" y="2316480"/>
                </a:lnTo>
                <a:lnTo>
                  <a:pt x="2847449" y="2321878"/>
                </a:lnTo>
                <a:lnTo>
                  <a:pt x="2853160" y="2327275"/>
                </a:lnTo>
                <a:lnTo>
                  <a:pt x="2859188" y="2331720"/>
                </a:lnTo>
                <a:lnTo>
                  <a:pt x="2865851" y="2336165"/>
                </a:lnTo>
                <a:lnTo>
                  <a:pt x="2872831" y="2340610"/>
                </a:lnTo>
                <a:lnTo>
                  <a:pt x="2880128" y="2344420"/>
                </a:lnTo>
                <a:lnTo>
                  <a:pt x="2888377" y="2348230"/>
                </a:lnTo>
                <a:lnTo>
                  <a:pt x="2896309" y="2351723"/>
                </a:lnTo>
                <a:lnTo>
                  <a:pt x="2904559" y="2354580"/>
                </a:lnTo>
                <a:lnTo>
                  <a:pt x="2913125" y="2357438"/>
                </a:lnTo>
                <a:lnTo>
                  <a:pt x="2922009" y="2359978"/>
                </a:lnTo>
                <a:lnTo>
                  <a:pt x="2930575" y="2362200"/>
                </a:lnTo>
                <a:lnTo>
                  <a:pt x="2939776" y="2364105"/>
                </a:lnTo>
                <a:lnTo>
                  <a:pt x="2948978" y="2365693"/>
                </a:lnTo>
                <a:lnTo>
                  <a:pt x="2958179" y="2367280"/>
                </a:lnTo>
                <a:lnTo>
                  <a:pt x="2958179" y="2402840"/>
                </a:lnTo>
                <a:lnTo>
                  <a:pt x="2958496" y="2404745"/>
                </a:lnTo>
                <a:lnTo>
                  <a:pt x="2959448" y="2406333"/>
                </a:lnTo>
                <a:lnTo>
                  <a:pt x="2960400" y="2408238"/>
                </a:lnTo>
                <a:lnTo>
                  <a:pt x="2961669" y="2409508"/>
                </a:lnTo>
                <a:lnTo>
                  <a:pt x="2963572" y="2410460"/>
                </a:lnTo>
                <a:lnTo>
                  <a:pt x="2965793" y="2411730"/>
                </a:lnTo>
                <a:lnTo>
                  <a:pt x="2968014" y="2412048"/>
                </a:lnTo>
                <a:lnTo>
                  <a:pt x="2970870" y="2412365"/>
                </a:lnTo>
                <a:lnTo>
                  <a:pt x="3013385" y="2412365"/>
                </a:lnTo>
                <a:lnTo>
                  <a:pt x="3015923" y="2412048"/>
                </a:lnTo>
                <a:lnTo>
                  <a:pt x="3018144" y="2411730"/>
                </a:lnTo>
                <a:lnTo>
                  <a:pt x="3020048" y="2410460"/>
                </a:lnTo>
                <a:lnTo>
                  <a:pt x="3021951" y="2409508"/>
                </a:lnTo>
                <a:lnTo>
                  <a:pt x="3023538" y="2408238"/>
                </a:lnTo>
                <a:lnTo>
                  <a:pt x="3024807" y="2406333"/>
                </a:lnTo>
                <a:lnTo>
                  <a:pt x="3025441" y="2404745"/>
                </a:lnTo>
                <a:lnTo>
                  <a:pt x="3025759" y="2402840"/>
                </a:lnTo>
                <a:lnTo>
                  <a:pt x="3025759" y="2369503"/>
                </a:lnTo>
                <a:lnTo>
                  <a:pt x="3040036" y="2367915"/>
                </a:lnTo>
                <a:lnTo>
                  <a:pt x="3053679" y="2366010"/>
                </a:lnTo>
                <a:lnTo>
                  <a:pt x="3066688" y="2363470"/>
                </a:lnTo>
                <a:lnTo>
                  <a:pt x="3079061" y="2360295"/>
                </a:lnTo>
                <a:lnTo>
                  <a:pt x="3090483" y="2356168"/>
                </a:lnTo>
                <a:lnTo>
                  <a:pt x="3095877" y="2354263"/>
                </a:lnTo>
                <a:lnTo>
                  <a:pt x="3100954" y="2352040"/>
                </a:lnTo>
                <a:lnTo>
                  <a:pt x="3105713" y="2349183"/>
                </a:lnTo>
                <a:lnTo>
                  <a:pt x="3110472" y="2346960"/>
                </a:lnTo>
                <a:lnTo>
                  <a:pt x="3114597" y="2344103"/>
                </a:lnTo>
                <a:lnTo>
                  <a:pt x="3118404" y="2341245"/>
                </a:lnTo>
                <a:lnTo>
                  <a:pt x="3125384" y="2335530"/>
                </a:lnTo>
                <a:lnTo>
                  <a:pt x="3131412" y="2329815"/>
                </a:lnTo>
                <a:lnTo>
                  <a:pt x="3137123" y="2323783"/>
                </a:lnTo>
                <a:lnTo>
                  <a:pt x="3142200" y="2317433"/>
                </a:lnTo>
                <a:lnTo>
                  <a:pt x="3146324" y="2310765"/>
                </a:lnTo>
                <a:lnTo>
                  <a:pt x="3150132" y="2304098"/>
                </a:lnTo>
                <a:lnTo>
                  <a:pt x="3153622" y="2296795"/>
                </a:lnTo>
                <a:lnTo>
                  <a:pt x="3156160" y="2290128"/>
                </a:lnTo>
                <a:lnTo>
                  <a:pt x="3158064" y="2282825"/>
                </a:lnTo>
                <a:lnTo>
                  <a:pt x="3159650" y="2275523"/>
                </a:lnTo>
                <a:lnTo>
                  <a:pt x="3160285" y="2267903"/>
                </a:lnTo>
                <a:lnTo>
                  <a:pt x="3160285" y="2260600"/>
                </a:lnTo>
                <a:lnTo>
                  <a:pt x="3159967" y="2252980"/>
                </a:lnTo>
                <a:lnTo>
                  <a:pt x="3159015" y="2245678"/>
                </a:lnTo>
                <a:lnTo>
                  <a:pt x="3157112" y="2238058"/>
                </a:lnTo>
                <a:lnTo>
                  <a:pt x="3154574" y="2230755"/>
                </a:lnTo>
                <a:lnTo>
                  <a:pt x="3152670" y="2226945"/>
                </a:lnTo>
                <a:lnTo>
                  <a:pt x="3150766" y="2223135"/>
                </a:lnTo>
                <a:lnTo>
                  <a:pt x="3148545" y="2219325"/>
                </a:lnTo>
                <a:lnTo>
                  <a:pt x="3146007" y="2215833"/>
                </a:lnTo>
                <a:lnTo>
                  <a:pt x="3143152" y="2212340"/>
                </a:lnTo>
                <a:lnTo>
                  <a:pt x="3140296" y="2208848"/>
                </a:lnTo>
                <a:lnTo>
                  <a:pt x="3133633" y="2202498"/>
                </a:lnTo>
                <a:lnTo>
                  <a:pt x="3126336" y="2195830"/>
                </a:lnTo>
                <a:lnTo>
                  <a:pt x="3118404" y="2190115"/>
                </a:lnTo>
                <a:lnTo>
                  <a:pt x="3109520" y="2184718"/>
                </a:lnTo>
                <a:lnTo>
                  <a:pt x="3100954" y="2179638"/>
                </a:lnTo>
                <a:lnTo>
                  <a:pt x="3091118" y="2174875"/>
                </a:lnTo>
                <a:lnTo>
                  <a:pt x="3081600" y="2170430"/>
                </a:lnTo>
                <a:lnTo>
                  <a:pt x="3071764" y="2165668"/>
                </a:lnTo>
                <a:lnTo>
                  <a:pt x="3061928" y="2161858"/>
                </a:lnTo>
                <a:lnTo>
                  <a:pt x="3041940" y="2154238"/>
                </a:lnTo>
                <a:lnTo>
                  <a:pt x="3022903" y="2147253"/>
                </a:lnTo>
                <a:lnTo>
                  <a:pt x="3015289" y="2144713"/>
                </a:lnTo>
                <a:lnTo>
                  <a:pt x="2988637" y="2134235"/>
                </a:lnTo>
                <a:lnTo>
                  <a:pt x="2968966" y="2126933"/>
                </a:lnTo>
                <a:lnTo>
                  <a:pt x="2965793" y="2125980"/>
                </a:lnTo>
                <a:lnTo>
                  <a:pt x="2954054" y="2120900"/>
                </a:lnTo>
                <a:lnTo>
                  <a:pt x="2948978" y="2118678"/>
                </a:lnTo>
                <a:lnTo>
                  <a:pt x="2944536" y="2116455"/>
                </a:lnTo>
                <a:lnTo>
                  <a:pt x="2939776" y="2113598"/>
                </a:lnTo>
                <a:lnTo>
                  <a:pt x="2935969" y="2110740"/>
                </a:lnTo>
                <a:lnTo>
                  <a:pt x="2932479" y="2106930"/>
                </a:lnTo>
                <a:lnTo>
                  <a:pt x="2929306" y="2103120"/>
                </a:lnTo>
                <a:lnTo>
                  <a:pt x="2927720" y="2100263"/>
                </a:lnTo>
                <a:lnTo>
                  <a:pt x="2926134" y="2097088"/>
                </a:lnTo>
                <a:lnTo>
                  <a:pt x="2924864" y="2094230"/>
                </a:lnTo>
                <a:lnTo>
                  <a:pt x="2924230" y="2091055"/>
                </a:lnTo>
                <a:lnTo>
                  <a:pt x="2923278" y="2088198"/>
                </a:lnTo>
                <a:lnTo>
                  <a:pt x="2922961" y="2085023"/>
                </a:lnTo>
                <a:lnTo>
                  <a:pt x="2922961" y="2081848"/>
                </a:lnTo>
                <a:lnTo>
                  <a:pt x="2923278" y="2078990"/>
                </a:lnTo>
                <a:lnTo>
                  <a:pt x="2923913" y="2075815"/>
                </a:lnTo>
                <a:lnTo>
                  <a:pt x="2924547" y="2072640"/>
                </a:lnTo>
                <a:lnTo>
                  <a:pt x="2925816" y="2069783"/>
                </a:lnTo>
                <a:lnTo>
                  <a:pt x="2926768" y="2066925"/>
                </a:lnTo>
                <a:lnTo>
                  <a:pt x="2928354" y="2064385"/>
                </a:lnTo>
                <a:lnTo>
                  <a:pt x="2930258" y="2062163"/>
                </a:lnTo>
                <a:lnTo>
                  <a:pt x="2932162" y="2059623"/>
                </a:lnTo>
                <a:lnTo>
                  <a:pt x="2934383" y="2057718"/>
                </a:lnTo>
                <a:lnTo>
                  <a:pt x="2938190" y="2055178"/>
                </a:lnTo>
                <a:lnTo>
                  <a:pt x="2942315" y="2052955"/>
                </a:lnTo>
                <a:lnTo>
                  <a:pt x="2946122" y="2050733"/>
                </a:lnTo>
                <a:lnTo>
                  <a:pt x="2949929" y="2048510"/>
                </a:lnTo>
                <a:lnTo>
                  <a:pt x="2957861" y="2045653"/>
                </a:lnTo>
                <a:lnTo>
                  <a:pt x="2965476" y="2043430"/>
                </a:lnTo>
                <a:lnTo>
                  <a:pt x="2973091" y="2041525"/>
                </a:lnTo>
                <a:lnTo>
                  <a:pt x="2980388" y="2040255"/>
                </a:lnTo>
                <a:lnTo>
                  <a:pt x="2987368" y="2039938"/>
                </a:lnTo>
                <a:lnTo>
                  <a:pt x="2993714" y="2039620"/>
                </a:lnTo>
                <a:lnTo>
                  <a:pt x="3003232" y="2039938"/>
                </a:lnTo>
                <a:lnTo>
                  <a:pt x="3012750" y="2040890"/>
                </a:lnTo>
                <a:lnTo>
                  <a:pt x="3022903" y="2042795"/>
                </a:lnTo>
                <a:lnTo>
                  <a:pt x="3032422" y="2045335"/>
                </a:lnTo>
                <a:lnTo>
                  <a:pt x="3036546" y="2046605"/>
                </a:lnTo>
                <a:lnTo>
                  <a:pt x="3041623" y="2049145"/>
                </a:lnTo>
                <a:lnTo>
                  <a:pt x="3046382" y="2051368"/>
                </a:lnTo>
                <a:lnTo>
                  <a:pt x="3051776" y="2054543"/>
                </a:lnTo>
                <a:lnTo>
                  <a:pt x="3062246" y="2060575"/>
                </a:lnTo>
                <a:lnTo>
                  <a:pt x="3071447" y="2066925"/>
                </a:lnTo>
                <a:lnTo>
                  <a:pt x="3075889" y="2070735"/>
                </a:lnTo>
                <a:lnTo>
                  <a:pt x="3077158" y="2072005"/>
                </a:lnTo>
                <a:lnTo>
                  <a:pt x="3079379" y="2074228"/>
                </a:lnTo>
                <a:lnTo>
                  <a:pt x="3081282" y="2077085"/>
                </a:lnTo>
                <a:lnTo>
                  <a:pt x="3083503" y="2079308"/>
                </a:lnTo>
                <a:lnTo>
                  <a:pt x="3086359" y="2081213"/>
                </a:lnTo>
                <a:lnTo>
                  <a:pt x="3089214" y="2082800"/>
                </a:lnTo>
                <a:lnTo>
                  <a:pt x="3092387" y="2084388"/>
                </a:lnTo>
                <a:lnTo>
                  <a:pt x="3095560" y="2085023"/>
                </a:lnTo>
                <a:lnTo>
                  <a:pt x="3098733" y="2085340"/>
                </a:lnTo>
                <a:lnTo>
                  <a:pt x="3102857" y="2085658"/>
                </a:lnTo>
                <a:lnTo>
                  <a:pt x="3105713" y="2085658"/>
                </a:lnTo>
                <a:lnTo>
                  <a:pt x="3108886" y="2085340"/>
                </a:lnTo>
                <a:lnTo>
                  <a:pt x="3114914" y="2083753"/>
                </a:lnTo>
                <a:lnTo>
                  <a:pt x="3120625" y="2081530"/>
                </a:lnTo>
                <a:lnTo>
                  <a:pt x="3126019" y="2078355"/>
                </a:lnTo>
                <a:lnTo>
                  <a:pt x="3131095" y="2075180"/>
                </a:lnTo>
                <a:lnTo>
                  <a:pt x="3135537" y="2071370"/>
                </a:lnTo>
                <a:lnTo>
                  <a:pt x="3139344" y="2067560"/>
                </a:lnTo>
                <a:lnTo>
                  <a:pt x="3142517" y="2063115"/>
                </a:lnTo>
                <a:lnTo>
                  <a:pt x="3144738" y="2059305"/>
                </a:lnTo>
                <a:lnTo>
                  <a:pt x="3146324" y="2055495"/>
                </a:lnTo>
                <a:lnTo>
                  <a:pt x="3146959" y="2051685"/>
                </a:lnTo>
                <a:lnTo>
                  <a:pt x="3147593" y="2048193"/>
                </a:lnTo>
                <a:lnTo>
                  <a:pt x="3147593" y="2044383"/>
                </a:lnTo>
                <a:lnTo>
                  <a:pt x="3146642" y="2040890"/>
                </a:lnTo>
                <a:lnTo>
                  <a:pt x="3145055" y="2038033"/>
                </a:lnTo>
                <a:lnTo>
                  <a:pt x="3143152" y="2034540"/>
                </a:lnTo>
                <a:lnTo>
                  <a:pt x="3139662" y="2030413"/>
                </a:lnTo>
                <a:lnTo>
                  <a:pt x="3135537" y="2025650"/>
                </a:lnTo>
                <a:lnTo>
                  <a:pt x="3131412" y="2021523"/>
                </a:lnTo>
                <a:lnTo>
                  <a:pt x="3126336" y="2017395"/>
                </a:lnTo>
                <a:lnTo>
                  <a:pt x="3120942" y="2013585"/>
                </a:lnTo>
                <a:lnTo>
                  <a:pt x="3115866" y="2009140"/>
                </a:lnTo>
                <a:lnTo>
                  <a:pt x="3109520" y="2005965"/>
                </a:lnTo>
                <a:lnTo>
                  <a:pt x="3103809" y="2002473"/>
                </a:lnTo>
                <a:lnTo>
                  <a:pt x="3097781" y="1998980"/>
                </a:lnTo>
                <a:lnTo>
                  <a:pt x="3091118" y="1995805"/>
                </a:lnTo>
                <a:lnTo>
                  <a:pt x="3078744" y="1990408"/>
                </a:lnTo>
                <a:lnTo>
                  <a:pt x="3066053" y="1985963"/>
                </a:lnTo>
                <a:lnTo>
                  <a:pt x="3060025" y="1984058"/>
                </a:lnTo>
                <a:lnTo>
                  <a:pt x="3054314" y="1982470"/>
                </a:lnTo>
                <a:lnTo>
                  <a:pt x="3047334" y="1980883"/>
                </a:lnTo>
                <a:lnTo>
                  <a:pt x="3040036" y="1979930"/>
                </a:lnTo>
                <a:lnTo>
                  <a:pt x="3033056" y="1978660"/>
                </a:lnTo>
                <a:lnTo>
                  <a:pt x="3025759" y="1978025"/>
                </a:lnTo>
                <a:lnTo>
                  <a:pt x="3025759" y="1942783"/>
                </a:lnTo>
                <a:lnTo>
                  <a:pt x="3025441" y="1940560"/>
                </a:lnTo>
                <a:lnTo>
                  <a:pt x="3024807" y="1938973"/>
                </a:lnTo>
                <a:lnTo>
                  <a:pt x="3023538" y="1937068"/>
                </a:lnTo>
                <a:lnTo>
                  <a:pt x="3021951" y="1935798"/>
                </a:lnTo>
                <a:lnTo>
                  <a:pt x="3020048" y="1934528"/>
                </a:lnTo>
                <a:lnTo>
                  <a:pt x="3018144" y="1933575"/>
                </a:lnTo>
                <a:lnTo>
                  <a:pt x="3015923" y="1933258"/>
                </a:lnTo>
                <a:lnTo>
                  <a:pt x="3013385" y="1932623"/>
                </a:lnTo>
                <a:lnTo>
                  <a:pt x="2970870" y="1932623"/>
                </a:lnTo>
                <a:close/>
                <a:moveTo>
                  <a:pt x="2845545" y="1870075"/>
                </a:moveTo>
                <a:lnTo>
                  <a:pt x="2990858" y="1870075"/>
                </a:lnTo>
                <a:lnTo>
                  <a:pt x="3011481" y="1870075"/>
                </a:lnTo>
                <a:lnTo>
                  <a:pt x="3156477" y="1870075"/>
                </a:lnTo>
                <a:lnTo>
                  <a:pt x="3159015" y="1875155"/>
                </a:lnTo>
                <a:lnTo>
                  <a:pt x="3161554" y="1879918"/>
                </a:lnTo>
                <a:lnTo>
                  <a:pt x="3167582" y="1890078"/>
                </a:lnTo>
                <a:lnTo>
                  <a:pt x="3174879" y="1900238"/>
                </a:lnTo>
                <a:lnTo>
                  <a:pt x="3183129" y="1910715"/>
                </a:lnTo>
                <a:lnTo>
                  <a:pt x="3192012" y="1921193"/>
                </a:lnTo>
                <a:lnTo>
                  <a:pt x="3201848" y="1932305"/>
                </a:lnTo>
                <a:lnTo>
                  <a:pt x="3212001" y="1943735"/>
                </a:lnTo>
                <a:lnTo>
                  <a:pt x="3223106" y="1955483"/>
                </a:lnTo>
                <a:lnTo>
                  <a:pt x="3246901" y="1979930"/>
                </a:lnTo>
                <a:lnTo>
                  <a:pt x="3271966" y="2005965"/>
                </a:lnTo>
                <a:lnTo>
                  <a:pt x="3284975" y="2019618"/>
                </a:lnTo>
                <a:lnTo>
                  <a:pt x="3297983" y="2034223"/>
                </a:lnTo>
                <a:lnTo>
                  <a:pt x="3310992" y="2048510"/>
                </a:lnTo>
                <a:lnTo>
                  <a:pt x="3324000" y="2064068"/>
                </a:lnTo>
                <a:lnTo>
                  <a:pt x="3336691" y="2079943"/>
                </a:lnTo>
                <a:lnTo>
                  <a:pt x="3349382" y="2096453"/>
                </a:lnTo>
                <a:lnTo>
                  <a:pt x="3361439" y="2113598"/>
                </a:lnTo>
                <a:lnTo>
                  <a:pt x="3373813" y="2131695"/>
                </a:lnTo>
                <a:lnTo>
                  <a:pt x="3384917" y="2150428"/>
                </a:lnTo>
                <a:lnTo>
                  <a:pt x="3396022" y="2169478"/>
                </a:lnTo>
                <a:lnTo>
                  <a:pt x="3400781" y="2179638"/>
                </a:lnTo>
                <a:lnTo>
                  <a:pt x="3405858" y="2189798"/>
                </a:lnTo>
                <a:lnTo>
                  <a:pt x="3410934" y="2200275"/>
                </a:lnTo>
                <a:lnTo>
                  <a:pt x="3415376" y="2210435"/>
                </a:lnTo>
                <a:lnTo>
                  <a:pt x="3420135" y="2221230"/>
                </a:lnTo>
                <a:lnTo>
                  <a:pt x="3424260" y="2232343"/>
                </a:lnTo>
                <a:lnTo>
                  <a:pt x="3428067" y="2243455"/>
                </a:lnTo>
                <a:lnTo>
                  <a:pt x="3431874" y="2254885"/>
                </a:lnTo>
                <a:lnTo>
                  <a:pt x="3435365" y="2266315"/>
                </a:lnTo>
                <a:lnTo>
                  <a:pt x="3438220" y="2278063"/>
                </a:lnTo>
                <a:lnTo>
                  <a:pt x="3441393" y="2290128"/>
                </a:lnTo>
                <a:lnTo>
                  <a:pt x="3443931" y="2302193"/>
                </a:lnTo>
                <a:lnTo>
                  <a:pt x="3446787" y="2314893"/>
                </a:lnTo>
                <a:lnTo>
                  <a:pt x="3448690" y="2327593"/>
                </a:lnTo>
                <a:lnTo>
                  <a:pt x="3450594" y="2340610"/>
                </a:lnTo>
                <a:lnTo>
                  <a:pt x="3452180" y="2353628"/>
                </a:lnTo>
                <a:lnTo>
                  <a:pt x="3453132" y="2366963"/>
                </a:lnTo>
                <a:lnTo>
                  <a:pt x="3454084" y="2380615"/>
                </a:lnTo>
                <a:lnTo>
                  <a:pt x="3454401" y="2394903"/>
                </a:lnTo>
                <a:lnTo>
                  <a:pt x="3454401" y="2408873"/>
                </a:lnTo>
                <a:lnTo>
                  <a:pt x="3454401" y="2416493"/>
                </a:lnTo>
                <a:lnTo>
                  <a:pt x="3454084" y="2423795"/>
                </a:lnTo>
                <a:lnTo>
                  <a:pt x="3452815" y="2438400"/>
                </a:lnTo>
                <a:lnTo>
                  <a:pt x="3069860" y="2438400"/>
                </a:lnTo>
                <a:lnTo>
                  <a:pt x="3000377" y="2438400"/>
                </a:lnTo>
                <a:lnTo>
                  <a:pt x="2930575" y="2438400"/>
                </a:lnTo>
                <a:lnTo>
                  <a:pt x="2549525" y="2438400"/>
                </a:lnTo>
                <a:lnTo>
                  <a:pt x="2548256" y="2423795"/>
                </a:lnTo>
                <a:lnTo>
                  <a:pt x="2547938" y="2408873"/>
                </a:lnTo>
                <a:lnTo>
                  <a:pt x="2547938" y="2394903"/>
                </a:lnTo>
                <a:lnTo>
                  <a:pt x="2548256" y="2380615"/>
                </a:lnTo>
                <a:lnTo>
                  <a:pt x="2549207" y="2366963"/>
                </a:lnTo>
                <a:lnTo>
                  <a:pt x="2550476" y="2353628"/>
                </a:lnTo>
                <a:lnTo>
                  <a:pt x="2551746" y="2340610"/>
                </a:lnTo>
                <a:lnTo>
                  <a:pt x="2553649" y="2327593"/>
                </a:lnTo>
                <a:lnTo>
                  <a:pt x="2555553" y="2314893"/>
                </a:lnTo>
                <a:lnTo>
                  <a:pt x="2558091" y="2302193"/>
                </a:lnTo>
                <a:lnTo>
                  <a:pt x="2560947" y="2290128"/>
                </a:lnTo>
                <a:lnTo>
                  <a:pt x="2563802" y="2278063"/>
                </a:lnTo>
                <a:lnTo>
                  <a:pt x="2567292" y="2266315"/>
                </a:lnTo>
                <a:lnTo>
                  <a:pt x="2570465" y="2254885"/>
                </a:lnTo>
                <a:lnTo>
                  <a:pt x="2574272" y="2243455"/>
                </a:lnTo>
                <a:lnTo>
                  <a:pt x="2578080" y="2232343"/>
                </a:lnTo>
                <a:lnTo>
                  <a:pt x="2582522" y="2221230"/>
                </a:lnTo>
                <a:lnTo>
                  <a:pt x="2586963" y="2210435"/>
                </a:lnTo>
                <a:lnTo>
                  <a:pt x="2591723" y="2200275"/>
                </a:lnTo>
                <a:lnTo>
                  <a:pt x="2596164" y="2189798"/>
                </a:lnTo>
                <a:lnTo>
                  <a:pt x="2601558" y="2179638"/>
                </a:lnTo>
                <a:lnTo>
                  <a:pt x="2606635" y="2169478"/>
                </a:lnTo>
                <a:lnTo>
                  <a:pt x="2617105" y="2150428"/>
                </a:lnTo>
                <a:lnTo>
                  <a:pt x="2628844" y="2131695"/>
                </a:lnTo>
                <a:lnTo>
                  <a:pt x="2640583" y="2113598"/>
                </a:lnTo>
                <a:lnTo>
                  <a:pt x="2652640" y="2096453"/>
                </a:lnTo>
                <a:lnTo>
                  <a:pt x="2665331" y="2079943"/>
                </a:lnTo>
                <a:lnTo>
                  <a:pt x="2678339" y="2064068"/>
                </a:lnTo>
                <a:lnTo>
                  <a:pt x="2691348" y="2048510"/>
                </a:lnTo>
                <a:lnTo>
                  <a:pt x="2704356" y="2034223"/>
                </a:lnTo>
                <a:lnTo>
                  <a:pt x="2717365" y="2019618"/>
                </a:lnTo>
                <a:lnTo>
                  <a:pt x="2730373" y="2005965"/>
                </a:lnTo>
                <a:lnTo>
                  <a:pt x="2755121" y="1979930"/>
                </a:lnTo>
                <a:lnTo>
                  <a:pt x="2778917" y="1955483"/>
                </a:lnTo>
                <a:lnTo>
                  <a:pt x="2790021" y="1943735"/>
                </a:lnTo>
                <a:lnTo>
                  <a:pt x="2800809" y="1932305"/>
                </a:lnTo>
                <a:lnTo>
                  <a:pt x="2810327" y="1921193"/>
                </a:lnTo>
                <a:lnTo>
                  <a:pt x="2819211" y="1910715"/>
                </a:lnTo>
                <a:lnTo>
                  <a:pt x="2827460" y="1900238"/>
                </a:lnTo>
                <a:lnTo>
                  <a:pt x="2834440" y="1890078"/>
                </a:lnTo>
                <a:lnTo>
                  <a:pt x="2840468" y="1879918"/>
                </a:lnTo>
                <a:lnTo>
                  <a:pt x="2843007" y="1875155"/>
                </a:lnTo>
                <a:lnTo>
                  <a:pt x="2845545" y="1870075"/>
                </a:lnTo>
                <a:close/>
                <a:moveTo>
                  <a:pt x="2866305" y="1774825"/>
                </a:moveTo>
                <a:lnTo>
                  <a:pt x="3134130" y="1774825"/>
                </a:lnTo>
                <a:lnTo>
                  <a:pt x="3136979" y="1775143"/>
                </a:lnTo>
                <a:lnTo>
                  <a:pt x="3140145" y="1775460"/>
                </a:lnTo>
                <a:lnTo>
                  <a:pt x="3142994" y="1776413"/>
                </a:lnTo>
                <a:lnTo>
                  <a:pt x="3145843" y="1777683"/>
                </a:lnTo>
                <a:lnTo>
                  <a:pt x="3148376" y="1778635"/>
                </a:lnTo>
                <a:lnTo>
                  <a:pt x="3150909" y="1780223"/>
                </a:lnTo>
                <a:lnTo>
                  <a:pt x="3153125" y="1782128"/>
                </a:lnTo>
                <a:lnTo>
                  <a:pt x="3155341" y="1784033"/>
                </a:lnTo>
                <a:lnTo>
                  <a:pt x="3157240" y="1786255"/>
                </a:lnTo>
                <a:lnTo>
                  <a:pt x="3158823" y="1788478"/>
                </a:lnTo>
                <a:lnTo>
                  <a:pt x="3160406" y="1791335"/>
                </a:lnTo>
                <a:lnTo>
                  <a:pt x="3161356" y="1793875"/>
                </a:lnTo>
                <a:lnTo>
                  <a:pt x="3162622" y="1796733"/>
                </a:lnTo>
                <a:lnTo>
                  <a:pt x="3163255" y="1799590"/>
                </a:lnTo>
                <a:lnTo>
                  <a:pt x="3163888" y="1802765"/>
                </a:lnTo>
                <a:lnTo>
                  <a:pt x="3163888" y="1806258"/>
                </a:lnTo>
                <a:lnTo>
                  <a:pt x="3163888" y="1809433"/>
                </a:lnTo>
                <a:lnTo>
                  <a:pt x="3163255" y="1812290"/>
                </a:lnTo>
                <a:lnTo>
                  <a:pt x="3162622" y="1815465"/>
                </a:lnTo>
                <a:lnTo>
                  <a:pt x="3161356" y="1818005"/>
                </a:lnTo>
                <a:lnTo>
                  <a:pt x="3160406" y="1820863"/>
                </a:lnTo>
                <a:lnTo>
                  <a:pt x="3158823" y="1823403"/>
                </a:lnTo>
                <a:lnTo>
                  <a:pt x="3157240" y="1825626"/>
                </a:lnTo>
                <a:lnTo>
                  <a:pt x="3155341" y="1828166"/>
                </a:lnTo>
                <a:lnTo>
                  <a:pt x="3153125" y="1830071"/>
                </a:lnTo>
                <a:lnTo>
                  <a:pt x="3150909" y="1831976"/>
                </a:lnTo>
                <a:lnTo>
                  <a:pt x="3148376" y="1833246"/>
                </a:lnTo>
                <a:lnTo>
                  <a:pt x="3145843" y="1834516"/>
                </a:lnTo>
                <a:lnTo>
                  <a:pt x="3142994" y="1835786"/>
                </a:lnTo>
                <a:lnTo>
                  <a:pt x="3140145" y="1836421"/>
                </a:lnTo>
                <a:lnTo>
                  <a:pt x="3136979" y="1836738"/>
                </a:lnTo>
                <a:lnTo>
                  <a:pt x="3134130" y="1836738"/>
                </a:lnTo>
                <a:lnTo>
                  <a:pt x="2866305" y="1836738"/>
                </a:lnTo>
                <a:lnTo>
                  <a:pt x="2863139" y="1836738"/>
                </a:lnTo>
                <a:lnTo>
                  <a:pt x="2860607" y="1836421"/>
                </a:lnTo>
                <a:lnTo>
                  <a:pt x="2857441" y="1835786"/>
                </a:lnTo>
                <a:lnTo>
                  <a:pt x="2854908" y="1834516"/>
                </a:lnTo>
                <a:lnTo>
                  <a:pt x="2852059" y="1833246"/>
                </a:lnTo>
                <a:lnTo>
                  <a:pt x="2849843" y="1831976"/>
                </a:lnTo>
                <a:lnTo>
                  <a:pt x="2847627" y="1830071"/>
                </a:lnTo>
                <a:lnTo>
                  <a:pt x="2845094" y="1828166"/>
                </a:lnTo>
                <a:lnTo>
                  <a:pt x="2843195" y="1825626"/>
                </a:lnTo>
                <a:lnTo>
                  <a:pt x="2841928" y="1823403"/>
                </a:lnTo>
                <a:lnTo>
                  <a:pt x="2840346" y="1820863"/>
                </a:lnTo>
                <a:lnTo>
                  <a:pt x="2839079" y="1818005"/>
                </a:lnTo>
                <a:lnTo>
                  <a:pt x="2838130" y="1815465"/>
                </a:lnTo>
                <a:lnTo>
                  <a:pt x="2837180" y="1812290"/>
                </a:lnTo>
                <a:lnTo>
                  <a:pt x="2836863" y="1809433"/>
                </a:lnTo>
                <a:lnTo>
                  <a:pt x="2836863" y="1806258"/>
                </a:lnTo>
                <a:lnTo>
                  <a:pt x="2836863" y="1802765"/>
                </a:lnTo>
                <a:lnTo>
                  <a:pt x="2837180" y="1799590"/>
                </a:lnTo>
                <a:lnTo>
                  <a:pt x="2838130" y="1796733"/>
                </a:lnTo>
                <a:lnTo>
                  <a:pt x="2839079" y="1793875"/>
                </a:lnTo>
                <a:lnTo>
                  <a:pt x="2840346" y="1791335"/>
                </a:lnTo>
                <a:lnTo>
                  <a:pt x="2841928" y="1788478"/>
                </a:lnTo>
                <a:lnTo>
                  <a:pt x="2843195" y="1786255"/>
                </a:lnTo>
                <a:lnTo>
                  <a:pt x="2845094" y="1784033"/>
                </a:lnTo>
                <a:lnTo>
                  <a:pt x="2847627" y="1782128"/>
                </a:lnTo>
                <a:lnTo>
                  <a:pt x="2849843" y="1780223"/>
                </a:lnTo>
                <a:lnTo>
                  <a:pt x="2852059" y="1778635"/>
                </a:lnTo>
                <a:lnTo>
                  <a:pt x="2854908" y="1777683"/>
                </a:lnTo>
                <a:lnTo>
                  <a:pt x="2857441" y="1776413"/>
                </a:lnTo>
                <a:lnTo>
                  <a:pt x="2860607" y="1775460"/>
                </a:lnTo>
                <a:lnTo>
                  <a:pt x="2863139" y="1775143"/>
                </a:lnTo>
                <a:lnTo>
                  <a:pt x="2866305" y="1774825"/>
                </a:lnTo>
                <a:close/>
                <a:moveTo>
                  <a:pt x="1756013" y="1701800"/>
                </a:moveTo>
                <a:lnTo>
                  <a:pt x="1936196" y="1701800"/>
                </a:lnTo>
                <a:lnTo>
                  <a:pt x="1940946" y="1710058"/>
                </a:lnTo>
                <a:lnTo>
                  <a:pt x="1945063" y="1717998"/>
                </a:lnTo>
                <a:lnTo>
                  <a:pt x="1948546" y="1726256"/>
                </a:lnTo>
                <a:lnTo>
                  <a:pt x="1952029" y="1733561"/>
                </a:lnTo>
                <a:lnTo>
                  <a:pt x="1956779" y="1747219"/>
                </a:lnTo>
                <a:lnTo>
                  <a:pt x="1960579" y="1758653"/>
                </a:lnTo>
                <a:lnTo>
                  <a:pt x="1963429" y="1768181"/>
                </a:lnTo>
                <a:lnTo>
                  <a:pt x="1965013" y="1775486"/>
                </a:lnTo>
                <a:lnTo>
                  <a:pt x="1965646" y="1781203"/>
                </a:lnTo>
                <a:lnTo>
                  <a:pt x="1965646" y="1796449"/>
                </a:lnTo>
                <a:lnTo>
                  <a:pt x="1966913" y="1796449"/>
                </a:lnTo>
                <a:lnTo>
                  <a:pt x="1947913" y="2595563"/>
                </a:lnTo>
                <a:lnTo>
                  <a:pt x="1744296" y="2595563"/>
                </a:lnTo>
                <a:lnTo>
                  <a:pt x="1725613" y="1796449"/>
                </a:lnTo>
                <a:lnTo>
                  <a:pt x="1726879" y="1796449"/>
                </a:lnTo>
                <a:lnTo>
                  <a:pt x="1726879" y="1781203"/>
                </a:lnTo>
                <a:lnTo>
                  <a:pt x="1727829" y="1775169"/>
                </a:lnTo>
                <a:lnTo>
                  <a:pt x="1729413" y="1767864"/>
                </a:lnTo>
                <a:lnTo>
                  <a:pt x="1732263" y="1758018"/>
                </a:lnTo>
                <a:lnTo>
                  <a:pt x="1736063" y="1745948"/>
                </a:lnTo>
                <a:lnTo>
                  <a:pt x="1740813" y="1732609"/>
                </a:lnTo>
                <a:lnTo>
                  <a:pt x="1744296" y="1725303"/>
                </a:lnTo>
                <a:lnTo>
                  <a:pt x="1747779" y="1717681"/>
                </a:lnTo>
                <a:lnTo>
                  <a:pt x="1751896" y="1709740"/>
                </a:lnTo>
                <a:lnTo>
                  <a:pt x="1756013" y="1701800"/>
                </a:lnTo>
                <a:close/>
                <a:moveTo>
                  <a:pt x="2994811" y="1497012"/>
                </a:moveTo>
                <a:lnTo>
                  <a:pt x="3002754" y="1497012"/>
                </a:lnTo>
                <a:lnTo>
                  <a:pt x="3010696" y="1497012"/>
                </a:lnTo>
                <a:lnTo>
                  <a:pt x="3022451" y="1497330"/>
                </a:lnTo>
                <a:lnTo>
                  <a:pt x="3035159" y="1497965"/>
                </a:lnTo>
                <a:lnTo>
                  <a:pt x="3049456" y="1499552"/>
                </a:lnTo>
                <a:lnTo>
                  <a:pt x="3056445" y="1500822"/>
                </a:lnTo>
                <a:lnTo>
                  <a:pt x="3063117" y="1501775"/>
                </a:lnTo>
                <a:lnTo>
                  <a:pt x="3069471" y="1503362"/>
                </a:lnTo>
                <a:lnTo>
                  <a:pt x="3075507" y="1505267"/>
                </a:lnTo>
                <a:lnTo>
                  <a:pt x="3080908" y="1507807"/>
                </a:lnTo>
                <a:lnTo>
                  <a:pt x="3085356" y="1510030"/>
                </a:lnTo>
                <a:lnTo>
                  <a:pt x="3089168" y="1512570"/>
                </a:lnTo>
                <a:lnTo>
                  <a:pt x="3090757" y="1514157"/>
                </a:lnTo>
                <a:lnTo>
                  <a:pt x="3092028" y="1516062"/>
                </a:lnTo>
                <a:lnTo>
                  <a:pt x="3092981" y="1518602"/>
                </a:lnTo>
                <a:lnTo>
                  <a:pt x="3094252" y="1521777"/>
                </a:lnTo>
                <a:lnTo>
                  <a:pt x="3094887" y="1524952"/>
                </a:lnTo>
                <a:lnTo>
                  <a:pt x="3095522" y="1528762"/>
                </a:lnTo>
                <a:lnTo>
                  <a:pt x="3095840" y="1532255"/>
                </a:lnTo>
                <a:lnTo>
                  <a:pt x="3095522" y="1536382"/>
                </a:lnTo>
                <a:lnTo>
                  <a:pt x="3094569" y="1544320"/>
                </a:lnTo>
                <a:lnTo>
                  <a:pt x="3092345" y="1553527"/>
                </a:lnTo>
                <a:lnTo>
                  <a:pt x="3089804" y="1562735"/>
                </a:lnTo>
                <a:lnTo>
                  <a:pt x="3086627" y="1572260"/>
                </a:lnTo>
                <a:lnTo>
                  <a:pt x="3082814" y="1582102"/>
                </a:lnTo>
                <a:lnTo>
                  <a:pt x="3074872" y="1601470"/>
                </a:lnTo>
                <a:lnTo>
                  <a:pt x="3066929" y="1619885"/>
                </a:lnTo>
                <a:lnTo>
                  <a:pt x="3063752" y="1628140"/>
                </a:lnTo>
                <a:lnTo>
                  <a:pt x="3060893" y="1635442"/>
                </a:lnTo>
                <a:lnTo>
                  <a:pt x="3058987" y="1642427"/>
                </a:lnTo>
                <a:lnTo>
                  <a:pt x="3058034" y="1648142"/>
                </a:lnTo>
                <a:lnTo>
                  <a:pt x="3062164" y="1647190"/>
                </a:lnTo>
                <a:lnTo>
                  <a:pt x="3065976" y="1646555"/>
                </a:lnTo>
                <a:lnTo>
                  <a:pt x="3069789" y="1644967"/>
                </a:lnTo>
                <a:lnTo>
                  <a:pt x="3073601" y="1643062"/>
                </a:lnTo>
                <a:lnTo>
                  <a:pt x="3077413" y="1640840"/>
                </a:lnTo>
                <a:lnTo>
                  <a:pt x="3080908" y="1637982"/>
                </a:lnTo>
                <a:lnTo>
                  <a:pt x="3084403" y="1635125"/>
                </a:lnTo>
                <a:lnTo>
                  <a:pt x="3087262" y="1631950"/>
                </a:lnTo>
                <a:lnTo>
                  <a:pt x="3090439" y="1628457"/>
                </a:lnTo>
                <a:lnTo>
                  <a:pt x="3093616" y="1624647"/>
                </a:lnTo>
                <a:lnTo>
                  <a:pt x="3099335" y="1616710"/>
                </a:lnTo>
                <a:lnTo>
                  <a:pt x="3104736" y="1607820"/>
                </a:lnTo>
                <a:lnTo>
                  <a:pt x="3109183" y="1598612"/>
                </a:lnTo>
                <a:lnTo>
                  <a:pt x="3113631" y="1589087"/>
                </a:lnTo>
                <a:lnTo>
                  <a:pt x="3118079" y="1579880"/>
                </a:lnTo>
                <a:lnTo>
                  <a:pt x="3125704" y="1562735"/>
                </a:lnTo>
                <a:lnTo>
                  <a:pt x="3129199" y="1555115"/>
                </a:lnTo>
                <a:lnTo>
                  <a:pt x="3132693" y="1548447"/>
                </a:lnTo>
                <a:lnTo>
                  <a:pt x="3135553" y="1543367"/>
                </a:lnTo>
                <a:lnTo>
                  <a:pt x="3137141" y="1540827"/>
                </a:lnTo>
                <a:lnTo>
                  <a:pt x="3138730" y="1538922"/>
                </a:lnTo>
                <a:lnTo>
                  <a:pt x="3140318" y="1537970"/>
                </a:lnTo>
                <a:lnTo>
                  <a:pt x="3142224" y="1536382"/>
                </a:lnTo>
                <a:lnTo>
                  <a:pt x="3144131" y="1535430"/>
                </a:lnTo>
                <a:lnTo>
                  <a:pt x="3146354" y="1534795"/>
                </a:lnTo>
                <a:lnTo>
                  <a:pt x="3151438" y="1533525"/>
                </a:lnTo>
                <a:lnTo>
                  <a:pt x="3156521" y="1533207"/>
                </a:lnTo>
                <a:lnTo>
                  <a:pt x="3162240" y="1533525"/>
                </a:lnTo>
                <a:lnTo>
                  <a:pt x="3168594" y="1534477"/>
                </a:lnTo>
                <a:lnTo>
                  <a:pt x="3174948" y="1536065"/>
                </a:lnTo>
                <a:lnTo>
                  <a:pt x="3181619" y="1537652"/>
                </a:lnTo>
                <a:lnTo>
                  <a:pt x="3188291" y="1539557"/>
                </a:lnTo>
                <a:lnTo>
                  <a:pt x="3194963" y="1541780"/>
                </a:lnTo>
                <a:lnTo>
                  <a:pt x="3207988" y="1547177"/>
                </a:lnTo>
                <a:lnTo>
                  <a:pt x="3219108" y="1551940"/>
                </a:lnTo>
                <a:lnTo>
                  <a:pt x="3228639" y="1556702"/>
                </a:lnTo>
                <a:lnTo>
                  <a:pt x="3235946" y="1560512"/>
                </a:lnTo>
                <a:lnTo>
                  <a:pt x="3242300" y="1564322"/>
                </a:lnTo>
                <a:lnTo>
                  <a:pt x="3247383" y="1567815"/>
                </a:lnTo>
                <a:lnTo>
                  <a:pt x="3251513" y="1570672"/>
                </a:lnTo>
                <a:lnTo>
                  <a:pt x="3254690" y="1573847"/>
                </a:lnTo>
                <a:lnTo>
                  <a:pt x="3256914" y="1576387"/>
                </a:lnTo>
                <a:lnTo>
                  <a:pt x="3258503" y="1579245"/>
                </a:lnTo>
                <a:lnTo>
                  <a:pt x="3259138" y="1581467"/>
                </a:lnTo>
                <a:lnTo>
                  <a:pt x="3258821" y="1584325"/>
                </a:lnTo>
                <a:lnTo>
                  <a:pt x="3258185" y="1586865"/>
                </a:lnTo>
                <a:lnTo>
                  <a:pt x="3256597" y="1589405"/>
                </a:lnTo>
                <a:lnTo>
                  <a:pt x="3254373" y="1592262"/>
                </a:lnTo>
                <a:lnTo>
                  <a:pt x="3251513" y="1595120"/>
                </a:lnTo>
                <a:lnTo>
                  <a:pt x="3248019" y="1598295"/>
                </a:lnTo>
                <a:lnTo>
                  <a:pt x="3240394" y="1605597"/>
                </a:lnTo>
                <a:lnTo>
                  <a:pt x="3230863" y="1613535"/>
                </a:lnTo>
                <a:lnTo>
                  <a:pt x="3220061" y="1624012"/>
                </a:lnTo>
                <a:lnTo>
                  <a:pt x="3214342" y="1629727"/>
                </a:lnTo>
                <a:lnTo>
                  <a:pt x="3208624" y="1636077"/>
                </a:lnTo>
                <a:lnTo>
                  <a:pt x="3202905" y="1643062"/>
                </a:lnTo>
                <a:lnTo>
                  <a:pt x="3197187" y="1650682"/>
                </a:lnTo>
                <a:lnTo>
                  <a:pt x="3191150" y="1658620"/>
                </a:lnTo>
                <a:lnTo>
                  <a:pt x="3185432" y="1667827"/>
                </a:lnTo>
                <a:lnTo>
                  <a:pt x="3179713" y="1677988"/>
                </a:lnTo>
                <a:lnTo>
                  <a:pt x="3174312" y="1688148"/>
                </a:lnTo>
                <a:lnTo>
                  <a:pt x="3168911" y="1699578"/>
                </a:lnTo>
                <a:lnTo>
                  <a:pt x="3163510" y="1712278"/>
                </a:lnTo>
                <a:lnTo>
                  <a:pt x="3159062" y="1725613"/>
                </a:lnTo>
                <a:lnTo>
                  <a:pt x="3154297" y="1739900"/>
                </a:lnTo>
                <a:lnTo>
                  <a:pt x="3005613" y="1739900"/>
                </a:lnTo>
                <a:lnTo>
                  <a:pt x="3000530" y="1739900"/>
                </a:lnTo>
                <a:lnTo>
                  <a:pt x="2851210" y="1739900"/>
                </a:lnTo>
                <a:lnTo>
                  <a:pt x="2847080" y="1725613"/>
                </a:lnTo>
                <a:lnTo>
                  <a:pt x="2842315" y="1712595"/>
                </a:lnTo>
                <a:lnTo>
                  <a:pt x="2837549" y="1700530"/>
                </a:lnTo>
                <a:lnTo>
                  <a:pt x="2832466" y="1689735"/>
                </a:lnTo>
                <a:lnTo>
                  <a:pt x="2827383" y="1679258"/>
                </a:lnTo>
                <a:lnTo>
                  <a:pt x="2821982" y="1670685"/>
                </a:lnTo>
                <a:lnTo>
                  <a:pt x="2817216" y="1662112"/>
                </a:lnTo>
                <a:lnTo>
                  <a:pt x="2811816" y="1654810"/>
                </a:lnTo>
                <a:lnTo>
                  <a:pt x="2806415" y="1648142"/>
                </a:lnTo>
                <a:lnTo>
                  <a:pt x="2801331" y="1641792"/>
                </a:lnTo>
                <a:lnTo>
                  <a:pt x="2796566" y="1636712"/>
                </a:lnTo>
                <a:lnTo>
                  <a:pt x="2791483" y="1631632"/>
                </a:lnTo>
                <a:lnTo>
                  <a:pt x="2781952" y="1623060"/>
                </a:lnTo>
                <a:lnTo>
                  <a:pt x="2773374" y="1616392"/>
                </a:lnTo>
                <a:lnTo>
                  <a:pt x="2766702" y="1610677"/>
                </a:lnTo>
                <a:lnTo>
                  <a:pt x="2763525" y="1607820"/>
                </a:lnTo>
                <a:lnTo>
                  <a:pt x="2760983" y="1605280"/>
                </a:lnTo>
                <a:lnTo>
                  <a:pt x="2759077" y="1602422"/>
                </a:lnTo>
                <a:lnTo>
                  <a:pt x="2757489" y="1599882"/>
                </a:lnTo>
                <a:lnTo>
                  <a:pt x="2756218" y="1597025"/>
                </a:lnTo>
                <a:lnTo>
                  <a:pt x="2755900" y="1594167"/>
                </a:lnTo>
                <a:lnTo>
                  <a:pt x="2755900" y="1590992"/>
                </a:lnTo>
                <a:lnTo>
                  <a:pt x="2756536" y="1587182"/>
                </a:lnTo>
                <a:lnTo>
                  <a:pt x="2758124" y="1583372"/>
                </a:lnTo>
                <a:lnTo>
                  <a:pt x="2760348" y="1579245"/>
                </a:lnTo>
                <a:lnTo>
                  <a:pt x="2763525" y="1574482"/>
                </a:lnTo>
                <a:lnTo>
                  <a:pt x="2767337" y="1569402"/>
                </a:lnTo>
                <a:lnTo>
                  <a:pt x="2772103" y="1563052"/>
                </a:lnTo>
                <a:lnTo>
                  <a:pt x="2777186" y="1556702"/>
                </a:lnTo>
                <a:lnTo>
                  <a:pt x="2780999" y="1552892"/>
                </a:lnTo>
                <a:lnTo>
                  <a:pt x="2785764" y="1549082"/>
                </a:lnTo>
                <a:lnTo>
                  <a:pt x="2791165" y="1545907"/>
                </a:lnTo>
                <a:lnTo>
                  <a:pt x="2796884" y="1542415"/>
                </a:lnTo>
                <a:lnTo>
                  <a:pt x="2802920" y="1539875"/>
                </a:lnTo>
                <a:lnTo>
                  <a:pt x="2809592" y="1537652"/>
                </a:lnTo>
                <a:lnTo>
                  <a:pt x="2815946" y="1535112"/>
                </a:lnTo>
                <a:lnTo>
                  <a:pt x="2822935" y="1533525"/>
                </a:lnTo>
                <a:lnTo>
                  <a:pt x="2829607" y="1532572"/>
                </a:lnTo>
                <a:lnTo>
                  <a:pt x="2836279" y="1531620"/>
                </a:lnTo>
                <a:lnTo>
                  <a:pt x="2842633" y="1531620"/>
                </a:lnTo>
                <a:lnTo>
                  <a:pt x="2848987" y="1531620"/>
                </a:lnTo>
                <a:lnTo>
                  <a:pt x="2854387" y="1532890"/>
                </a:lnTo>
                <a:lnTo>
                  <a:pt x="2859153" y="1534477"/>
                </a:lnTo>
                <a:lnTo>
                  <a:pt x="2861377" y="1535112"/>
                </a:lnTo>
                <a:lnTo>
                  <a:pt x="2863919" y="1536382"/>
                </a:lnTo>
                <a:lnTo>
                  <a:pt x="2865507" y="1537652"/>
                </a:lnTo>
                <a:lnTo>
                  <a:pt x="2867413" y="1538922"/>
                </a:lnTo>
                <a:lnTo>
                  <a:pt x="2868684" y="1540827"/>
                </a:lnTo>
                <a:lnTo>
                  <a:pt x="2870273" y="1543367"/>
                </a:lnTo>
                <a:lnTo>
                  <a:pt x="2873450" y="1548447"/>
                </a:lnTo>
                <a:lnTo>
                  <a:pt x="2876944" y="1555115"/>
                </a:lnTo>
                <a:lnTo>
                  <a:pt x="2880439" y="1562735"/>
                </a:lnTo>
                <a:lnTo>
                  <a:pt x="2888064" y="1579880"/>
                </a:lnTo>
                <a:lnTo>
                  <a:pt x="2892194" y="1589087"/>
                </a:lnTo>
                <a:lnTo>
                  <a:pt x="2896324" y="1598612"/>
                </a:lnTo>
                <a:lnTo>
                  <a:pt x="2901407" y="1607820"/>
                </a:lnTo>
                <a:lnTo>
                  <a:pt x="2906808" y="1616710"/>
                </a:lnTo>
                <a:lnTo>
                  <a:pt x="2912527" y="1624647"/>
                </a:lnTo>
                <a:lnTo>
                  <a:pt x="2915068" y="1628457"/>
                </a:lnTo>
                <a:lnTo>
                  <a:pt x="2918563" y="1631950"/>
                </a:lnTo>
                <a:lnTo>
                  <a:pt x="2921740" y="1635125"/>
                </a:lnTo>
                <a:lnTo>
                  <a:pt x="2924917" y="1637982"/>
                </a:lnTo>
                <a:lnTo>
                  <a:pt x="2928412" y="1640840"/>
                </a:lnTo>
                <a:lnTo>
                  <a:pt x="2931906" y="1643062"/>
                </a:lnTo>
                <a:lnTo>
                  <a:pt x="2935719" y="1644967"/>
                </a:lnTo>
                <a:lnTo>
                  <a:pt x="2939849" y="1646555"/>
                </a:lnTo>
                <a:lnTo>
                  <a:pt x="2943979" y="1647190"/>
                </a:lnTo>
                <a:lnTo>
                  <a:pt x="2948109" y="1648142"/>
                </a:lnTo>
                <a:lnTo>
                  <a:pt x="2946838" y="1642427"/>
                </a:lnTo>
                <a:lnTo>
                  <a:pt x="2944932" y="1635442"/>
                </a:lnTo>
                <a:lnTo>
                  <a:pt x="2942391" y="1628140"/>
                </a:lnTo>
                <a:lnTo>
                  <a:pt x="2938896" y="1619885"/>
                </a:lnTo>
                <a:lnTo>
                  <a:pt x="2931271" y="1601470"/>
                </a:lnTo>
                <a:lnTo>
                  <a:pt x="2923011" y="1582102"/>
                </a:lnTo>
                <a:lnTo>
                  <a:pt x="2919198" y="1572260"/>
                </a:lnTo>
                <a:lnTo>
                  <a:pt x="2916021" y="1562735"/>
                </a:lnTo>
                <a:lnTo>
                  <a:pt x="2913162" y="1553527"/>
                </a:lnTo>
                <a:lnTo>
                  <a:pt x="2911256" y="1544320"/>
                </a:lnTo>
                <a:lnTo>
                  <a:pt x="2909985" y="1536382"/>
                </a:lnTo>
                <a:lnTo>
                  <a:pt x="2909985" y="1532255"/>
                </a:lnTo>
                <a:lnTo>
                  <a:pt x="2909985" y="1528762"/>
                </a:lnTo>
                <a:lnTo>
                  <a:pt x="2910621" y="1524952"/>
                </a:lnTo>
                <a:lnTo>
                  <a:pt x="2911256" y="1521777"/>
                </a:lnTo>
                <a:lnTo>
                  <a:pt x="2912527" y="1518602"/>
                </a:lnTo>
                <a:lnTo>
                  <a:pt x="2914115" y="1516062"/>
                </a:lnTo>
                <a:lnTo>
                  <a:pt x="2915068" y="1514157"/>
                </a:lnTo>
                <a:lnTo>
                  <a:pt x="2916657" y="1512570"/>
                </a:lnTo>
                <a:lnTo>
                  <a:pt x="2920469" y="1510030"/>
                </a:lnTo>
                <a:lnTo>
                  <a:pt x="2924917" y="1507807"/>
                </a:lnTo>
                <a:lnTo>
                  <a:pt x="2930318" y="1505267"/>
                </a:lnTo>
                <a:lnTo>
                  <a:pt x="2936037" y="1503362"/>
                </a:lnTo>
                <a:lnTo>
                  <a:pt x="2942708" y="1501775"/>
                </a:lnTo>
                <a:lnTo>
                  <a:pt x="2949698" y="1500822"/>
                </a:lnTo>
                <a:lnTo>
                  <a:pt x="2956369" y="1499552"/>
                </a:lnTo>
                <a:lnTo>
                  <a:pt x="2970666" y="1497965"/>
                </a:lnTo>
                <a:lnTo>
                  <a:pt x="2983692" y="1497330"/>
                </a:lnTo>
                <a:lnTo>
                  <a:pt x="2994811" y="1497012"/>
                </a:lnTo>
                <a:close/>
                <a:moveTo>
                  <a:pt x="1762125" y="765175"/>
                </a:moveTo>
                <a:lnTo>
                  <a:pt x="1928813" y="765175"/>
                </a:lnTo>
                <a:lnTo>
                  <a:pt x="1928813" y="1662113"/>
                </a:lnTo>
                <a:lnTo>
                  <a:pt x="1762125" y="1662113"/>
                </a:lnTo>
                <a:lnTo>
                  <a:pt x="1762125" y="765175"/>
                </a:lnTo>
                <a:close/>
                <a:moveTo>
                  <a:pt x="542925" y="551035"/>
                </a:moveTo>
                <a:lnTo>
                  <a:pt x="81597" y="1676586"/>
                </a:lnTo>
                <a:lnTo>
                  <a:pt x="495617" y="1676586"/>
                </a:lnTo>
                <a:lnTo>
                  <a:pt x="550545" y="1676586"/>
                </a:lnTo>
                <a:lnTo>
                  <a:pt x="605155" y="1676586"/>
                </a:lnTo>
                <a:lnTo>
                  <a:pt x="1019492" y="1676586"/>
                </a:lnTo>
                <a:lnTo>
                  <a:pt x="558165" y="551035"/>
                </a:lnTo>
                <a:lnTo>
                  <a:pt x="554355" y="551988"/>
                </a:lnTo>
                <a:lnTo>
                  <a:pt x="552450" y="552623"/>
                </a:lnTo>
                <a:lnTo>
                  <a:pt x="550545" y="552623"/>
                </a:lnTo>
                <a:lnTo>
                  <a:pt x="548640" y="552623"/>
                </a:lnTo>
                <a:lnTo>
                  <a:pt x="546735" y="551988"/>
                </a:lnTo>
                <a:lnTo>
                  <a:pt x="542925" y="551035"/>
                </a:lnTo>
                <a:close/>
                <a:moveTo>
                  <a:pt x="1997075" y="460376"/>
                </a:moveTo>
                <a:lnTo>
                  <a:pt x="2034223" y="474985"/>
                </a:lnTo>
                <a:lnTo>
                  <a:pt x="2075815" y="491500"/>
                </a:lnTo>
                <a:lnTo>
                  <a:pt x="2098358" y="501028"/>
                </a:lnTo>
                <a:lnTo>
                  <a:pt x="2122170" y="510873"/>
                </a:lnTo>
                <a:lnTo>
                  <a:pt x="2146618" y="521671"/>
                </a:lnTo>
                <a:lnTo>
                  <a:pt x="2171700" y="533105"/>
                </a:lnTo>
                <a:lnTo>
                  <a:pt x="2198053" y="545491"/>
                </a:lnTo>
                <a:lnTo>
                  <a:pt x="2225040" y="558195"/>
                </a:lnTo>
                <a:lnTo>
                  <a:pt x="2252980" y="571852"/>
                </a:lnTo>
                <a:lnTo>
                  <a:pt x="2281238" y="586144"/>
                </a:lnTo>
                <a:lnTo>
                  <a:pt x="2310130" y="600753"/>
                </a:lnTo>
                <a:lnTo>
                  <a:pt x="2339975" y="616632"/>
                </a:lnTo>
                <a:lnTo>
                  <a:pt x="2370455" y="633147"/>
                </a:lnTo>
                <a:lnTo>
                  <a:pt x="2401253" y="650298"/>
                </a:lnTo>
                <a:lnTo>
                  <a:pt x="2432368" y="668401"/>
                </a:lnTo>
                <a:lnTo>
                  <a:pt x="2464118" y="687139"/>
                </a:lnTo>
                <a:lnTo>
                  <a:pt x="2495868" y="706513"/>
                </a:lnTo>
                <a:lnTo>
                  <a:pt x="2527935" y="727156"/>
                </a:lnTo>
                <a:lnTo>
                  <a:pt x="2560320" y="748117"/>
                </a:lnTo>
                <a:lnTo>
                  <a:pt x="2593023" y="770032"/>
                </a:lnTo>
                <a:lnTo>
                  <a:pt x="2625725" y="792899"/>
                </a:lnTo>
                <a:lnTo>
                  <a:pt x="2658746" y="816400"/>
                </a:lnTo>
                <a:lnTo>
                  <a:pt x="2691766" y="840855"/>
                </a:lnTo>
                <a:lnTo>
                  <a:pt x="2724468" y="865945"/>
                </a:lnTo>
                <a:lnTo>
                  <a:pt x="2757488" y="891988"/>
                </a:lnTo>
                <a:lnTo>
                  <a:pt x="2789873" y="919302"/>
                </a:lnTo>
                <a:lnTo>
                  <a:pt x="2822576" y="946933"/>
                </a:lnTo>
                <a:lnTo>
                  <a:pt x="2854961" y="975516"/>
                </a:lnTo>
                <a:lnTo>
                  <a:pt x="2886711" y="1005370"/>
                </a:lnTo>
                <a:lnTo>
                  <a:pt x="2918461" y="1035542"/>
                </a:lnTo>
                <a:lnTo>
                  <a:pt x="2918461" y="1039036"/>
                </a:lnTo>
                <a:lnTo>
                  <a:pt x="2918778" y="1048246"/>
                </a:lnTo>
                <a:lnTo>
                  <a:pt x="2919413" y="1054598"/>
                </a:lnTo>
                <a:lnTo>
                  <a:pt x="2920366" y="1061902"/>
                </a:lnTo>
                <a:lnTo>
                  <a:pt x="2921953" y="1070160"/>
                </a:lnTo>
                <a:lnTo>
                  <a:pt x="2923858" y="1078735"/>
                </a:lnTo>
                <a:lnTo>
                  <a:pt x="2926081" y="1087945"/>
                </a:lnTo>
                <a:lnTo>
                  <a:pt x="2929573" y="1097473"/>
                </a:lnTo>
                <a:lnTo>
                  <a:pt x="2933701" y="1107001"/>
                </a:lnTo>
                <a:lnTo>
                  <a:pt x="2936241" y="1111765"/>
                </a:lnTo>
                <a:lnTo>
                  <a:pt x="2938781" y="1116529"/>
                </a:lnTo>
                <a:lnTo>
                  <a:pt x="2941638" y="1121293"/>
                </a:lnTo>
                <a:lnTo>
                  <a:pt x="2944496" y="1125739"/>
                </a:lnTo>
                <a:lnTo>
                  <a:pt x="2947988" y="1130503"/>
                </a:lnTo>
                <a:lnTo>
                  <a:pt x="2951798" y="1134950"/>
                </a:lnTo>
                <a:lnTo>
                  <a:pt x="2955608" y="1139396"/>
                </a:lnTo>
                <a:lnTo>
                  <a:pt x="2959736" y="1143207"/>
                </a:lnTo>
                <a:lnTo>
                  <a:pt x="2964498" y="1147336"/>
                </a:lnTo>
                <a:lnTo>
                  <a:pt x="2969261" y="1150829"/>
                </a:lnTo>
                <a:lnTo>
                  <a:pt x="2971166" y="1146065"/>
                </a:lnTo>
                <a:lnTo>
                  <a:pt x="2974023" y="1141937"/>
                </a:lnTo>
                <a:lnTo>
                  <a:pt x="2977198" y="1138126"/>
                </a:lnTo>
                <a:lnTo>
                  <a:pt x="2980373" y="1134632"/>
                </a:lnTo>
                <a:lnTo>
                  <a:pt x="2984818" y="1132091"/>
                </a:lnTo>
                <a:lnTo>
                  <a:pt x="2989263" y="1130186"/>
                </a:lnTo>
                <a:lnTo>
                  <a:pt x="2994343" y="1128915"/>
                </a:lnTo>
                <a:lnTo>
                  <a:pt x="2999741" y="1128280"/>
                </a:lnTo>
                <a:lnTo>
                  <a:pt x="3002598" y="1128598"/>
                </a:lnTo>
                <a:lnTo>
                  <a:pt x="3005773" y="1128915"/>
                </a:lnTo>
                <a:lnTo>
                  <a:pt x="3008948" y="1129550"/>
                </a:lnTo>
                <a:lnTo>
                  <a:pt x="3011806" y="1130821"/>
                </a:lnTo>
                <a:lnTo>
                  <a:pt x="3014663" y="1132091"/>
                </a:lnTo>
                <a:lnTo>
                  <a:pt x="3017203" y="1133997"/>
                </a:lnTo>
                <a:lnTo>
                  <a:pt x="3019743" y="1135585"/>
                </a:lnTo>
                <a:lnTo>
                  <a:pt x="3022283" y="1137808"/>
                </a:lnTo>
                <a:lnTo>
                  <a:pt x="3024188" y="1140031"/>
                </a:lnTo>
                <a:lnTo>
                  <a:pt x="3026093" y="1142254"/>
                </a:lnTo>
                <a:lnTo>
                  <a:pt x="3027681" y="1145113"/>
                </a:lnTo>
                <a:lnTo>
                  <a:pt x="3028951" y="1147653"/>
                </a:lnTo>
                <a:lnTo>
                  <a:pt x="3029903" y="1150829"/>
                </a:lnTo>
                <a:lnTo>
                  <a:pt x="3030538" y="1153688"/>
                </a:lnTo>
                <a:lnTo>
                  <a:pt x="3031491" y="1156864"/>
                </a:lnTo>
                <a:lnTo>
                  <a:pt x="3031491" y="1160357"/>
                </a:lnTo>
                <a:lnTo>
                  <a:pt x="3031491" y="1171791"/>
                </a:lnTo>
                <a:lnTo>
                  <a:pt x="3037206" y="1171791"/>
                </a:lnTo>
                <a:lnTo>
                  <a:pt x="3042603" y="1171473"/>
                </a:lnTo>
                <a:lnTo>
                  <a:pt x="3047366" y="1171155"/>
                </a:lnTo>
                <a:lnTo>
                  <a:pt x="3052446" y="1170203"/>
                </a:lnTo>
                <a:lnTo>
                  <a:pt x="3057526" y="1169250"/>
                </a:lnTo>
                <a:lnTo>
                  <a:pt x="3061653" y="1167662"/>
                </a:lnTo>
                <a:lnTo>
                  <a:pt x="3065781" y="1166074"/>
                </a:lnTo>
                <a:lnTo>
                  <a:pt x="3069908" y="1164168"/>
                </a:lnTo>
                <a:lnTo>
                  <a:pt x="3073718" y="1162263"/>
                </a:lnTo>
                <a:lnTo>
                  <a:pt x="3077528" y="1160357"/>
                </a:lnTo>
                <a:lnTo>
                  <a:pt x="3084196" y="1155593"/>
                </a:lnTo>
                <a:lnTo>
                  <a:pt x="3090228" y="1150829"/>
                </a:lnTo>
                <a:lnTo>
                  <a:pt x="3095308" y="1145748"/>
                </a:lnTo>
                <a:lnTo>
                  <a:pt x="3099753" y="1140349"/>
                </a:lnTo>
                <a:lnTo>
                  <a:pt x="3103246" y="1135585"/>
                </a:lnTo>
                <a:lnTo>
                  <a:pt x="3106738" y="1130821"/>
                </a:lnTo>
                <a:lnTo>
                  <a:pt x="3108961" y="1126692"/>
                </a:lnTo>
                <a:lnTo>
                  <a:pt x="3112136" y="1120658"/>
                </a:lnTo>
                <a:lnTo>
                  <a:pt x="3113088" y="1117799"/>
                </a:lnTo>
                <a:lnTo>
                  <a:pt x="3117851" y="1117482"/>
                </a:lnTo>
                <a:lnTo>
                  <a:pt x="3122931" y="1117482"/>
                </a:lnTo>
                <a:lnTo>
                  <a:pt x="3125471" y="1117482"/>
                </a:lnTo>
                <a:lnTo>
                  <a:pt x="3128011" y="1117799"/>
                </a:lnTo>
                <a:lnTo>
                  <a:pt x="3130868" y="1118752"/>
                </a:lnTo>
                <a:lnTo>
                  <a:pt x="3133408" y="1119705"/>
                </a:lnTo>
                <a:lnTo>
                  <a:pt x="3135948" y="1121293"/>
                </a:lnTo>
                <a:lnTo>
                  <a:pt x="3137853" y="1123199"/>
                </a:lnTo>
                <a:lnTo>
                  <a:pt x="3139123" y="1125422"/>
                </a:lnTo>
                <a:lnTo>
                  <a:pt x="3140076" y="1128598"/>
                </a:lnTo>
                <a:lnTo>
                  <a:pt x="3140393" y="1132091"/>
                </a:lnTo>
                <a:lnTo>
                  <a:pt x="3139758" y="1136220"/>
                </a:lnTo>
                <a:lnTo>
                  <a:pt x="3138806" y="1140349"/>
                </a:lnTo>
                <a:lnTo>
                  <a:pt x="3136901" y="1145113"/>
                </a:lnTo>
                <a:lnTo>
                  <a:pt x="3134361" y="1150829"/>
                </a:lnTo>
                <a:lnTo>
                  <a:pt x="3131186" y="1156546"/>
                </a:lnTo>
                <a:lnTo>
                  <a:pt x="3127058" y="1162898"/>
                </a:lnTo>
                <a:lnTo>
                  <a:pt x="3121978" y="1169885"/>
                </a:lnTo>
                <a:lnTo>
                  <a:pt x="3116581" y="1176872"/>
                </a:lnTo>
                <a:lnTo>
                  <a:pt x="3110231" y="1183542"/>
                </a:lnTo>
                <a:lnTo>
                  <a:pt x="3102928" y="1190529"/>
                </a:lnTo>
                <a:lnTo>
                  <a:pt x="3095308" y="1196881"/>
                </a:lnTo>
                <a:lnTo>
                  <a:pt x="3086418" y="1203233"/>
                </a:lnTo>
                <a:lnTo>
                  <a:pt x="3081973" y="1205774"/>
                </a:lnTo>
                <a:lnTo>
                  <a:pt x="3076893" y="1208632"/>
                </a:lnTo>
                <a:lnTo>
                  <a:pt x="3071813" y="1211173"/>
                </a:lnTo>
                <a:lnTo>
                  <a:pt x="3067051" y="1213396"/>
                </a:lnTo>
                <a:lnTo>
                  <a:pt x="3061336" y="1215301"/>
                </a:lnTo>
                <a:lnTo>
                  <a:pt x="3055938" y="1217207"/>
                </a:lnTo>
                <a:lnTo>
                  <a:pt x="3050223" y="1218795"/>
                </a:lnTo>
                <a:lnTo>
                  <a:pt x="3043873" y="1220065"/>
                </a:lnTo>
                <a:lnTo>
                  <a:pt x="3037841" y="1221018"/>
                </a:lnTo>
                <a:lnTo>
                  <a:pt x="3031491" y="1221971"/>
                </a:lnTo>
                <a:lnTo>
                  <a:pt x="3031491" y="1242297"/>
                </a:lnTo>
                <a:lnTo>
                  <a:pt x="3045143" y="1274374"/>
                </a:lnTo>
                <a:lnTo>
                  <a:pt x="3064193" y="1317567"/>
                </a:lnTo>
                <a:lnTo>
                  <a:pt x="3111183" y="1423327"/>
                </a:lnTo>
                <a:lnTo>
                  <a:pt x="3148013" y="1504949"/>
                </a:lnTo>
                <a:lnTo>
                  <a:pt x="3141663" y="1505902"/>
                </a:lnTo>
                <a:lnTo>
                  <a:pt x="3138171" y="1506220"/>
                </a:lnTo>
                <a:lnTo>
                  <a:pt x="3135313" y="1506855"/>
                </a:lnTo>
                <a:lnTo>
                  <a:pt x="3132773" y="1507808"/>
                </a:lnTo>
                <a:lnTo>
                  <a:pt x="3129916" y="1508125"/>
                </a:lnTo>
                <a:lnTo>
                  <a:pt x="3127693" y="1507808"/>
                </a:lnTo>
                <a:lnTo>
                  <a:pt x="3125471" y="1507490"/>
                </a:lnTo>
                <a:lnTo>
                  <a:pt x="3123566" y="1506537"/>
                </a:lnTo>
                <a:lnTo>
                  <a:pt x="3121661" y="1505902"/>
                </a:lnTo>
                <a:lnTo>
                  <a:pt x="3119756" y="1504314"/>
                </a:lnTo>
                <a:lnTo>
                  <a:pt x="3117851" y="1502726"/>
                </a:lnTo>
                <a:lnTo>
                  <a:pt x="3116263" y="1501138"/>
                </a:lnTo>
                <a:lnTo>
                  <a:pt x="3115311" y="1499232"/>
                </a:lnTo>
                <a:lnTo>
                  <a:pt x="3113088" y="1497009"/>
                </a:lnTo>
                <a:lnTo>
                  <a:pt x="3110866" y="1493833"/>
                </a:lnTo>
                <a:lnTo>
                  <a:pt x="3107373" y="1490657"/>
                </a:lnTo>
                <a:lnTo>
                  <a:pt x="3102611" y="1486529"/>
                </a:lnTo>
                <a:lnTo>
                  <a:pt x="3096261" y="1482717"/>
                </a:lnTo>
                <a:lnTo>
                  <a:pt x="3092451" y="1480812"/>
                </a:lnTo>
                <a:lnTo>
                  <a:pt x="3088323" y="1478906"/>
                </a:lnTo>
                <a:lnTo>
                  <a:pt x="3083878" y="1477636"/>
                </a:lnTo>
                <a:lnTo>
                  <a:pt x="3078481" y="1475731"/>
                </a:lnTo>
                <a:lnTo>
                  <a:pt x="3072448" y="1474143"/>
                </a:lnTo>
                <a:lnTo>
                  <a:pt x="3065781" y="1472554"/>
                </a:lnTo>
                <a:lnTo>
                  <a:pt x="3054986" y="1448417"/>
                </a:lnTo>
                <a:lnTo>
                  <a:pt x="3008948" y="1345198"/>
                </a:lnTo>
                <a:lnTo>
                  <a:pt x="3004186" y="1346151"/>
                </a:lnTo>
                <a:lnTo>
                  <a:pt x="3001963" y="1346786"/>
                </a:lnTo>
                <a:lnTo>
                  <a:pt x="2999741" y="1347104"/>
                </a:lnTo>
                <a:lnTo>
                  <a:pt x="2997201" y="1347104"/>
                </a:lnTo>
                <a:lnTo>
                  <a:pt x="2995296" y="1346151"/>
                </a:lnTo>
                <a:lnTo>
                  <a:pt x="2992121" y="1345516"/>
                </a:lnTo>
                <a:lnTo>
                  <a:pt x="2940051" y="1472554"/>
                </a:lnTo>
                <a:lnTo>
                  <a:pt x="2933066" y="1473825"/>
                </a:lnTo>
                <a:lnTo>
                  <a:pt x="2927033" y="1475731"/>
                </a:lnTo>
                <a:lnTo>
                  <a:pt x="2921636" y="1477001"/>
                </a:lnTo>
                <a:lnTo>
                  <a:pt x="2916873" y="1478906"/>
                </a:lnTo>
                <a:lnTo>
                  <a:pt x="2912428" y="1480812"/>
                </a:lnTo>
                <a:lnTo>
                  <a:pt x="2908618" y="1482717"/>
                </a:lnTo>
                <a:lnTo>
                  <a:pt x="2905126" y="1484623"/>
                </a:lnTo>
                <a:lnTo>
                  <a:pt x="2901951" y="1486529"/>
                </a:lnTo>
                <a:lnTo>
                  <a:pt x="2897506" y="1490657"/>
                </a:lnTo>
                <a:lnTo>
                  <a:pt x="2893696" y="1493833"/>
                </a:lnTo>
                <a:lnTo>
                  <a:pt x="2891473" y="1497327"/>
                </a:lnTo>
                <a:lnTo>
                  <a:pt x="2889568" y="1499550"/>
                </a:lnTo>
                <a:lnTo>
                  <a:pt x="2888298" y="1501456"/>
                </a:lnTo>
                <a:lnTo>
                  <a:pt x="2886711" y="1503044"/>
                </a:lnTo>
                <a:lnTo>
                  <a:pt x="2885123" y="1504632"/>
                </a:lnTo>
                <a:lnTo>
                  <a:pt x="2883218" y="1505902"/>
                </a:lnTo>
                <a:lnTo>
                  <a:pt x="2881313" y="1506537"/>
                </a:lnTo>
                <a:lnTo>
                  <a:pt x="2879408" y="1507490"/>
                </a:lnTo>
                <a:lnTo>
                  <a:pt x="2877503" y="1507808"/>
                </a:lnTo>
                <a:lnTo>
                  <a:pt x="2875281" y="1507808"/>
                </a:lnTo>
                <a:lnTo>
                  <a:pt x="2872106" y="1507490"/>
                </a:lnTo>
                <a:lnTo>
                  <a:pt x="2869248" y="1506537"/>
                </a:lnTo>
                <a:lnTo>
                  <a:pt x="2865121" y="1504949"/>
                </a:lnTo>
                <a:lnTo>
                  <a:pt x="2860041" y="1503996"/>
                </a:lnTo>
                <a:lnTo>
                  <a:pt x="2967356" y="1242297"/>
                </a:lnTo>
                <a:lnTo>
                  <a:pt x="2967356" y="1211808"/>
                </a:lnTo>
                <a:lnTo>
                  <a:pt x="2959418" y="1208949"/>
                </a:lnTo>
                <a:lnTo>
                  <a:pt x="2951481" y="1205774"/>
                </a:lnTo>
                <a:lnTo>
                  <a:pt x="2943861" y="1201962"/>
                </a:lnTo>
                <a:lnTo>
                  <a:pt x="2936558" y="1197834"/>
                </a:lnTo>
                <a:lnTo>
                  <a:pt x="2929573" y="1194022"/>
                </a:lnTo>
                <a:lnTo>
                  <a:pt x="2923223" y="1189259"/>
                </a:lnTo>
                <a:lnTo>
                  <a:pt x="2917508" y="1184812"/>
                </a:lnTo>
                <a:lnTo>
                  <a:pt x="2911793" y="1180048"/>
                </a:lnTo>
                <a:lnTo>
                  <a:pt x="2906396" y="1175602"/>
                </a:lnTo>
                <a:lnTo>
                  <a:pt x="2901633" y="1170520"/>
                </a:lnTo>
                <a:lnTo>
                  <a:pt x="2897188" y="1165756"/>
                </a:lnTo>
                <a:lnTo>
                  <a:pt x="2892743" y="1160675"/>
                </a:lnTo>
                <a:lnTo>
                  <a:pt x="2888933" y="1155593"/>
                </a:lnTo>
                <a:lnTo>
                  <a:pt x="2885123" y="1150829"/>
                </a:lnTo>
                <a:lnTo>
                  <a:pt x="2879091" y="1140666"/>
                </a:lnTo>
                <a:lnTo>
                  <a:pt x="2874011" y="1130821"/>
                </a:lnTo>
                <a:lnTo>
                  <a:pt x="2869883" y="1121611"/>
                </a:lnTo>
                <a:lnTo>
                  <a:pt x="2867026" y="1113353"/>
                </a:lnTo>
                <a:lnTo>
                  <a:pt x="2864486" y="1105095"/>
                </a:lnTo>
                <a:lnTo>
                  <a:pt x="2862581" y="1098744"/>
                </a:lnTo>
                <a:lnTo>
                  <a:pt x="2861628" y="1093027"/>
                </a:lnTo>
                <a:lnTo>
                  <a:pt x="2860676" y="1088898"/>
                </a:lnTo>
                <a:lnTo>
                  <a:pt x="2860358" y="1085404"/>
                </a:lnTo>
                <a:lnTo>
                  <a:pt x="2859723" y="1083499"/>
                </a:lnTo>
                <a:lnTo>
                  <a:pt x="2856866" y="1078417"/>
                </a:lnTo>
                <a:lnTo>
                  <a:pt x="2854643" y="1074924"/>
                </a:lnTo>
                <a:lnTo>
                  <a:pt x="2851151" y="1070477"/>
                </a:lnTo>
                <a:lnTo>
                  <a:pt x="2846706" y="1065078"/>
                </a:lnTo>
                <a:lnTo>
                  <a:pt x="2841308" y="1058409"/>
                </a:lnTo>
                <a:lnTo>
                  <a:pt x="2834323" y="1051739"/>
                </a:lnTo>
                <a:lnTo>
                  <a:pt x="2826068" y="1043482"/>
                </a:lnTo>
                <a:lnTo>
                  <a:pt x="2815908" y="1035224"/>
                </a:lnTo>
                <a:lnTo>
                  <a:pt x="2804161" y="1025696"/>
                </a:lnTo>
                <a:lnTo>
                  <a:pt x="2790826" y="1015216"/>
                </a:lnTo>
                <a:lnTo>
                  <a:pt x="2774951" y="1003782"/>
                </a:lnTo>
                <a:lnTo>
                  <a:pt x="2757171" y="992031"/>
                </a:lnTo>
                <a:lnTo>
                  <a:pt x="2737168" y="979010"/>
                </a:lnTo>
                <a:lnTo>
                  <a:pt x="2714943" y="965671"/>
                </a:lnTo>
                <a:lnTo>
                  <a:pt x="2689861" y="951062"/>
                </a:lnTo>
                <a:lnTo>
                  <a:pt x="2662238" y="935817"/>
                </a:lnTo>
                <a:lnTo>
                  <a:pt x="2631758" y="919619"/>
                </a:lnTo>
                <a:lnTo>
                  <a:pt x="2598420" y="902469"/>
                </a:lnTo>
                <a:lnTo>
                  <a:pt x="2561908" y="884684"/>
                </a:lnTo>
                <a:lnTo>
                  <a:pt x="2522220" y="865945"/>
                </a:lnTo>
                <a:lnTo>
                  <a:pt x="2479040" y="846572"/>
                </a:lnTo>
                <a:lnTo>
                  <a:pt x="2432368" y="826564"/>
                </a:lnTo>
                <a:lnTo>
                  <a:pt x="2382203" y="805602"/>
                </a:lnTo>
                <a:lnTo>
                  <a:pt x="2328228" y="783371"/>
                </a:lnTo>
                <a:lnTo>
                  <a:pt x="2270125" y="760821"/>
                </a:lnTo>
                <a:lnTo>
                  <a:pt x="2208213" y="737637"/>
                </a:lnTo>
                <a:lnTo>
                  <a:pt x="2142490" y="712864"/>
                </a:lnTo>
                <a:lnTo>
                  <a:pt x="2071688" y="687774"/>
                </a:lnTo>
                <a:lnTo>
                  <a:pt x="1997075" y="661731"/>
                </a:lnTo>
                <a:lnTo>
                  <a:pt x="1997075" y="460376"/>
                </a:lnTo>
                <a:close/>
                <a:moveTo>
                  <a:pt x="1840397" y="442815"/>
                </a:moveTo>
                <a:lnTo>
                  <a:pt x="1834372" y="443766"/>
                </a:lnTo>
                <a:lnTo>
                  <a:pt x="1828664" y="445353"/>
                </a:lnTo>
                <a:lnTo>
                  <a:pt x="1823273" y="447256"/>
                </a:lnTo>
                <a:lnTo>
                  <a:pt x="1818517" y="449477"/>
                </a:lnTo>
                <a:lnTo>
                  <a:pt x="1813444" y="452650"/>
                </a:lnTo>
                <a:lnTo>
                  <a:pt x="1809004" y="456140"/>
                </a:lnTo>
                <a:lnTo>
                  <a:pt x="1804565" y="459947"/>
                </a:lnTo>
                <a:lnTo>
                  <a:pt x="1800760" y="464071"/>
                </a:lnTo>
                <a:lnTo>
                  <a:pt x="1797589" y="468195"/>
                </a:lnTo>
                <a:lnTo>
                  <a:pt x="1794735" y="473271"/>
                </a:lnTo>
                <a:lnTo>
                  <a:pt x="1792198" y="478665"/>
                </a:lnTo>
                <a:lnTo>
                  <a:pt x="1790296" y="484058"/>
                </a:lnTo>
                <a:lnTo>
                  <a:pt x="1788710" y="489452"/>
                </a:lnTo>
                <a:lnTo>
                  <a:pt x="1787759" y="495479"/>
                </a:lnTo>
                <a:lnTo>
                  <a:pt x="1787442" y="501190"/>
                </a:lnTo>
                <a:lnTo>
                  <a:pt x="1787759" y="507218"/>
                </a:lnTo>
                <a:lnTo>
                  <a:pt x="1788710" y="512928"/>
                </a:lnTo>
                <a:lnTo>
                  <a:pt x="1790296" y="518639"/>
                </a:lnTo>
                <a:lnTo>
                  <a:pt x="1792198" y="524032"/>
                </a:lnTo>
                <a:lnTo>
                  <a:pt x="1794735" y="529426"/>
                </a:lnTo>
                <a:lnTo>
                  <a:pt x="1797589" y="533867"/>
                </a:lnTo>
                <a:lnTo>
                  <a:pt x="1800760" y="538626"/>
                </a:lnTo>
                <a:lnTo>
                  <a:pt x="1804565" y="542750"/>
                </a:lnTo>
                <a:lnTo>
                  <a:pt x="1809004" y="546557"/>
                </a:lnTo>
                <a:lnTo>
                  <a:pt x="1813444" y="550047"/>
                </a:lnTo>
                <a:lnTo>
                  <a:pt x="1818517" y="553220"/>
                </a:lnTo>
                <a:lnTo>
                  <a:pt x="1823273" y="555441"/>
                </a:lnTo>
                <a:lnTo>
                  <a:pt x="1828664" y="557344"/>
                </a:lnTo>
                <a:lnTo>
                  <a:pt x="1834372" y="558931"/>
                </a:lnTo>
                <a:lnTo>
                  <a:pt x="1840397" y="559565"/>
                </a:lnTo>
                <a:lnTo>
                  <a:pt x="1846421" y="559882"/>
                </a:lnTo>
                <a:lnTo>
                  <a:pt x="1852446" y="559565"/>
                </a:lnTo>
                <a:lnTo>
                  <a:pt x="1858154" y="558931"/>
                </a:lnTo>
                <a:lnTo>
                  <a:pt x="1863861" y="557344"/>
                </a:lnTo>
                <a:lnTo>
                  <a:pt x="1869252" y="555441"/>
                </a:lnTo>
                <a:lnTo>
                  <a:pt x="1874326" y="553220"/>
                </a:lnTo>
                <a:lnTo>
                  <a:pt x="1879082" y="550047"/>
                </a:lnTo>
                <a:lnTo>
                  <a:pt x="1883838" y="546557"/>
                </a:lnTo>
                <a:lnTo>
                  <a:pt x="1887961" y="542750"/>
                </a:lnTo>
                <a:lnTo>
                  <a:pt x="1891766" y="538626"/>
                </a:lnTo>
                <a:lnTo>
                  <a:pt x="1894937" y="533867"/>
                </a:lnTo>
                <a:lnTo>
                  <a:pt x="1897790" y="529426"/>
                </a:lnTo>
                <a:lnTo>
                  <a:pt x="1900644" y="524032"/>
                </a:lnTo>
                <a:lnTo>
                  <a:pt x="1902547" y="518639"/>
                </a:lnTo>
                <a:lnTo>
                  <a:pt x="1904132" y="512928"/>
                </a:lnTo>
                <a:lnTo>
                  <a:pt x="1904767" y="507218"/>
                </a:lnTo>
                <a:lnTo>
                  <a:pt x="1905084" y="501190"/>
                </a:lnTo>
                <a:lnTo>
                  <a:pt x="1904767" y="495479"/>
                </a:lnTo>
                <a:lnTo>
                  <a:pt x="1904132" y="489452"/>
                </a:lnTo>
                <a:lnTo>
                  <a:pt x="1902547" y="484058"/>
                </a:lnTo>
                <a:lnTo>
                  <a:pt x="1900644" y="478665"/>
                </a:lnTo>
                <a:lnTo>
                  <a:pt x="1897790" y="473271"/>
                </a:lnTo>
                <a:lnTo>
                  <a:pt x="1894937" y="468195"/>
                </a:lnTo>
                <a:lnTo>
                  <a:pt x="1891766" y="464071"/>
                </a:lnTo>
                <a:lnTo>
                  <a:pt x="1887961" y="459947"/>
                </a:lnTo>
                <a:lnTo>
                  <a:pt x="1883838" y="456140"/>
                </a:lnTo>
                <a:lnTo>
                  <a:pt x="1879082" y="452650"/>
                </a:lnTo>
                <a:lnTo>
                  <a:pt x="1874326" y="449477"/>
                </a:lnTo>
                <a:lnTo>
                  <a:pt x="1869252" y="447256"/>
                </a:lnTo>
                <a:lnTo>
                  <a:pt x="1863861" y="445353"/>
                </a:lnTo>
                <a:lnTo>
                  <a:pt x="1858154" y="443766"/>
                </a:lnTo>
                <a:lnTo>
                  <a:pt x="1852446" y="442815"/>
                </a:lnTo>
                <a:lnTo>
                  <a:pt x="1846421" y="442815"/>
                </a:lnTo>
                <a:lnTo>
                  <a:pt x="1840397" y="442815"/>
                </a:lnTo>
                <a:close/>
                <a:moveTo>
                  <a:pt x="1722438" y="315912"/>
                </a:moveTo>
                <a:lnTo>
                  <a:pt x="1970088" y="315912"/>
                </a:lnTo>
                <a:lnTo>
                  <a:pt x="1970088" y="728662"/>
                </a:lnTo>
                <a:lnTo>
                  <a:pt x="1722438" y="728662"/>
                </a:lnTo>
                <a:lnTo>
                  <a:pt x="1722438" y="315912"/>
                </a:lnTo>
                <a:close/>
                <a:moveTo>
                  <a:pt x="444817" y="252412"/>
                </a:moveTo>
                <a:lnTo>
                  <a:pt x="447675" y="252730"/>
                </a:lnTo>
                <a:lnTo>
                  <a:pt x="450215" y="253366"/>
                </a:lnTo>
                <a:lnTo>
                  <a:pt x="452755" y="254318"/>
                </a:lnTo>
                <a:lnTo>
                  <a:pt x="455295" y="255589"/>
                </a:lnTo>
                <a:lnTo>
                  <a:pt x="457517" y="257178"/>
                </a:lnTo>
                <a:lnTo>
                  <a:pt x="461327" y="259719"/>
                </a:lnTo>
                <a:lnTo>
                  <a:pt x="465137" y="263214"/>
                </a:lnTo>
                <a:lnTo>
                  <a:pt x="464502" y="266390"/>
                </a:lnTo>
                <a:lnTo>
                  <a:pt x="463550" y="269567"/>
                </a:lnTo>
                <a:lnTo>
                  <a:pt x="463232" y="274650"/>
                </a:lnTo>
                <a:lnTo>
                  <a:pt x="462915" y="280369"/>
                </a:lnTo>
                <a:lnTo>
                  <a:pt x="462915" y="287040"/>
                </a:lnTo>
                <a:lnTo>
                  <a:pt x="463232" y="294029"/>
                </a:lnTo>
                <a:lnTo>
                  <a:pt x="464502" y="302289"/>
                </a:lnTo>
                <a:lnTo>
                  <a:pt x="466725" y="310231"/>
                </a:lnTo>
                <a:lnTo>
                  <a:pt x="468312" y="314361"/>
                </a:lnTo>
                <a:lnTo>
                  <a:pt x="469900" y="318808"/>
                </a:lnTo>
                <a:lnTo>
                  <a:pt x="471805" y="322938"/>
                </a:lnTo>
                <a:lnTo>
                  <a:pt x="474027" y="327068"/>
                </a:lnTo>
                <a:lnTo>
                  <a:pt x="476567" y="331198"/>
                </a:lnTo>
                <a:lnTo>
                  <a:pt x="479742" y="335645"/>
                </a:lnTo>
                <a:lnTo>
                  <a:pt x="483235" y="339457"/>
                </a:lnTo>
                <a:lnTo>
                  <a:pt x="486727" y="343587"/>
                </a:lnTo>
                <a:lnTo>
                  <a:pt x="490855" y="347400"/>
                </a:lnTo>
                <a:lnTo>
                  <a:pt x="495300" y="351212"/>
                </a:lnTo>
                <a:lnTo>
                  <a:pt x="500697" y="354707"/>
                </a:lnTo>
                <a:lnTo>
                  <a:pt x="506095" y="358201"/>
                </a:lnTo>
                <a:lnTo>
                  <a:pt x="512127" y="361695"/>
                </a:lnTo>
                <a:lnTo>
                  <a:pt x="518795" y="364237"/>
                </a:lnTo>
                <a:lnTo>
                  <a:pt x="519112" y="361060"/>
                </a:lnTo>
                <a:lnTo>
                  <a:pt x="519747" y="358201"/>
                </a:lnTo>
                <a:lnTo>
                  <a:pt x="520700" y="355342"/>
                </a:lnTo>
                <a:lnTo>
                  <a:pt x="521652" y="352482"/>
                </a:lnTo>
                <a:lnTo>
                  <a:pt x="522922" y="349623"/>
                </a:lnTo>
                <a:lnTo>
                  <a:pt x="524510" y="347400"/>
                </a:lnTo>
                <a:lnTo>
                  <a:pt x="526415" y="344858"/>
                </a:lnTo>
                <a:lnTo>
                  <a:pt x="528637" y="342634"/>
                </a:lnTo>
                <a:lnTo>
                  <a:pt x="530542" y="340728"/>
                </a:lnTo>
                <a:lnTo>
                  <a:pt x="533400" y="338822"/>
                </a:lnTo>
                <a:lnTo>
                  <a:pt x="535622" y="337552"/>
                </a:lnTo>
                <a:lnTo>
                  <a:pt x="538162" y="336281"/>
                </a:lnTo>
                <a:lnTo>
                  <a:pt x="541337" y="335010"/>
                </a:lnTo>
                <a:lnTo>
                  <a:pt x="544195" y="334374"/>
                </a:lnTo>
                <a:lnTo>
                  <a:pt x="547370" y="334057"/>
                </a:lnTo>
                <a:lnTo>
                  <a:pt x="550545" y="334057"/>
                </a:lnTo>
                <a:lnTo>
                  <a:pt x="554037" y="334057"/>
                </a:lnTo>
                <a:lnTo>
                  <a:pt x="556895" y="334374"/>
                </a:lnTo>
                <a:lnTo>
                  <a:pt x="560070" y="335010"/>
                </a:lnTo>
                <a:lnTo>
                  <a:pt x="562927" y="336281"/>
                </a:lnTo>
                <a:lnTo>
                  <a:pt x="565785" y="337869"/>
                </a:lnTo>
                <a:lnTo>
                  <a:pt x="568325" y="339457"/>
                </a:lnTo>
                <a:lnTo>
                  <a:pt x="570865" y="341364"/>
                </a:lnTo>
                <a:lnTo>
                  <a:pt x="573087" y="343270"/>
                </a:lnTo>
                <a:lnTo>
                  <a:pt x="574992" y="345493"/>
                </a:lnTo>
                <a:lnTo>
                  <a:pt x="576897" y="347717"/>
                </a:lnTo>
                <a:lnTo>
                  <a:pt x="578485" y="350577"/>
                </a:lnTo>
                <a:lnTo>
                  <a:pt x="580072" y="353436"/>
                </a:lnTo>
                <a:lnTo>
                  <a:pt x="581025" y="356295"/>
                </a:lnTo>
                <a:lnTo>
                  <a:pt x="581977" y="359154"/>
                </a:lnTo>
                <a:lnTo>
                  <a:pt x="582295" y="362648"/>
                </a:lnTo>
                <a:lnTo>
                  <a:pt x="582295" y="365825"/>
                </a:lnTo>
                <a:lnTo>
                  <a:pt x="582295" y="372179"/>
                </a:lnTo>
                <a:lnTo>
                  <a:pt x="587692" y="371226"/>
                </a:lnTo>
                <a:lnTo>
                  <a:pt x="592455" y="369637"/>
                </a:lnTo>
                <a:lnTo>
                  <a:pt x="601980" y="366460"/>
                </a:lnTo>
                <a:lnTo>
                  <a:pt x="610870" y="362648"/>
                </a:lnTo>
                <a:lnTo>
                  <a:pt x="619442" y="358201"/>
                </a:lnTo>
                <a:lnTo>
                  <a:pt x="627380" y="353118"/>
                </a:lnTo>
                <a:lnTo>
                  <a:pt x="634682" y="347717"/>
                </a:lnTo>
                <a:lnTo>
                  <a:pt x="641032" y="342634"/>
                </a:lnTo>
                <a:lnTo>
                  <a:pt x="647382" y="336916"/>
                </a:lnTo>
                <a:lnTo>
                  <a:pt x="652462" y="332151"/>
                </a:lnTo>
                <a:lnTo>
                  <a:pt x="657542" y="327068"/>
                </a:lnTo>
                <a:lnTo>
                  <a:pt x="664845" y="318173"/>
                </a:lnTo>
                <a:lnTo>
                  <a:pt x="669290" y="312455"/>
                </a:lnTo>
                <a:lnTo>
                  <a:pt x="670877" y="310231"/>
                </a:lnTo>
                <a:lnTo>
                  <a:pt x="710247" y="304512"/>
                </a:lnTo>
                <a:lnTo>
                  <a:pt x="749617" y="299430"/>
                </a:lnTo>
                <a:lnTo>
                  <a:pt x="788670" y="295300"/>
                </a:lnTo>
                <a:lnTo>
                  <a:pt x="827722" y="291805"/>
                </a:lnTo>
                <a:lnTo>
                  <a:pt x="866140" y="289263"/>
                </a:lnTo>
                <a:lnTo>
                  <a:pt x="904240" y="287040"/>
                </a:lnTo>
                <a:lnTo>
                  <a:pt x="942340" y="285451"/>
                </a:lnTo>
                <a:lnTo>
                  <a:pt x="979170" y="284181"/>
                </a:lnTo>
                <a:lnTo>
                  <a:pt x="1016317" y="283863"/>
                </a:lnTo>
                <a:lnTo>
                  <a:pt x="1053147" y="284181"/>
                </a:lnTo>
                <a:lnTo>
                  <a:pt x="1089025" y="284498"/>
                </a:lnTo>
                <a:lnTo>
                  <a:pt x="1124902" y="285769"/>
                </a:lnTo>
                <a:lnTo>
                  <a:pt x="1160145" y="287358"/>
                </a:lnTo>
                <a:lnTo>
                  <a:pt x="1194752" y="289581"/>
                </a:lnTo>
                <a:lnTo>
                  <a:pt x="1228725" y="291805"/>
                </a:lnTo>
                <a:lnTo>
                  <a:pt x="1262380" y="294664"/>
                </a:lnTo>
                <a:lnTo>
                  <a:pt x="1295400" y="297523"/>
                </a:lnTo>
                <a:lnTo>
                  <a:pt x="1327467" y="301018"/>
                </a:lnTo>
                <a:lnTo>
                  <a:pt x="1358900" y="304830"/>
                </a:lnTo>
                <a:lnTo>
                  <a:pt x="1389697" y="308642"/>
                </a:lnTo>
                <a:lnTo>
                  <a:pt x="1419860" y="313090"/>
                </a:lnTo>
                <a:lnTo>
                  <a:pt x="1449070" y="317537"/>
                </a:lnTo>
                <a:lnTo>
                  <a:pt x="1477645" y="321985"/>
                </a:lnTo>
                <a:lnTo>
                  <a:pt x="1505585" y="326750"/>
                </a:lnTo>
                <a:lnTo>
                  <a:pt x="1532572" y="331833"/>
                </a:lnTo>
                <a:lnTo>
                  <a:pt x="1558607" y="336598"/>
                </a:lnTo>
                <a:lnTo>
                  <a:pt x="1608137" y="346764"/>
                </a:lnTo>
                <a:lnTo>
                  <a:pt x="1653857" y="356612"/>
                </a:lnTo>
                <a:lnTo>
                  <a:pt x="1695450" y="366460"/>
                </a:lnTo>
                <a:lnTo>
                  <a:pt x="1695450" y="563106"/>
                </a:lnTo>
                <a:lnTo>
                  <a:pt x="1614805" y="538645"/>
                </a:lnTo>
                <a:lnTo>
                  <a:pt x="1538605" y="516090"/>
                </a:lnTo>
                <a:lnTo>
                  <a:pt x="1466215" y="495440"/>
                </a:lnTo>
                <a:lnTo>
                  <a:pt x="1398270" y="476697"/>
                </a:lnTo>
                <a:lnTo>
                  <a:pt x="1334135" y="459860"/>
                </a:lnTo>
                <a:lnTo>
                  <a:pt x="1274127" y="444928"/>
                </a:lnTo>
                <a:lnTo>
                  <a:pt x="1217930" y="431586"/>
                </a:lnTo>
                <a:lnTo>
                  <a:pt x="1165225" y="419831"/>
                </a:lnTo>
                <a:lnTo>
                  <a:pt x="1116012" y="409348"/>
                </a:lnTo>
                <a:lnTo>
                  <a:pt x="1070292" y="400135"/>
                </a:lnTo>
                <a:lnTo>
                  <a:pt x="1027747" y="392511"/>
                </a:lnTo>
                <a:lnTo>
                  <a:pt x="988377" y="386157"/>
                </a:lnTo>
                <a:lnTo>
                  <a:pt x="952182" y="380756"/>
                </a:lnTo>
                <a:lnTo>
                  <a:pt x="918845" y="376626"/>
                </a:lnTo>
                <a:lnTo>
                  <a:pt x="888682" y="373450"/>
                </a:lnTo>
                <a:lnTo>
                  <a:pt x="860742" y="371226"/>
                </a:lnTo>
                <a:lnTo>
                  <a:pt x="835342" y="369320"/>
                </a:lnTo>
                <a:lnTo>
                  <a:pt x="812800" y="368367"/>
                </a:lnTo>
                <a:lnTo>
                  <a:pt x="792480" y="368367"/>
                </a:lnTo>
                <a:lnTo>
                  <a:pt x="774700" y="368684"/>
                </a:lnTo>
                <a:lnTo>
                  <a:pt x="758507" y="369637"/>
                </a:lnTo>
                <a:lnTo>
                  <a:pt x="744855" y="370590"/>
                </a:lnTo>
                <a:lnTo>
                  <a:pt x="732472" y="372179"/>
                </a:lnTo>
                <a:lnTo>
                  <a:pt x="722312" y="373767"/>
                </a:lnTo>
                <a:lnTo>
                  <a:pt x="713422" y="375673"/>
                </a:lnTo>
                <a:lnTo>
                  <a:pt x="706437" y="377262"/>
                </a:lnTo>
                <a:lnTo>
                  <a:pt x="700722" y="379168"/>
                </a:lnTo>
                <a:lnTo>
                  <a:pt x="696277" y="380756"/>
                </a:lnTo>
                <a:lnTo>
                  <a:pt x="690880" y="383298"/>
                </a:lnTo>
                <a:lnTo>
                  <a:pt x="689292" y="384569"/>
                </a:lnTo>
                <a:lnTo>
                  <a:pt x="687705" y="386475"/>
                </a:lnTo>
                <a:lnTo>
                  <a:pt x="682307" y="391240"/>
                </a:lnTo>
                <a:lnTo>
                  <a:pt x="678180" y="394734"/>
                </a:lnTo>
                <a:lnTo>
                  <a:pt x="673735" y="398546"/>
                </a:lnTo>
                <a:lnTo>
                  <a:pt x="668020" y="402994"/>
                </a:lnTo>
                <a:lnTo>
                  <a:pt x="661352" y="407124"/>
                </a:lnTo>
                <a:lnTo>
                  <a:pt x="654050" y="411571"/>
                </a:lnTo>
                <a:lnTo>
                  <a:pt x="646112" y="416019"/>
                </a:lnTo>
                <a:lnTo>
                  <a:pt x="637222" y="419831"/>
                </a:lnTo>
                <a:lnTo>
                  <a:pt x="627697" y="423644"/>
                </a:lnTo>
                <a:lnTo>
                  <a:pt x="617537" y="426503"/>
                </a:lnTo>
                <a:lnTo>
                  <a:pt x="606742" y="429362"/>
                </a:lnTo>
                <a:lnTo>
                  <a:pt x="601027" y="429997"/>
                </a:lnTo>
                <a:lnTo>
                  <a:pt x="594677" y="430950"/>
                </a:lnTo>
                <a:lnTo>
                  <a:pt x="588645" y="431586"/>
                </a:lnTo>
                <a:lnTo>
                  <a:pt x="582295" y="431586"/>
                </a:lnTo>
                <a:lnTo>
                  <a:pt x="582295" y="448105"/>
                </a:lnTo>
                <a:lnTo>
                  <a:pt x="1077277" y="1654666"/>
                </a:lnTo>
                <a:lnTo>
                  <a:pt x="1078230" y="1657843"/>
                </a:lnTo>
                <a:lnTo>
                  <a:pt x="1078865" y="1660384"/>
                </a:lnTo>
                <a:lnTo>
                  <a:pt x="1079182" y="1663243"/>
                </a:lnTo>
                <a:lnTo>
                  <a:pt x="1079500" y="1665785"/>
                </a:lnTo>
                <a:lnTo>
                  <a:pt x="1079500" y="1668644"/>
                </a:lnTo>
                <a:lnTo>
                  <a:pt x="1079182" y="1671185"/>
                </a:lnTo>
                <a:lnTo>
                  <a:pt x="1077595" y="1676586"/>
                </a:lnTo>
                <a:lnTo>
                  <a:pt x="1078865" y="1676586"/>
                </a:lnTo>
                <a:lnTo>
                  <a:pt x="1082992" y="1676586"/>
                </a:lnTo>
                <a:lnTo>
                  <a:pt x="1086802" y="1676904"/>
                </a:lnTo>
                <a:lnTo>
                  <a:pt x="1089977" y="1677857"/>
                </a:lnTo>
                <a:lnTo>
                  <a:pt x="1092835" y="1678810"/>
                </a:lnTo>
                <a:lnTo>
                  <a:pt x="1095692" y="1680080"/>
                </a:lnTo>
                <a:lnTo>
                  <a:pt x="1097597" y="1681669"/>
                </a:lnTo>
                <a:lnTo>
                  <a:pt x="1098867" y="1683575"/>
                </a:lnTo>
                <a:lnTo>
                  <a:pt x="1100137" y="1685481"/>
                </a:lnTo>
                <a:lnTo>
                  <a:pt x="1100455" y="1687705"/>
                </a:lnTo>
                <a:lnTo>
                  <a:pt x="1101090" y="1689929"/>
                </a:lnTo>
                <a:lnTo>
                  <a:pt x="1100455" y="1692788"/>
                </a:lnTo>
                <a:lnTo>
                  <a:pt x="1099820" y="1695329"/>
                </a:lnTo>
                <a:lnTo>
                  <a:pt x="1098232" y="1698188"/>
                </a:lnTo>
                <a:lnTo>
                  <a:pt x="1096327" y="1701048"/>
                </a:lnTo>
                <a:lnTo>
                  <a:pt x="1094105" y="1703907"/>
                </a:lnTo>
                <a:lnTo>
                  <a:pt x="1091247" y="1707084"/>
                </a:lnTo>
                <a:lnTo>
                  <a:pt x="938847" y="1859571"/>
                </a:lnTo>
                <a:lnTo>
                  <a:pt x="938212" y="1859889"/>
                </a:lnTo>
                <a:lnTo>
                  <a:pt x="936307" y="1861478"/>
                </a:lnTo>
                <a:lnTo>
                  <a:pt x="933132" y="1863701"/>
                </a:lnTo>
                <a:lnTo>
                  <a:pt x="927417" y="1866561"/>
                </a:lnTo>
                <a:lnTo>
                  <a:pt x="918845" y="1869737"/>
                </a:lnTo>
                <a:lnTo>
                  <a:pt x="907732" y="1873550"/>
                </a:lnTo>
                <a:lnTo>
                  <a:pt x="893445" y="1877997"/>
                </a:lnTo>
                <a:lnTo>
                  <a:pt x="875665" y="1882127"/>
                </a:lnTo>
                <a:lnTo>
                  <a:pt x="853440" y="1886257"/>
                </a:lnTo>
                <a:lnTo>
                  <a:pt x="840740" y="1888481"/>
                </a:lnTo>
                <a:lnTo>
                  <a:pt x="827087" y="1890704"/>
                </a:lnTo>
                <a:lnTo>
                  <a:pt x="812165" y="1892611"/>
                </a:lnTo>
                <a:lnTo>
                  <a:pt x="795972" y="1894517"/>
                </a:lnTo>
                <a:lnTo>
                  <a:pt x="778510" y="1896423"/>
                </a:lnTo>
                <a:lnTo>
                  <a:pt x="759460" y="1897693"/>
                </a:lnTo>
                <a:lnTo>
                  <a:pt x="739140" y="1899282"/>
                </a:lnTo>
                <a:lnTo>
                  <a:pt x="717550" y="1900870"/>
                </a:lnTo>
                <a:lnTo>
                  <a:pt x="694372" y="1902141"/>
                </a:lnTo>
                <a:lnTo>
                  <a:pt x="669290" y="1903094"/>
                </a:lnTo>
                <a:lnTo>
                  <a:pt x="643572" y="1904047"/>
                </a:lnTo>
                <a:lnTo>
                  <a:pt x="614997" y="1904365"/>
                </a:lnTo>
                <a:lnTo>
                  <a:pt x="585787" y="1904683"/>
                </a:lnTo>
                <a:lnTo>
                  <a:pt x="554355" y="1905000"/>
                </a:lnTo>
                <a:lnTo>
                  <a:pt x="522922" y="1904683"/>
                </a:lnTo>
                <a:lnTo>
                  <a:pt x="493077" y="1904365"/>
                </a:lnTo>
                <a:lnTo>
                  <a:pt x="465137" y="1904047"/>
                </a:lnTo>
                <a:lnTo>
                  <a:pt x="438785" y="1903094"/>
                </a:lnTo>
                <a:lnTo>
                  <a:pt x="414020" y="1902141"/>
                </a:lnTo>
                <a:lnTo>
                  <a:pt x="390207" y="1900870"/>
                </a:lnTo>
                <a:lnTo>
                  <a:pt x="368300" y="1899282"/>
                </a:lnTo>
                <a:lnTo>
                  <a:pt x="347662" y="1897693"/>
                </a:lnTo>
                <a:lnTo>
                  <a:pt x="328612" y="1896423"/>
                </a:lnTo>
                <a:lnTo>
                  <a:pt x="310832" y="1894517"/>
                </a:lnTo>
                <a:lnTo>
                  <a:pt x="294005" y="1892611"/>
                </a:lnTo>
                <a:lnTo>
                  <a:pt x="278765" y="1890704"/>
                </a:lnTo>
                <a:lnTo>
                  <a:pt x="251777" y="1886257"/>
                </a:lnTo>
                <a:lnTo>
                  <a:pt x="229235" y="1882127"/>
                </a:lnTo>
                <a:lnTo>
                  <a:pt x="210502" y="1877997"/>
                </a:lnTo>
                <a:lnTo>
                  <a:pt x="195580" y="1873550"/>
                </a:lnTo>
                <a:lnTo>
                  <a:pt x="183515" y="1869737"/>
                </a:lnTo>
                <a:lnTo>
                  <a:pt x="174942" y="1866561"/>
                </a:lnTo>
                <a:lnTo>
                  <a:pt x="168592" y="1863701"/>
                </a:lnTo>
                <a:lnTo>
                  <a:pt x="164782" y="1861478"/>
                </a:lnTo>
                <a:lnTo>
                  <a:pt x="161925" y="1859571"/>
                </a:lnTo>
                <a:lnTo>
                  <a:pt x="9525" y="1707084"/>
                </a:lnTo>
                <a:lnTo>
                  <a:pt x="6985" y="1703907"/>
                </a:lnTo>
                <a:lnTo>
                  <a:pt x="4445" y="1701048"/>
                </a:lnTo>
                <a:lnTo>
                  <a:pt x="2540" y="1698188"/>
                </a:lnTo>
                <a:lnTo>
                  <a:pt x="1270" y="1695329"/>
                </a:lnTo>
                <a:lnTo>
                  <a:pt x="317" y="1692788"/>
                </a:lnTo>
                <a:lnTo>
                  <a:pt x="0" y="1689929"/>
                </a:lnTo>
                <a:lnTo>
                  <a:pt x="0" y="1687705"/>
                </a:lnTo>
                <a:lnTo>
                  <a:pt x="635" y="1685481"/>
                </a:lnTo>
                <a:lnTo>
                  <a:pt x="1905" y="1683575"/>
                </a:lnTo>
                <a:lnTo>
                  <a:pt x="3492" y="1681669"/>
                </a:lnTo>
                <a:lnTo>
                  <a:pt x="5397" y="1680080"/>
                </a:lnTo>
                <a:lnTo>
                  <a:pt x="7937" y="1678810"/>
                </a:lnTo>
                <a:lnTo>
                  <a:pt x="11112" y="1677857"/>
                </a:lnTo>
                <a:lnTo>
                  <a:pt x="14287" y="1676904"/>
                </a:lnTo>
                <a:lnTo>
                  <a:pt x="18097" y="1676586"/>
                </a:lnTo>
                <a:lnTo>
                  <a:pt x="22542" y="1676586"/>
                </a:lnTo>
                <a:lnTo>
                  <a:pt x="23177" y="1676586"/>
                </a:lnTo>
                <a:lnTo>
                  <a:pt x="21907" y="1671185"/>
                </a:lnTo>
                <a:lnTo>
                  <a:pt x="21272" y="1668644"/>
                </a:lnTo>
                <a:lnTo>
                  <a:pt x="21272" y="1665785"/>
                </a:lnTo>
                <a:lnTo>
                  <a:pt x="21272" y="1663243"/>
                </a:lnTo>
                <a:lnTo>
                  <a:pt x="21907" y="1660384"/>
                </a:lnTo>
                <a:lnTo>
                  <a:pt x="22542" y="1657525"/>
                </a:lnTo>
                <a:lnTo>
                  <a:pt x="23812" y="1654666"/>
                </a:lnTo>
                <a:lnTo>
                  <a:pt x="518795" y="447787"/>
                </a:lnTo>
                <a:lnTo>
                  <a:pt x="518795" y="421738"/>
                </a:lnTo>
                <a:lnTo>
                  <a:pt x="509270" y="418243"/>
                </a:lnTo>
                <a:lnTo>
                  <a:pt x="500380" y="414113"/>
                </a:lnTo>
                <a:lnTo>
                  <a:pt x="492442" y="409666"/>
                </a:lnTo>
                <a:lnTo>
                  <a:pt x="484505" y="405218"/>
                </a:lnTo>
                <a:lnTo>
                  <a:pt x="477837" y="400453"/>
                </a:lnTo>
                <a:lnTo>
                  <a:pt x="471170" y="395687"/>
                </a:lnTo>
                <a:lnTo>
                  <a:pt x="465455" y="390287"/>
                </a:lnTo>
                <a:lnTo>
                  <a:pt x="460057" y="384569"/>
                </a:lnTo>
                <a:lnTo>
                  <a:pt x="455295" y="378850"/>
                </a:lnTo>
                <a:lnTo>
                  <a:pt x="450850" y="373132"/>
                </a:lnTo>
                <a:lnTo>
                  <a:pt x="446722" y="367414"/>
                </a:lnTo>
                <a:lnTo>
                  <a:pt x="443230" y="361060"/>
                </a:lnTo>
                <a:lnTo>
                  <a:pt x="440372" y="355024"/>
                </a:lnTo>
                <a:lnTo>
                  <a:pt x="437515" y="348988"/>
                </a:lnTo>
                <a:lnTo>
                  <a:pt x="435292" y="342634"/>
                </a:lnTo>
                <a:lnTo>
                  <a:pt x="433070" y="336598"/>
                </a:lnTo>
                <a:lnTo>
                  <a:pt x="431482" y="330563"/>
                </a:lnTo>
                <a:lnTo>
                  <a:pt x="430212" y="324526"/>
                </a:lnTo>
                <a:lnTo>
                  <a:pt x="429260" y="318173"/>
                </a:lnTo>
                <a:lnTo>
                  <a:pt x="428307" y="312455"/>
                </a:lnTo>
                <a:lnTo>
                  <a:pt x="427672" y="301336"/>
                </a:lnTo>
                <a:lnTo>
                  <a:pt x="427672" y="291170"/>
                </a:lnTo>
                <a:lnTo>
                  <a:pt x="427990" y="281957"/>
                </a:lnTo>
                <a:lnTo>
                  <a:pt x="429577" y="274015"/>
                </a:lnTo>
                <a:lnTo>
                  <a:pt x="431165" y="267344"/>
                </a:lnTo>
                <a:lnTo>
                  <a:pt x="432752" y="262260"/>
                </a:lnTo>
                <a:lnTo>
                  <a:pt x="434975" y="258448"/>
                </a:lnTo>
                <a:lnTo>
                  <a:pt x="437197" y="255907"/>
                </a:lnTo>
                <a:lnTo>
                  <a:pt x="439420" y="254001"/>
                </a:lnTo>
                <a:lnTo>
                  <a:pt x="442277" y="252730"/>
                </a:lnTo>
                <a:lnTo>
                  <a:pt x="444817" y="252412"/>
                </a:lnTo>
                <a:close/>
                <a:moveTo>
                  <a:pt x="1790298" y="0"/>
                </a:moveTo>
                <a:lnTo>
                  <a:pt x="1837220" y="0"/>
                </a:lnTo>
                <a:lnTo>
                  <a:pt x="1845780" y="0"/>
                </a:lnTo>
                <a:lnTo>
                  <a:pt x="1892702" y="0"/>
                </a:lnTo>
                <a:lnTo>
                  <a:pt x="1950721" y="33577"/>
                </a:lnTo>
                <a:lnTo>
                  <a:pt x="1951038" y="33577"/>
                </a:lnTo>
                <a:lnTo>
                  <a:pt x="1951038" y="87744"/>
                </a:lnTo>
                <a:lnTo>
                  <a:pt x="1949136" y="88694"/>
                </a:lnTo>
                <a:lnTo>
                  <a:pt x="1947233" y="90595"/>
                </a:lnTo>
                <a:lnTo>
                  <a:pt x="1944380" y="93445"/>
                </a:lnTo>
                <a:lnTo>
                  <a:pt x="1941210" y="97563"/>
                </a:lnTo>
                <a:lnTo>
                  <a:pt x="1937722" y="102948"/>
                </a:lnTo>
                <a:lnTo>
                  <a:pt x="1933918" y="109917"/>
                </a:lnTo>
                <a:lnTo>
                  <a:pt x="1929796" y="118470"/>
                </a:lnTo>
                <a:lnTo>
                  <a:pt x="1925992" y="129240"/>
                </a:lnTo>
                <a:lnTo>
                  <a:pt x="1922187" y="142227"/>
                </a:lnTo>
                <a:lnTo>
                  <a:pt x="1918383" y="157115"/>
                </a:lnTo>
                <a:lnTo>
                  <a:pt x="1916797" y="165351"/>
                </a:lnTo>
                <a:lnTo>
                  <a:pt x="1915212" y="174537"/>
                </a:lnTo>
                <a:lnTo>
                  <a:pt x="1913627" y="184356"/>
                </a:lnTo>
                <a:lnTo>
                  <a:pt x="1912676" y="194810"/>
                </a:lnTo>
                <a:lnTo>
                  <a:pt x="1911408" y="205896"/>
                </a:lnTo>
                <a:lnTo>
                  <a:pt x="1910140" y="217933"/>
                </a:lnTo>
                <a:lnTo>
                  <a:pt x="1909505" y="230287"/>
                </a:lnTo>
                <a:lnTo>
                  <a:pt x="1909188" y="243591"/>
                </a:lnTo>
                <a:lnTo>
                  <a:pt x="1908871" y="257846"/>
                </a:lnTo>
                <a:lnTo>
                  <a:pt x="1908871" y="273050"/>
                </a:lnTo>
                <a:lnTo>
                  <a:pt x="1845780" y="273050"/>
                </a:lnTo>
                <a:lnTo>
                  <a:pt x="1837220" y="273050"/>
                </a:lnTo>
                <a:lnTo>
                  <a:pt x="1774129" y="273050"/>
                </a:lnTo>
                <a:lnTo>
                  <a:pt x="1774129" y="257846"/>
                </a:lnTo>
                <a:lnTo>
                  <a:pt x="1773812" y="243591"/>
                </a:lnTo>
                <a:lnTo>
                  <a:pt x="1773178" y="230287"/>
                </a:lnTo>
                <a:lnTo>
                  <a:pt x="1772227" y="217933"/>
                </a:lnTo>
                <a:lnTo>
                  <a:pt x="1771593" y="205896"/>
                </a:lnTo>
                <a:lnTo>
                  <a:pt x="1770325" y="194810"/>
                </a:lnTo>
                <a:lnTo>
                  <a:pt x="1769374" y="184356"/>
                </a:lnTo>
                <a:lnTo>
                  <a:pt x="1767788" y="174537"/>
                </a:lnTo>
                <a:lnTo>
                  <a:pt x="1766203" y="165351"/>
                </a:lnTo>
                <a:lnTo>
                  <a:pt x="1764301" y="157115"/>
                </a:lnTo>
                <a:lnTo>
                  <a:pt x="1760813" y="142227"/>
                </a:lnTo>
                <a:lnTo>
                  <a:pt x="1757009" y="129240"/>
                </a:lnTo>
                <a:lnTo>
                  <a:pt x="1753204" y="118470"/>
                </a:lnTo>
                <a:lnTo>
                  <a:pt x="1749083" y="109917"/>
                </a:lnTo>
                <a:lnTo>
                  <a:pt x="1745278" y="102948"/>
                </a:lnTo>
                <a:lnTo>
                  <a:pt x="1741791" y="97563"/>
                </a:lnTo>
                <a:lnTo>
                  <a:pt x="1738304" y="93445"/>
                </a:lnTo>
                <a:lnTo>
                  <a:pt x="1735767" y="90595"/>
                </a:lnTo>
                <a:lnTo>
                  <a:pt x="1733865" y="88694"/>
                </a:lnTo>
                <a:lnTo>
                  <a:pt x="1731963" y="87744"/>
                </a:lnTo>
                <a:lnTo>
                  <a:pt x="1731963" y="33577"/>
                </a:lnTo>
                <a:lnTo>
                  <a:pt x="1732280" y="33577"/>
                </a:lnTo>
                <a:lnTo>
                  <a:pt x="179029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1" name="KSO_Shape"/>
          <p:cNvSpPr>
            <a:spLocks/>
          </p:cNvSpPr>
          <p:nvPr/>
        </p:nvSpPr>
        <p:spPr bwMode="auto">
          <a:xfrm>
            <a:off x="4123997" y="4508500"/>
            <a:ext cx="1135634" cy="1124278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8494596"/>
      </p:ext>
    </p:extLst>
  </p:cSld>
  <p:clrMapOvr>
    <a:masterClrMapping/>
  </p:clrMapOvr>
  <p:transition spd="med" advClick="0" advTm="2000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2"/>
          <a:srcRect l="13244" t="25949" r="33733" b="35594"/>
          <a:stretch/>
        </p:blipFill>
        <p:spPr>
          <a:xfrm>
            <a:off x="1092200" y="3429000"/>
            <a:ext cx="5003800" cy="2183524"/>
          </a:xfrm>
          <a:custGeom>
            <a:avLst/>
            <a:gdLst>
              <a:gd name="connsiteX0" fmla="*/ 0 w 5003800"/>
              <a:gd name="connsiteY0" fmla="*/ 0 h 2183524"/>
              <a:gd name="connsiteX1" fmla="*/ 5003800 w 5003800"/>
              <a:gd name="connsiteY1" fmla="*/ 0 h 2183524"/>
              <a:gd name="connsiteX2" fmla="*/ 5003800 w 5003800"/>
              <a:gd name="connsiteY2" fmla="*/ 2183524 h 2183524"/>
              <a:gd name="connsiteX3" fmla="*/ 0 w 5003800"/>
              <a:gd name="connsiteY3" fmla="*/ 2183524 h 21835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03800" h="2183524">
                <a:moveTo>
                  <a:pt x="0" y="0"/>
                </a:moveTo>
                <a:lnTo>
                  <a:pt x="5003800" y="0"/>
                </a:lnTo>
                <a:lnTo>
                  <a:pt x="5003800" y="2183524"/>
                </a:lnTo>
                <a:lnTo>
                  <a:pt x="0" y="2183524"/>
                </a:lnTo>
                <a:close/>
              </a:path>
            </a:pathLst>
          </a:custGeom>
        </p:spPr>
      </p:pic>
      <p:sp>
        <p:nvSpPr>
          <p:cNvPr id="3" name="矩形 2"/>
          <p:cNvSpPr/>
          <p:nvPr/>
        </p:nvSpPr>
        <p:spPr>
          <a:xfrm>
            <a:off x="1055688" y="0"/>
            <a:ext cx="11136312" cy="536028"/>
          </a:xfrm>
          <a:prstGeom prst="rect">
            <a:avLst/>
          </a:prstGeom>
          <a:solidFill>
            <a:srgbClr val="333134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0" y="0"/>
            <a:ext cx="189186" cy="536028"/>
          </a:xfrm>
          <a:prstGeom prst="rect">
            <a:avLst/>
          </a:prstGeom>
          <a:solidFill>
            <a:srgbClr val="E779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230637" y="94591"/>
            <a:ext cx="1030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727173"/>
                </a:solidFill>
                <a:latin typeface="迷你简粗倩" panose="03000509000000000000" pitchFamily="65" charset="-122"/>
                <a:ea typeface="迷你简粗倩" panose="03000509000000000000" pitchFamily="65" charset="-122"/>
              </a:rPr>
              <a:t>LOGO</a:t>
            </a:r>
            <a:endParaRPr lang="zh-CN" altLang="en-US" sz="2000" dirty="0">
              <a:solidFill>
                <a:srgbClr val="727173"/>
              </a:solidFill>
              <a:latin typeface="迷你简粗倩" panose="03000509000000000000" pitchFamily="65" charset="-122"/>
              <a:ea typeface="迷你简粗倩" panose="03000509000000000000" pitchFamily="65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55688" y="0"/>
            <a:ext cx="2333898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迷你简粗倩" panose="03000509000000000000" pitchFamily="65" charset="-122"/>
                <a:ea typeface="迷你简粗倩" panose="03000509000000000000" pitchFamily="65" charset="-122"/>
              </a:rPr>
              <a:t>不足之处</a:t>
            </a:r>
          </a:p>
        </p:txBody>
      </p:sp>
      <p:sp>
        <p:nvSpPr>
          <p:cNvPr id="15" name="矩形标注 14"/>
          <p:cNvSpPr/>
          <p:nvPr/>
        </p:nvSpPr>
        <p:spPr>
          <a:xfrm>
            <a:off x="1092200" y="1261241"/>
            <a:ext cx="5003800" cy="2167759"/>
          </a:xfrm>
          <a:prstGeom prst="wedgeRectCallout">
            <a:avLst/>
          </a:prstGeom>
          <a:solidFill>
            <a:srgbClr val="E779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3"/>
          <a:srcRect l="15151" t="20291" r="35525" b="39004"/>
          <a:stretch/>
        </p:blipFill>
        <p:spPr>
          <a:xfrm>
            <a:off x="6096000" y="1245476"/>
            <a:ext cx="5003800" cy="2183524"/>
          </a:xfrm>
          <a:custGeom>
            <a:avLst/>
            <a:gdLst>
              <a:gd name="connsiteX0" fmla="*/ 0 w 5003800"/>
              <a:gd name="connsiteY0" fmla="*/ 0 h 2183524"/>
              <a:gd name="connsiteX1" fmla="*/ 5003800 w 5003800"/>
              <a:gd name="connsiteY1" fmla="*/ 0 h 2183524"/>
              <a:gd name="connsiteX2" fmla="*/ 5003800 w 5003800"/>
              <a:gd name="connsiteY2" fmla="*/ 2183524 h 2183524"/>
              <a:gd name="connsiteX3" fmla="*/ 0 w 5003800"/>
              <a:gd name="connsiteY3" fmla="*/ 2183524 h 21835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03800" h="2183524">
                <a:moveTo>
                  <a:pt x="0" y="0"/>
                </a:moveTo>
                <a:lnTo>
                  <a:pt x="5003800" y="0"/>
                </a:lnTo>
                <a:lnTo>
                  <a:pt x="5003800" y="2183524"/>
                </a:lnTo>
                <a:lnTo>
                  <a:pt x="0" y="2183524"/>
                </a:lnTo>
                <a:close/>
              </a:path>
            </a:pathLst>
          </a:custGeom>
        </p:spPr>
      </p:pic>
      <p:sp>
        <p:nvSpPr>
          <p:cNvPr id="16" name="矩形标注 15"/>
          <p:cNvSpPr/>
          <p:nvPr/>
        </p:nvSpPr>
        <p:spPr>
          <a:xfrm rot="10800000">
            <a:off x="6096000" y="3429000"/>
            <a:ext cx="5003800" cy="2167759"/>
          </a:xfrm>
          <a:prstGeom prst="wedgeRectCallout">
            <a:avLst/>
          </a:prstGeom>
          <a:solidFill>
            <a:srgbClr val="E779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7185847" y="3723670"/>
            <a:ext cx="447275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上海瑞普广告公司</a:t>
            </a:r>
            <a:endParaRPr lang="en-US" altLang="zh-CN" sz="2400" dirty="0" smtClean="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上海瑞普广告公司</a:t>
            </a:r>
            <a:endParaRPr lang="en-US" altLang="zh-CN" sz="2400" dirty="0" smtClean="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dirty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上海瑞普广告公司</a:t>
            </a:r>
          </a:p>
          <a:p>
            <a:r>
              <a:rPr lang="zh-CN" altLang="en-US" sz="2400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上海瑞普广告公司</a:t>
            </a:r>
            <a:endParaRPr lang="zh-CN" altLang="en-US" sz="2400" dirty="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110927" y="1628358"/>
            <a:ext cx="307067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上海瑞普广告公司</a:t>
            </a:r>
            <a:endParaRPr lang="en-US" altLang="zh-CN" sz="2400" dirty="0" smtClean="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上海瑞普广告公司</a:t>
            </a:r>
            <a:endParaRPr lang="en-US" altLang="zh-CN" sz="2400" dirty="0" smtClean="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dirty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上海瑞普广告公司</a:t>
            </a:r>
          </a:p>
          <a:p>
            <a:r>
              <a:rPr lang="zh-CN" altLang="en-US" sz="2400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上海瑞普广告公司</a:t>
            </a:r>
            <a:endParaRPr lang="zh-CN" altLang="en-US" sz="2400" dirty="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85338402"/>
      </p:ext>
    </p:extLst>
  </p:cSld>
  <p:clrMapOvr>
    <a:masterClrMapping/>
  </p:clrMapOvr>
  <p:transition spd="med" advClick="0" advTm="2000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56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6476" y="0"/>
            <a:ext cx="12192000" cy="6858000"/>
          </a:xfrm>
          <a:prstGeom prst="rect">
            <a:avLst/>
          </a:prstGeom>
          <a:solidFill>
            <a:srgbClr val="333134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菱形 4"/>
          <p:cNvSpPr/>
          <p:nvPr/>
        </p:nvSpPr>
        <p:spPr>
          <a:xfrm>
            <a:off x="-469556" y="-920578"/>
            <a:ext cx="4349578" cy="4349578"/>
          </a:xfrm>
          <a:prstGeom prst="diamond">
            <a:avLst/>
          </a:prstGeom>
          <a:noFill/>
          <a:ln w="76200">
            <a:solidFill>
              <a:schemeClr val="tx1">
                <a:lumMod val="65000"/>
                <a:lumOff val="3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菱形 21"/>
          <p:cNvSpPr/>
          <p:nvPr/>
        </p:nvSpPr>
        <p:spPr>
          <a:xfrm>
            <a:off x="3921211" y="-920578"/>
            <a:ext cx="4349578" cy="4349578"/>
          </a:xfrm>
          <a:prstGeom prst="diamond">
            <a:avLst/>
          </a:prstGeom>
          <a:noFill/>
          <a:ln w="76200">
            <a:solidFill>
              <a:schemeClr val="tx1">
                <a:lumMod val="65000"/>
                <a:lumOff val="3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菱形 24"/>
          <p:cNvSpPr/>
          <p:nvPr/>
        </p:nvSpPr>
        <p:spPr>
          <a:xfrm>
            <a:off x="8343693" y="-920578"/>
            <a:ext cx="4349578" cy="4349578"/>
          </a:xfrm>
          <a:prstGeom prst="diamond">
            <a:avLst/>
          </a:prstGeom>
          <a:noFill/>
          <a:ln w="76200">
            <a:solidFill>
              <a:schemeClr val="tx1">
                <a:lumMod val="65000"/>
                <a:lumOff val="3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菱形 25"/>
          <p:cNvSpPr/>
          <p:nvPr/>
        </p:nvSpPr>
        <p:spPr>
          <a:xfrm>
            <a:off x="3921211" y="3414799"/>
            <a:ext cx="4349578" cy="4349578"/>
          </a:xfrm>
          <a:prstGeom prst="diamond">
            <a:avLst/>
          </a:prstGeom>
          <a:noFill/>
          <a:ln w="76200">
            <a:solidFill>
              <a:schemeClr val="tx1">
                <a:lumMod val="65000"/>
                <a:lumOff val="3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菱形 30"/>
          <p:cNvSpPr/>
          <p:nvPr/>
        </p:nvSpPr>
        <p:spPr>
          <a:xfrm>
            <a:off x="-469556" y="3414799"/>
            <a:ext cx="4349578" cy="4349578"/>
          </a:xfrm>
          <a:prstGeom prst="diamond">
            <a:avLst/>
          </a:prstGeom>
          <a:noFill/>
          <a:ln w="76200">
            <a:solidFill>
              <a:schemeClr val="tx1">
                <a:lumMod val="65000"/>
                <a:lumOff val="3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菱形 31"/>
          <p:cNvSpPr/>
          <p:nvPr/>
        </p:nvSpPr>
        <p:spPr>
          <a:xfrm>
            <a:off x="8303741" y="3414799"/>
            <a:ext cx="4349578" cy="4349578"/>
          </a:xfrm>
          <a:prstGeom prst="diamond">
            <a:avLst/>
          </a:prstGeom>
          <a:noFill/>
          <a:ln w="76200">
            <a:solidFill>
              <a:schemeClr val="tx1">
                <a:lumMod val="65000"/>
                <a:lumOff val="3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文本框 32"/>
          <p:cNvSpPr txBox="1"/>
          <p:nvPr/>
        </p:nvSpPr>
        <p:spPr>
          <a:xfrm>
            <a:off x="5105052" y="988539"/>
            <a:ext cx="3618820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E77960"/>
                </a:solidFill>
                <a:latin typeface="迷你简粗倩" panose="03000509000000000000" pitchFamily="65" charset="-122"/>
                <a:ea typeface="迷你简粗倩" panose="03000509000000000000" pitchFamily="65" charset="-122"/>
              </a:rPr>
              <a:t>经营状况</a:t>
            </a:r>
            <a:endParaRPr lang="zh-CN" altLang="en-US" sz="3600" dirty="0">
              <a:solidFill>
                <a:srgbClr val="E77960"/>
              </a:solidFill>
              <a:latin typeface="迷你简粗倩" panose="03000509000000000000" pitchFamily="65" charset="-122"/>
              <a:ea typeface="迷你简粗倩" panose="03000509000000000000" pitchFamily="65" charset="-122"/>
            </a:endParaRPr>
          </a:p>
        </p:txBody>
      </p:sp>
      <p:sp>
        <p:nvSpPr>
          <p:cNvPr id="34" name="KSO_Shape"/>
          <p:cNvSpPr>
            <a:spLocks/>
          </p:cNvSpPr>
          <p:nvPr/>
        </p:nvSpPr>
        <p:spPr bwMode="auto">
          <a:xfrm>
            <a:off x="5742159" y="1655804"/>
            <a:ext cx="707682" cy="634333"/>
          </a:xfrm>
          <a:custGeom>
            <a:avLst/>
            <a:gdLst>
              <a:gd name="T0" fmla="*/ 838518 w 3856038"/>
              <a:gd name="T1" fmla="*/ 3035936 h 3319463"/>
              <a:gd name="T2" fmla="*/ 807086 w 3856038"/>
              <a:gd name="T3" fmla="*/ 3078481 h 3319463"/>
              <a:gd name="T4" fmla="*/ 345758 w 3856038"/>
              <a:gd name="T5" fmla="*/ 3083244 h 3319463"/>
              <a:gd name="T6" fmla="*/ 306705 w 3856038"/>
              <a:gd name="T7" fmla="*/ 3047684 h 3319463"/>
              <a:gd name="T8" fmla="*/ 1938189 w 3856038"/>
              <a:gd name="T9" fmla="*/ 1874411 h 3319463"/>
              <a:gd name="T10" fmla="*/ 2032113 w 3856038"/>
              <a:gd name="T11" fmla="*/ 1927728 h 3319463"/>
              <a:gd name="T12" fmla="*/ 2127625 w 3856038"/>
              <a:gd name="T13" fmla="*/ 1936931 h 3319463"/>
              <a:gd name="T14" fmla="*/ 2209174 w 3856038"/>
              <a:gd name="T15" fmla="*/ 1913446 h 3319463"/>
              <a:gd name="T16" fmla="*/ 2208222 w 3856038"/>
              <a:gd name="T17" fmla="*/ 3063251 h 3319463"/>
              <a:gd name="T18" fmla="*/ 2159673 w 3856038"/>
              <a:gd name="T19" fmla="*/ 3086101 h 3319463"/>
              <a:gd name="T20" fmla="*/ 1703060 w 3856038"/>
              <a:gd name="T21" fmla="*/ 3067694 h 3319463"/>
              <a:gd name="T22" fmla="*/ 1684338 w 3856038"/>
              <a:gd name="T23" fmla="*/ 1620838 h 3319463"/>
              <a:gd name="T24" fmla="*/ 1517659 w 3856038"/>
              <a:gd name="T25" fmla="*/ 3063249 h 3319463"/>
              <a:gd name="T26" fmla="*/ 1469110 w 3856038"/>
              <a:gd name="T27" fmla="*/ 3086100 h 3319463"/>
              <a:gd name="T28" fmla="*/ 1012179 w 3856038"/>
              <a:gd name="T29" fmla="*/ 3067693 h 3319463"/>
              <a:gd name="T30" fmla="*/ 993775 w 3856038"/>
              <a:gd name="T31" fmla="*/ 2030516 h 3319463"/>
              <a:gd name="T32" fmla="*/ 2903512 w 3856038"/>
              <a:gd name="T33" fmla="*/ 3058483 h 3319463"/>
              <a:gd name="T34" fmla="*/ 2858002 w 3856038"/>
              <a:gd name="T35" fmla="*/ 3085784 h 3319463"/>
              <a:gd name="T36" fmla="*/ 2397814 w 3856038"/>
              <a:gd name="T37" fmla="*/ 3071816 h 3319463"/>
              <a:gd name="T38" fmla="*/ 2374900 w 3856038"/>
              <a:gd name="T39" fmla="*/ 3023247 h 3319463"/>
              <a:gd name="T40" fmla="*/ 3393565 w 3856038"/>
              <a:gd name="T41" fmla="*/ 829618 h 3319463"/>
              <a:gd name="T42" fmla="*/ 3441797 w 3856038"/>
              <a:gd name="T43" fmla="*/ 916284 h 3319463"/>
              <a:gd name="T44" fmla="*/ 3518904 w 3856038"/>
              <a:gd name="T45" fmla="*/ 976601 h 3319463"/>
              <a:gd name="T46" fmla="*/ 3605213 w 3856038"/>
              <a:gd name="T47" fmla="*/ 3023244 h 3319463"/>
              <a:gd name="T48" fmla="*/ 3582367 w 3856038"/>
              <a:gd name="T49" fmla="*/ 3071815 h 3319463"/>
              <a:gd name="T50" fmla="*/ 3123532 w 3856038"/>
              <a:gd name="T51" fmla="*/ 3085783 h 3319463"/>
              <a:gd name="T52" fmla="*/ 3077839 w 3856038"/>
              <a:gd name="T53" fmla="*/ 3058481 h 3319463"/>
              <a:gd name="T54" fmla="*/ 3032368 w 3856038"/>
              <a:gd name="T55" fmla="*/ 0 h 3319463"/>
              <a:gd name="T56" fmla="*/ 3669057 w 3856038"/>
              <a:gd name="T57" fmla="*/ 6984 h 3319463"/>
              <a:gd name="T58" fmla="*/ 3714445 w 3856038"/>
              <a:gd name="T59" fmla="*/ 35552 h 3319463"/>
              <a:gd name="T60" fmla="*/ 3742692 w 3856038"/>
              <a:gd name="T61" fmla="*/ 80308 h 3319463"/>
              <a:gd name="T62" fmla="*/ 3749358 w 3856038"/>
              <a:gd name="T63" fmla="*/ 717377 h 3319463"/>
              <a:gd name="T64" fmla="*/ 3735075 w 3856038"/>
              <a:gd name="T65" fmla="*/ 769117 h 3319463"/>
              <a:gd name="T66" fmla="*/ 3700797 w 3856038"/>
              <a:gd name="T67" fmla="*/ 808795 h 3319463"/>
              <a:gd name="T68" fmla="*/ 3652870 w 3856038"/>
              <a:gd name="T69" fmla="*/ 830698 h 3319463"/>
              <a:gd name="T70" fmla="*/ 3597644 w 3856038"/>
              <a:gd name="T71" fmla="*/ 829110 h 3319463"/>
              <a:gd name="T72" fmla="*/ 3550670 w 3856038"/>
              <a:gd name="T73" fmla="*/ 804986 h 3319463"/>
              <a:gd name="T74" fmla="*/ 3518296 w 3856038"/>
              <a:gd name="T75" fmla="*/ 764039 h 3319463"/>
              <a:gd name="T76" fmla="*/ 3506552 w 3856038"/>
              <a:gd name="T77" fmla="*/ 711346 h 3319463"/>
              <a:gd name="T78" fmla="*/ 2155095 w 3856038"/>
              <a:gd name="T79" fmla="*/ 1756621 h 3319463"/>
              <a:gd name="T80" fmla="*/ 2103678 w 3856038"/>
              <a:gd name="T81" fmla="*/ 1768049 h 3319463"/>
              <a:gd name="T82" fmla="*/ 2052577 w 3856038"/>
              <a:gd name="T83" fmla="*/ 1756621 h 3319463"/>
              <a:gd name="T84" fmla="*/ 207257 w 3856038"/>
              <a:gd name="T85" fmla="*/ 2594619 h 3319463"/>
              <a:gd name="T86" fmla="*/ 161553 w 3856038"/>
              <a:gd name="T87" fmla="*/ 2623505 h 3319463"/>
              <a:gd name="T88" fmla="*/ 109818 w 3856038"/>
              <a:gd name="T89" fmla="*/ 2629853 h 3319463"/>
              <a:gd name="T90" fmla="*/ 59670 w 3856038"/>
              <a:gd name="T91" fmla="*/ 2613665 h 3319463"/>
              <a:gd name="T92" fmla="*/ 19996 w 3856038"/>
              <a:gd name="T93" fmla="*/ 2575574 h 3319463"/>
              <a:gd name="T94" fmla="*/ 952 w 3856038"/>
              <a:gd name="T95" fmla="*/ 2526056 h 3319463"/>
              <a:gd name="T96" fmla="*/ 5078 w 3856038"/>
              <a:gd name="T97" fmla="*/ 2473998 h 3319463"/>
              <a:gd name="T98" fmla="*/ 31105 w 3856038"/>
              <a:gd name="T99" fmla="*/ 2427337 h 3319463"/>
              <a:gd name="T100" fmla="*/ 1492697 w 3856038"/>
              <a:gd name="T101" fmla="*/ 975760 h 3319463"/>
              <a:gd name="T102" fmla="*/ 1543797 w 3856038"/>
              <a:gd name="T103" fmla="*/ 964333 h 3319463"/>
              <a:gd name="T104" fmla="*/ 1595215 w 3856038"/>
              <a:gd name="T105" fmla="*/ 975760 h 3319463"/>
              <a:gd name="T106" fmla="*/ 3334526 w 3856038"/>
              <a:gd name="T107" fmla="*/ 243464 h 3319463"/>
              <a:gd name="T108" fmla="*/ 2991107 w 3856038"/>
              <a:gd name="T109" fmla="*/ 233624 h 3319463"/>
              <a:gd name="T110" fmla="*/ 2948576 w 3856038"/>
              <a:gd name="T111" fmla="*/ 203151 h 3319463"/>
              <a:gd name="T112" fmla="*/ 2922550 w 3856038"/>
              <a:gd name="T113" fmla="*/ 157760 h 3319463"/>
              <a:gd name="T114" fmla="*/ 2918424 w 3856038"/>
              <a:gd name="T115" fmla="*/ 102845 h 3319463"/>
              <a:gd name="T116" fmla="*/ 2937468 w 3856038"/>
              <a:gd name="T117" fmla="*/ 53645 h 3319463"/>
              <a:gd name="T118" fmla="*/ 2975555 w 3856038"/>
              <a:gd name="T119" fmla="*/ 17459 h 3319463"/>
              <a:gd name="T120" fmla="*/ 3026338 w 3856038"/>
              <a:gd name="T121" fmla="*/ 318 h 3319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856038" h="3319463">
                <a:moveTo>
                  <a:pt x="50800" y="3187700"/>
                </a:moveTo>
                <a:lnTo>
                  <a:pt x="3856038" y="3187700"/>
                </a:lnTo>
                <a:lnTo>
                  <a:pt x="3856038" y="3319463"/>
                </a:lnTo>
                <a:lnTo>
                  <a:pt x="50800" y="3319463"/>
                </a:lnTo>
                <a:lnTo>
                  <a:pt x="50800" y="3187700"/>
                </a:lnTo>
                <a:close/>
                <a:moveTo>
                  <a:pt x="839788" y="2182813"/>
                </a:moveTo>
                <a:lnTo>
                  <a:pt x="839788" y="3023236"/>
                </a:lnTo>
                <a:lnTo>
                  <a:pt x="839471" y="3029586"/>
                </a:lnTo>
                <a:lnTo>
                  <a:pt x="838518" y="3035936"/>
                </a:lnTo>
                <a:lnTo>
                  <a:pt x="837248" y="3041969"/>
                </a:lnTo>
                <a:lnTo>
                  <a:pt x="834708" y="3047684"/>
                </a:lnTo>
                <a:lnTo>
                  <a:pt x="832486" y="3053399"/>
                </a:lnTo>
                <a:lnTo>
                  <a:pt x="829311" y="3058479"/>
                </a:lnTo>
                <a:lnTo>
                  <a:pt x="825501" y="3063241"/>
                </a:lnTo>
                <a:lnTo>
                  <a:pt x="821373" y="3067686"/>
                </a:lnTo>
                <a:lnTo>
                  <a:pt x="816928" y="3071814"/>
                </a:lnTo>
                <a:lnTo>
                  <a:pt x="812166" y="3075306"/>
                </a:lnTo>
                <a:lnTo>
                  <a:pt x="807086" y="3078481"/>
                </a:lnTo>
                <a:lnTo>
                  <a:pt x="801688" y="3081339"/>
                </a:lnTo>
                <a:lnTo>
                  <a:pt x="795656" y="3083244"/>
                </a:lnTo>
                <a:lnTo>
                  <a:pt x="789623" y="3084831"/>
                </a:lnTo>
                <a:lnTo>
                  <a:pt x="783591" y="3085784"/>
                </a:lnTo>
                <a:lnTo>
                  <a:pt x="777241" y="3086101"/>
                </a:lnTo>
                <a:lnTo>
                  <a:pt x="364173" y="3086101"/>
                </a:lnTo>
                <a:lnTo>
                  <a:pt x="357823" y="3085784"/>
                </a:lnTo>
                <a:lnTo>
                  <a:pt x="351473" y="3084831"/>
                </a:lnTo>
                <a:lnTo>
                  <a:pt x="345758" y="3083244"/>
                </a:lnTo>
                <a:lnTo>
                  <a:pt x="339725" y="3081339"/>
                </a:lnTo>
                <a:lnTo>
                  <a:pt x="334328" y="3078481"/>
                </a:lnTo>
                <a:lnTo>
                  <a:pt x="329248" y="3075306"/>
                </a:lnTo>
                <a:lnTo>
                  <a:pt x="324485" y="3071814"/>
                </a:lnTo>
                <a:lnTo>
                  <a:pt x="320040" y="3067686"/>
                </a:lnTo>
                <a:lnTo>
                  <a:pt x="315595" y="3063241"/>
                </a:lnTo>
                <a:lnTo>
                  <a:pt x="312103" y="3058479"/>
                </a:lnTo>
                <a:lnTo>
                  <a:pt x="308928" y="3053399"/>
                </a:lnTo>
                <a:lnTo>
                  <a:pt x="306705" y="3047684"/>
                </a:lnTo>
                <a:lnTo>
                  <a:pt x="304165" y="3041969"/>
                </a:lnTo>
                <a:lnTo>
                  <a:pt x="302578" y="3035936"/>
                </a:lnTo>
                <a:lnTo>
                  <a:pt x="301943" y="3029586"/>
                </a:lnTo>
                <a:lnTo>
                  <a:pt x="301625" y="3023236"/>
                </a:lnTo>
                <a:lnTo>
                  <a:pt x="301625" y="2721293"/>
                </a:lnTo>
                <a:lnTo>
                  <a:pt x="839788" y="2182813"/>
                </a:lnTo>
                <a:close/>
                <a:moveTo>
                  <a:pt x="1684338" y="1620838"/>
                </a:moveTo>
                <a:lnTo>
                  <a:pt x="1929304" y="1865842"/>
                </a:lnTo>
                <a:lnTo>
                  <a:pt x="1938189" y="1874411"/>
                </a:lnTo>
                <a:lnTo>
                  <a:pt x="1947708" y="1882345"/>
                </a:lnTo>
                <a:lnTo>
                  <a:pt x="1957227" y="1889644"/>
                </a:lnTo>
                <a:lnTo>
                  <a:pt x="1967064" y="1896944"/>
                </a:lnTo>
                <a:lnTo>
                  <a:pt x="1977218" y="1903291"/>
                </a:lnTo>
                <a:lnTo>
                  <a:pt x="1987690" y="1909003"/>
                </a:lnTo>
                <a:lnTo>
                  <a:pt x="1998478" y="1914716"/>
                </a:lnTo>
                <a:lnTo>
                  <a:pt x="2009267" y="1919476"/>
                </a:lnTo>
                <a:lnTo>
                  <a:pt x="2020690" y="1923602"/>
                </a:lnTo>
                <a:lnTo>
                  <a:pt x="2032113" y="1927728"/>
                </a:lnTo>
                <a:lnTo>
                  <a:pt x="2043537" y="1930901"/>
                </a:lnTo>
                <a:lnTo>
                  <a:pt x="2055277" y="1933440"/>
                </a:lnTo>
                <a:lnTo>
                  <a:pt x="2067335" y="1935344"/>
                </a:lnTo>
                <a:lnTo>
                  <a:pt x="2079393" y="1936931"/>
                </a:lnTo>
                <a:lnTo>
                  <a:pt x="2091768" y="1937883"/>
                </a:lnTo>
                <a:lnTo>
                  <a:pt x="2103826" y="1938201"/>
                </a:lnTo>
                <a:lnTo>
                  <a:pt x="2111759" y="1937883"/>
                </a:lnTo>
                <a:lnTo>
                  <a:pt x="2119692" y="1937566"/>
                </a:lnTo>
                <a:lnTo>
                  <a:pt x="2127625" y="1936931"/>
                </a:lnTo>
                <a:lnTo>
                  <a:pt x="2135240" y="1935979"/>
                </a:lnTo>
                <a:lnTo>
                  <a:pt x="2142856" y="1934710"/>
                </a:lnTo>
                <a:lnTo>
                  <a:pt x="2150788" y="1933440"/>
                </a:lnTo>
                <a:lnTo>
                  <a:pt x="2158404" y="1931536"/>
                </a:lnTo>
                <a:lnTo>
                  <a:pt x="2165702" y="1929949"/>
                </a:lnTo>
                <a:lnTo>
                  <a:pt x="2173318" y="1927728"/>
                </a:lnTo>
                <a:lnTo>
                  <a:pt x="2180299" y="1925189"/>
                </a:lnTo>
                <a:lnTo>
                  <a:pt x="2194895" y="1919794"/>
                </a:lnTo>
                <a:lnTo>
                  <a:pt x="2209174" y="1913446"/>
                </a:lnTo>
                <a:lnTo>
                  <a:pt x="2222501" y="1906782"/>
                </a:lnTo>
                <a:lnTo>
                  <a:pt x="2222501" y="3023263"/>
                </a:lnTo>
                <a:lnTo>
                  <a:pt x="2222501" y="3029611"/>
                </a:lnTo>
                <a:lnTo>
                  <a:pt x="2221232" y="3035958"/>
                </a:lnTo>
                <a:lnTo>
                  <a:pt x="2219645" y="3041988"/>
                </a:lnTo>
                <a:lnTo>
                  <a:pt x="2217742" y="3047700"/>
                </a:lnTo>
                <a:lnTo>
                  <a:pt x="2214886" y="3053413"/>
                </a:lnTo>
                <a:lnTo>
                  <a:pt x="2211713" y="3058491"/>
                </a:lnTo>
                <a:lnTo>
                  <a:pt x="2208222" y="3063251"/>
                </a:lnTo>
                <a:lnTo>
                  <a:pt x="2204414" y="3067694"/>
                </a:lnTo>
                <a:lnTo>
                  <a:pt x="2199655" y="3071820"/>
                </a:lnTo>
                <a:lnTo>
                  <a:pt x="2194895" y="3075311"/>
                </a:lnTo>
                <a:lnTo>
                  <a:pt x="2189818" y="3078484"/>
                </a:lnTo>
                <a:lnTo>
                  <a:pt x="2184424" y="3081341"/>
                </a:lnTo>
                <a:lnTo>
                  <a:pt x="2178712" y="3083245"/>
                </a:lnTo>
                <a:lnTo>
                  <a:pt x="2172366" y="3084832"/>
                </a:lnTo>
                <a:lnTo>
                  <a:pt x="2166654" y="3085784"/>
                </a:lnTo>
                <a:lnTo>
                  <a:pt x="2159673" y="3086101"/>
                </a:lnTo>
                <a:lnTo>
                  <a:pt x="1747166" y="3086101"/>
                </a:lnTo>
                <a:lnTo>
                  <a:pt x="1740820" y="3085784"/>
                </a:lnTo>
                <a:lnTo>
                  <a:pt x="1734474" y="3084832"/>
                </a:lnTo>
                <a:lnTo>
                  <a:pt x="1728445" y="3083245"/>
                </a:lnTo>
                <a:lnTo>
                  <a:pt x="1723050" y="3081341"/>
                </a:lnTo>
                <a:lnTo>
                  <a:pt x="1717656" y="3078484"/>
                </a:lnTo>
                <a:lnTo>
                  <a:pt x="1712579" y="3075311"/>
                </a:lnTo>
                <a:lnTo>
                  <a:pt x="1707185" y="3071820"/>
                </a:lnTo>
                <a:lnTo>
                  <a:pt x="1703060" y="3067694"/>
                </a:lnTo>
                <a:lnTo>
                  <a:pt x="1698935" y="3063251"/>
                </a:lnTo>
                <a:lnTo>
                  <a:pt x="1695444" y="3058491"/>
                </a:lnTo>
                <a:lnTo>
                  <a:pt x="1692271" y="3053413"/>
                </a:lnTo>
                <a:lnTo>
                  <a:pt x="1689415" y="3047700"/>
                </a:lnTo>
                <a:lnTo>
                  <a:pt x="1687511" y="3041988"/>
                </a:lnTo>
                <a:lnTo>
                  <a:pt x="1685925" y="3035958"/>
                </a:lnTo>
                <a:lnTo>
                  <a:pt x="1684973" y="3029611"/>
                </a:lnTo>
                <a:lnTo>
                  <a:pt x="1684338" y="3023263"/>
                </a:lnTo>
                <a:lnTo>
                  <a:pt x="1684338" y="1620838"/>
                </a:lnTo>
                <a:close/>
                <a:moveTo>
                  <a:pt x="1531938" y="1492251"/>
                </a:moveTo>
                <a:lnTo>
                  <a:pt x="1531938" y="3023260"/>
                </a:lnTo>
                <a:lnTo>
                  <a:pt x="1531304" y="3029608"/>
                </a:lnTo>
                <a:lnTo>
                  <a:pt x="1530669" y="3035955"/>
                </a:lnTo>
                <a:lnTo>
                  <a:pt x="1529082" y="3041985"/>
                </a:lnTo>
                <a:lnTo>
                  <a:pt x="1527178" y="3047698"/>
                </a:lnTo>
                <a:lnTo>
                  <a:pt x="1524323" y="3053411"/>
                </a:lnTo>
                <a:lnTo>
                  <a:pt x="1521150" y="3058489"/>
                </a:lnTo>
                <a:lnTo>
                  <a:pt x="1517659" y="3063249"/>
                </a:lnTo>
                <a:lnTo>
                  <a:pt x="1513217" y="3067693"/>
                </a:lnTo>
                <a:lnTo>
                  <a:pt x="1509092" y="3071818"/>
                </a:lnTo>
                <a:lnTo>
                  <a:pt x="1504332" y="3075309"/>
                </a:lnTo>
                <a:lnTo>
                  <a:pt x="1498938" y="3078483"/>
                </a:lnTo>
                <a:lnTo>
                  <a:pt x="1493543" y="3081340"/>
                </a:lnTo>
                <a:lnTo>
                  <a:pt x="1487514" y="3083244"/>
                </a:lnTo>
                <a:lnTo>
                  <a:pt x="1481803" y="3084831"/>
                </a:lnTo>
                <a:lnTo>
                  <a:pt x="1475456" y="3085783"/>
                </a:lnTo>
                <a:lnTo>
                  <a:pt x="1469110" y="3086100"/>
                </a:lnTo>
                <a:lnTo>
                  <a:pt x="1056286" y="3086100"/>
                </a:lnTo>
                <a:lnTo>
                  <a:pt x="1050257" y="3085783"/>
                </a:lnTo>
                <a:lnTo>
                  <a:pt x="1043911" y="3084831"/>
                </a:lnTo>
                <a:lnTo>
                  <a:pt x="1037882" y="3083244"/>
                </a:lnTo>
                <a:lnTo>
                  <a:pt x="1031853" y="3081340"/>
                </a:lnTo>
                <a:lnTo>
                  <a:pt x="1026776" y="3078483"/>
                </a:lnTo>
                <a:lnTo>
                  <a:pt x="1021381" y="3075309"/>
                </a:lnTo>
                <a:lnTo>
                  <a:pt x="1016622" y="3071818"/>
                </a:lnTo>
                <a:lnTo>
                  <a:pt x="1012179" y="3067693"/>
                </a:lnTo>
                <a:lnTo>
                  <a:pt x="1008372" y="3063249"/>
                </a:lnTo>
                <a:lnTo>
                  <a:pt x="1004246" y="3058489"/>
                </a:lnTo>
                <a:lnTo>
                  <a:pt x="1001391" y="3053411"/>
                </a:lnTo>
                <a:lnTo>
                  <a:pt x="998852" y="3047698"/>
                </a:lnTo>
                <a:lnTo>
                  <a:pt x="996631" y="3041985"/>
                </a:lnTo>
                <a:lnTo>
                  <a:pt x="995044" y="3035955"/>
                </a:lnTo>
                <a:lnTo>
                  <a:pt x="994092" y="3029608"/>
                </a:lnTo>
                <a:lnTo>
                  <a:pt x="993775" y="3023260"/>
                </a:lnTo>
                <a:lnTo>
                  <a:pt x="993775" y="2030516"/>
                </a:lnTo>
                <a:lnTo>
                  <a:pt x="1531938" y="1492251"/>
                </a:lnTo>
                <a:close/>
                <a:moveTo>
                  <a:pt x="2914650" y="1230313"/>
                </a:moveTo>
                <a:lnTo>
                  <a:pt x="2914650" y="3023247"/>
                </a:lnTo>
                <a:lnTo>
                  <a:pt x="2914014" y="3029596"/>
                </a:lnTo>
                <a:lnTo>
                  <a:pt x="2913059" y="3035945"/>
                </a:lnTo>
                <a:lnTo>
                  <a:pt x="2911468" y="3041976"/>
                </a:lnTo>
                <a:lnTo>
                  <a:pt x="2909240" y="3047690"/>
                </a:lnTo>
                <a:lnTo>
                  <a:pt x="2906694" y="3053404"/>
                </a:lnTo>
                <a:lnTo>
                  <a:pt x="2903512" y="3058483"/>
                </a:lnTo>
                <a:lnTo>
                  <a:pt x="2900011" y="3063245"/>
                </a:lnTo>
                <a:lnTo>
                  <a:pt x="2895874" y="3067689"/>
                </a:lnTo>
                <a:lnTo>
                  <a:pt x="2891736" y="3071816"/>
                </a:lnTo>
                <a:lnTo>
                  <a:pt x="2886326" y="3075308"/>
                </a:lnTo>
                <a:lnTo>
                  <a:pt x="2881234" y="3078482"/>
                </a:lnTo>
                <a:lnTo>
                  <a:pt x="2875824" y="3081340"/>
                </a:lnTo>
                <a:lnTo>
                  <a:pt x="2870414" y="3083244"/>
                </a:lnTo>
                <a:lnTo>
                  <a:pt x="2864367" y="3084831"/>
                </a:lnTo>
                <a:lnTo>
                  <a:pt x="2858002" y="3085784"/>
                </a:lnTo>
                <a:lnTo>
                  <a:pt x="2851637" y="3086101"/>
                </a:lnTo>
                <a:lnTo>
                  <a:pt x="2437914" y="3086101"/>
                </a:lnTo>
                <a:lnTo>
                  <a:pt x="2430912" y="3085784"/>
                </a:lnTo>
                <a:lnTo>
                  <a:pt x="2425184" y="3084831"/>
                </a:lnTo>
                <a:lnTo>
                  <a:pt x="2418819" y="3083244"/>
                </a:lnTo>
                <a:lnTo>
                  <a:pt x="2413090" y="3081340"/>
                </a:lnTo>
                <a:lnTo>
                  <a:pt x="2407680" y="3078482"/>
                </a:lnTo>
                <a:lnTo>
                  <a:pt x="2402588" y="3075308"/>
                </a:lnTo>
                <a:lnTo>
                  <a:pt x="2397814" y="3071816"/>
                </a:lnTo>
                <a:lnTo>
                  <a:pt x="2393040" y="3067689"/>
                </a:lnTo>
                <a:lnTo>
                  <a:pt x="2389221" y="3063245"/>
                </a:lnTo>
                <a:lnTo>
                  <a:pt x="2385721" y="3058483"/>
                </a:lnTo>
                <a:lnTo>
                  <a:pt x="2382538" y="3053404"/>
                </a:lnTo>
                <a:lnTo>
                  <a:pt x="2379674" y="3047690"/>
                </a:lnTo>
                <a:lnTo>
                  <a:pt x="2377764" y="3041976"/>
                </a:lnTo>
                <a:lnTo>
                  <a:pt x="2376173" y="3035945"/>
                </a:lnTo>
                <a:lnTo>
                  <a:pt x="2374900" y="3029596"/>
                </a:lnTo>
                <a:lnTo>
                  <a:pt x="2374900" y="3023247"/>
                </a:lnTo>
                <a:lnTo>
                  <a:pt x="2374900" y="1768701"/>
                </a:lnTo>
                <a:lnTo>
                  <a:pt x="2914650" y="1230313"/>
                </a:lnTo>
                <a:close/>
                <a:moveTo>
                  <a:pt x="3382142" y="762000"/>
                </a:moveTo>
                <a:lnTo>
                  <a:pt x="3382777" y="774063"/>
                </a:lnTo>
                <a:lnTo>
                  <a:pt x="3384046" y="785492"/>
                </a:lnTo>
                <a:lnTo>
                  <a:pt x="3385633" y="796920"/>
                </a:lnTo>
                <a:lnTo>
                  <a:pt x="3387536" y="808031"/>
                </a:lnTo>
                <a:lnTo>
                  <a:pt x="3390392" y="818825"/>
                </a:lnTo>
                <a:lnTo>
                  <a:pt x="3393565" y="829618"/>
                </a:lnTo>
                <a:lnTo>
                  <a:pt x="3397056" y="840094"/>
                </a:lnTo>
                <a:lnTo>
                  <a:pt x="3401181" y="850888"/>
                </a:lnTo>
                <a:lnTo>
                  <a:pt x="3405623" y="860729"/>
                </a:lnTo>
                <a:lnTo>
                  <a:pt x="3410383" y="870570"/>
                </a:lnTo>
                <a:lnTo>
                  <a:pt x="3416095" y="880411"/>
                </a:lnTo>
                <a:lnTo>
                  <a:pt x="3421806" y="889935"/>
                </a:lnTo>
                <a:lnTo>
                  <a:pt x="3427835" y="899141"/>
                </a:lnTo>
                <a:lnTo>
                  <a:pt x="3434499" y="907713"/>
                </a:lnTo>
                <a:lnTo>
                  <a:pt x="3441797" y="916284"/>
                </a:lnTo>
                <a:lnTo>
                  <a:pt x="3448778" y="924220"/>
                </a:lnTo>
                <a:lnTo>
                  <a:pt x="3456711" y="932157"/>
                </a:lnTo>
                <a:lnTo>
                  <a:pt x="3464644" y="939776"/>
                </a:lnTo>
                <a:lnTo>
                  <a:pt x="3472894" y="946760"/>
                </a:lnTo>
                <a:lnTo>
                  <a:pt x="3481461" y="953426"/>
                </a:lnTo>
                <a:lnTo>
                  <a:pt x="3490663" y="960093"/>
                </a:lnTo>
                <a:lnTo>
                  <a:pt x="3499548" y="966125"/>
                </a:lnTo>
                <a:lnTo>
                  <a:pt x="3509067" y="971521"/>
                </a:lnTo>
                <a:lnTo>
                  <a:pt x="3518904" y="976601"/>
                </a:lnTo>
                <a:lnTo>
                  <a:pt x="3529058" y="981363"/>
                </a:lnTo>
                <a:lnTo>
                  <a:pt x="3539529" y="985807"/>
                </a:lnTo>
                <a:lnTo>
                  <a:pt x="3549683" y="989616"/>
                </a:lnTo>
                <a:lnTo>
                  <a:pt x="3560155" y="992791"/>
                </a:lnTo>
                <a:lnTo>
                  <a:pt x="3571261" y="995966"/>
                </a:lnTo>
                <a:lnTo>
                  <a:pt x="3582367" y="998505"/>
                </a:lnTo>
                <a:lnTo>
                  <a:pt x="3593790" y="1000093"/>
                </a:lnTo>
                <a:lnTo>
                  <a:pt x="3605213" y="1001680"/>
                </a:lnTo>
                <a:lnTo>
                  <a:pt x="3605213" y="3023244"/>
                </a:lnTo>
                <a:lnTo>
                  <a:pt x="3604896" y="3029593"/>
                </a:lnTo>
                <a:lnTo>
                  <a:pt x="3603944" y="3035942"/>
                </a:lnTo>
                <a:lnTo>
                  <a:pt x="3602357" y="3041974"/>
                </a:lnTo>
                <a:lnTo>
                  <a:pt x="3600136" y="3047688"/>
                </a:lnTo>
                <a:lnTo>
                  <a:pt x="3597598" y="3053402"/>
                </a:lnTo>
                <a:lnTo>
                  <a:pt x="3594425" y="3058481"/>
                </a:lnTo>
                <a:lnTo>
                  <a:pt x="3590617" y="3063243"/>
                </a:lnTo>
                <a:lnTo>
                  <a:pt x="3586809" y="3067688"/>
                </a:lnTo>
                <a:lnTo>
                  <a:pt x="3582367" y="3071815"/>
                </a:lnTo>
                <a:lnTo>
                  <a:pt x="3577607" y="3075307"/>
                </a:lnTo>
                <a:lnTo>
                  <a:pt x="3572213" y="3078481"/>
                </a:lnTo>
                <a:lnTo>
                  <a:pt x="3567136" y="3081338"/>
                </a:lnTo>
                <a:lnTo>
                  <a:pt x="3561107" y="3083243"/>
                </a:lnTo>
                <a:lnTo>
                  <a:pt x="3555078" y="3084830"/>
                </a:lnTo>
                <a:lnTo>
                  <a:pt x="3548732" y="3085783"/>
                </a:lnTo>
                <a:lnTo>
                  <a:pt x="3542703" y="3086100"/>
                </a:lnTo>
                <a:lnTo>
                  <a:pt x="3129878" y="3086100"/>
                </a:lnTo>
                <a:lnTo>
                  <a:pt x="3123532" y="3085783"/>
                </a:lnTo>
                <a:lnTo>
                  <a:pt x="3117186" y="3084830"/>
                </a:lnTo>
                <a:lnTo>
                  <a:pt x="3111474" y="3083243"/>
                </a:lnTo>
                <a:lnTo>
                  <a:pt x="3105445" y="3081338"/>
                </a:lnTo>
                <a:lnTo>
                  <a:pt x="3099733" y="3078481"/>
                </a:lnTo>
                <a:lnTo>
                  <a:pt x="3094656" y="3075307"/>
                </a:lnTo>
                <a:lnTo>
                  <a:pt x="3089897" y="3071815"/>
                </a:lnTo>
                <a:lnTo>
                  <a:pt x="3085454" y="3067688"/>
                </a:lnTo>
                <a:lnTo>
                  <a:pt x="3081329" y="3063243"/>
                </a:lnTo>
                <a:lnTo>
                  <a:pt x="3077839" y="3058481"/>
                </a:lnTo>
                <a:lnTo>
                  <a:pt x="3074666" y="3053402"/>
                </a:lnTo>
                <a:lnTo>
                  <a:pt x="3071810" y="3047688"/>
                </a:lnTo>
                <a:lnTo>
                  <a:pt x="3069906" y="3041974"/>
                </a:lnTo>
                <a:lnTo>
                  <a:pt x="3068320" y="3035942"/>
                </a:lnTo>
                <a:lnTo>
                  <a:pt x="3067685" y="3029593"/>
                </a:lnTo>
                <a:lnTo>
                  <a:pt x="3067050" y="3023244"/>
                </a:lnTo>
                <a:lnTo>
                  <a:pt x="3067050" y="1077552"/>
                </a:lnTo>
                <a:lnTo>
                  <a:pt x="3382142" y="762000"/>
                </a:lnTo>
                <a:close/>
                <a:moveTo>
                  <a:pt x="3032368" y="0"/>
                </a:moveTo>
                <a:lnTo>
                  <a:pt x="3038399" y="0"/>
                </a:lnTo>
                <a:lnTo>
                  <a:pt x="3628114" y="0"/>
                </a:lnTo>
                <a:lnTo>
                  <a:pt x="3634144" y="0"/>
                </a:lnTo>
                <a:lnTo>
                  <a:pt x="3640175" y="318"/>
                </a:lnTo>
                <a:lnTo>
                  <a:pt x="3646205" y="1270"/>
                </a:lnTo>
                <a:lnTo>
                  <a:pt x="3651918" y="2222"/>
                </a:lnTo>
                <a:lnTo>
                  <a:pt x="3657631" y="3492"/>
                </a:lnTo>
                <a:lnTo>
                  <a:pt x="3663344" y="5079"/>
                </a:lnTo>
                <a:lnTo>
                  <a:pt x="3669057" y="6984"/>
                </a:lnTo>
                <a:lnTo>
                  <a:pt x="3674453" y="9206"/>
                </a:lnTo>
                <a:lnTo>
                  <a:pt x="3680166" y="11428"/>
                </a:lnTo>
                <a:lnTo>
                  <a:pt x="3685562" y="14284"/>
                </a:lnTo>
                <a:lnTo>
                  <a:pt x="3690640" y="17459"/>
                </a:lnTo>
                <a:lnTo>
                  <a:pt x="3695718" y="20633"/>
                </a:lnTo>
                <a:lnTo>
                  <a:pt x="3700479" y="23807"/>
                </a:lnTo>
                <a:lnTo>
                  <a:pt x="3705240" y="27616"/>
                </a:lnTo>
                <a:lnTo>
                  <a:pt x="3710001" y="31425"/>
                </a:lnTo>
                <a:lnTo>
                  <a:pt x="3714445" y="35552"/>
                </a:lnTo>
                <a:lnTo>
                  <a:pt x="3718253" y="39678"/>
                </a:lnTo>
                <a:lnTo>
                  <a:pt x="3722062" y="44440"/>
                </a:lnTo>
                <a:lnTo>
                  <a:pt x="3725871" y="49201"/>
                </a:lnTo>
                <a:lnTo>
                  <a:pt x="3729362" y="53962"/>
                </a:lnTo>
                <a:lnTo>
                  <a:pt x="3732536" y="59041"/>
                </a:lnTo>
                <a:lnTo>
                  <a:pt x="3735075" y="64437"/>
                </a:lnTo>
                <a:lnTo>
                  <a:pt x="3737932" y="69516"/>
                </a:lnTo>
                <a:lnTo>
                  <a:pt x="3740471" y="74912"/>
                </a:lnTo>
                <a:lnTo>
                  <a:pt x="3742692" y="80308"/>
                </a:lnTo>
                <a:lnTo>
                  <a:pt x="3744279" y="86339"/>
                </a:lnTo>
                <a:lnTo>
                  <a:pt x="3745866" y="91736"/>
                </a:lnTo>
                <a:lnTo>
                  <a:pt x="3747453" y="97767"/>
                </a:lnTo>
                <a:lnTo>
                  <a:pt x="3748088" y="103798"/>
                </a:lnTo>
                <a:lnTo>
                  <a:pt x="3749040" y="109511"/>
                </a:lnTo>
                <a:lnTo>
                  <a:pt x="3749358" y="115542"/>
                </a:lnTo>
                <a:lnTo>
                  <a:pt x="3749675" y="121573"/>
                </a:lnTo>
                <a:lnTo>
                  <a:pt x="3749675" y="711346"/>
                </a:lnTo>
                <a:lnTo>
                  <a:pt x="3749358" y="717377"/>
                </a:lnTo>
                <a:lnTo>
                  <a:pt x="3749040" y="723726"/>
                </a:lnTo>
                <a:lnTo>
                  <a:pt x="3748088" y="729757"/>
                </a:lnTo>
                <a:lnTo>
                  <a:pt x="3747453" y="735788"/>
                </a:lnTo>
                <a:lnTo>
                  <a:pt x="3745866" y="741819"/>
                </a:lnTo>
                <a:lnTo>
                  <a:pt x="3744279" y="747215"/>
                </a:lnTo>
                <a:lnTo>
                  <a:pt x="3742375" y="753246"/>
                </a:lnTo>
                <a:lnTo>
                  <a:pt x="3740471" y="758642"/>
                </a:lnTo>
                <a:lnTo>
                  <a:pt x="3737614" y="764039"/>
                </a:lnTo>
                <a:lnTo>
                  <a:pt x="3735075" y="769117"/>
                </a:lnTo>
                <a:lnTo>
                  <a:pt x="3732219" y="774196"/>
                </a:lnTo>
                <a:lnTo>
                  <a:pt x="3729045" y="779275"/>
                </a:lnTo>
                <a:lnTo>
                  <a:pt x="3725871" y="784036"/>
                </a:lnTo>
                <a:lnTo>
                  <a:pt x="3721745" y="788798"/>
                </a:lnTo>
                <a:lnTo>
                  <a:pt x="3718253" y="793242"/>
                </a:lnTo>
                <a:lnTo>
                  <a:pt x="3714445" y="797368"/>
                </a:lnTo>
                <a:lnTo>
                  <a:pt x="3710001" y="801495"/>
                </a:lnTo>
                <a:lnTo>
                  <a:pt x="3705558" y="804986"/>
                </a:lnTo>
                <a:lnTo>
                  <a:pt x="3700797" y="808795"/>
                </a:lnTo>
                <a:lnTo>
                  <a:pt x="3696036" y="811970"/>
                </a:lnTo>
                <a:lnTo>
                  <a:pt x="3690958" y="815144"/>
                </a:lnTo>
                <a:lnTo>
                  <a:pt x="3685879" y="818318"/>
                </a:lnTo>
                <a:lnTo>
                  <a:pt x="3680801" y="820857"/>
                </a:lnTo>
                <a:lnTo>
                  <a:pt x="3675405" y="823397"/>
                </a:lnTo>
                <a:lnTo>
                  <a:pt x="3669692" y="825301"/>
                </a:lnTo>
                <a:lnTo>
                  <a:pt x="3664297" y="827523"/>
                </a:lnTo>
                <a:lnTo>
                  <a:pt x="3658583" y="829110"/>
                </a:lnTo>
                <a:lnTo>
                  <a:pt x="3652870" y="830698"/>
                </a:lnTo>
                <a:lnTo>
                  <a:pt x="3646523" y="831332"/>
                </a:lnTo>
                <a:lnTo>
                  <a:pt x="3640492" y="832285"/>
                </a:lnTo>
                <a:lnTo>
                  <a:pt x="3634144" y="832919"/>
                </a:lnTo>
                <a:lnTo>
                  <a:pt x="3628114" y="832919"/>
                </a:lnTo>
                <a:lnTo>
                  <a:pt x="3622083" y="832919"/>
                </a:lnTo>
                <a:lnTo>
                  <a:pt x="3615735" y="832285"/>
                </a:lnTo>
                <a:lnTo>
                  <a:pt x="3609705" y="831332"/>
                </a:lnTo>
                <a:lnTo>
                  <a:pt x="3603675" y="830698"/>
                </a:lnTo>
                <a:lnTo>
                  <a:pt x="3597644" y="829110"/>
                </a:lnTo>
                <a:lnTo>
                  <a:pt x="3592248" y="827523"/>
                </a:lnTo>
                <a:lnTo>
                  <a:pt x="3586218" y="825301"/>
                </a:lnTo>
                <a:lnTo>
                  <a:pt x="3580822" y="823397"/>
                </a:lnTo>
                <a:lnTo>
                  <a:pt x="3575427" y="820857"/>
                </a:lnTo>
                <a:lnTo>
                  <a:pt x="3570031" y="818318"/>
                </a:lnTo>
                <a:lnTo>
                  <a:pt x="3565270" y="815144"/>
                </a:lnTo>
                <a:lnTo>
                  <a:pt x="3560192" y="811970"/>
                </a:lnTo>
                <a:lnTo>
                  <a:pt x="3555431" y="808795"/>
                </a:lnTo>
                <a:lnTo>
                  <a:pt x="3550670" y="804986"/>
                </a:lnTo>
                <a:lnTo>
                  <a:pt x="3546227" y="801495"/>
                </a:lnTo>
                <a:lnTo>
                  <a:pt x="3542100" y="797368"/>
                </a:lnTo>
                <a:lnTo>
                  <a:pt x="3537974" y="793242"/>
                </a:lnTo>
                <a:lnTo>
                  <a:pt x="3534166" y="788798"/>
                </a:lnTo>
                <a:lnTo>
                  <a:pt x="3530674" y="784036"/>
                </a:lnTo>
                <a:lnTo>
                  <a:pt x="3527500" y="779275"/>
                </a:lnTo>
                <a:lnTo>
                  <a:pt x="3524326" y="774196"/>
                </a:lnTo>
                <a:lnTo>
                  <a:pt x="3521153" y="769117"/>
                </a:lnTo>
                <a:lnTo>
                  <a:pt x="3518296" y="764039"/>
                </a:lnTo>
                <a:lnTo>
                  <a:pt x="3516074" y="758642"/>
                </a:lnTo>
                <a:lnTo>
                  <a:pt x="3514170" y="753246"/>
                </a:lnTo>
                <a:lnTo>
                  <a:pt x="3511948" y="747215"/>
                </a:lnTo>
                <a:lnTo>
                  <a:pt x="3510361" y="741819"/>
                </a:lnTo>
                <a:lnTo>
                  <a:pt x="3508774" y="735788"/>
                </a:lnTo>
                <a:lnTo>
                  <a:pt x="3508139" y="729757"/>
                </a:lnTo>
                <a:lnTo>
                  <a:pt x="3507187" y="723726"/>
                </a:lnTo>
                <a:lnTo>
                  <a:pt x="3506552" y="717377"/>
                </a:lnTo>
                <a:lnTo>
                  <a:pt x="3506552" y="711346"/>
                </a:lnTo>
                <a:lnTo>
                  <a:pt x="3506552" y="415190"/>
                </a:lnTo>
                <a:lnTo>
                  <a:pt x="2189691" y="1732180"/>
                </a:lnTo>
                <a:lnTo>
                  <a:pt x="2185247" y="1736624"/>
                </a:lnTo>
                <a:lnTo>
                  <a:pt x="2180487" y="1740433"/>
                </a:lnTo>
                <a:lnTo>
                  <a:pt x="2175726" y="1744242"/>
                </a:lnTo>
                <a:lnTo>
                  <a:pt x="2170647" y="1748051"/>
                </a:lnTo>
                <a:lnTo>
                  <a:pt x="2165569" y="1750908"/>
                </a:lnTo>
                <a:lnTo>
                  <a:pt x="2160491" y="1753765"/>
                </a:lnTo>
                <a:lnTo>
                  <a:pt x="2155095" y="1756621"/>
                </a:lnTo>
                <a:lnTo>
                  <a:pt x="2149382" y="1758843"/>
                </a:lnTo>
                <a:lnTo>
                  <a:pt x="2143986" y="1761065"/>
                </a:lnTo>
                <a:lnTo>
                  <a:pt x="2138273" y="1762970"/>
                </a:lnTo>
                <a:lnTo>
                  <a:pt x="2132878" y="1764557"/>
                </a:lnTo>
                <a:lnTo>
                  <a:pt x="2126847" y="1765509"/>
                </a:lnTo>
                <a:lnTo>
                  <a:pt x="2121452" y="1766461"/>
                </a:lnTo>
                <a:lnTo>
                  <a:pt x="2115421" y="1767096"/>
                </a:lnTo>
                <a:lnTo>
                  <a:pt x="2109708" y="1767731"/>
                </a:lnTo>
                <a:lnTo>
                  <a:pt x="2103678" y="1768049"/>
                </a:lnTo>
                <a:lnTo>
                  <a:pt x="2098282" y="1767731"/>
                </a:lnTo>
                <a:lnTo>
                  <a:pt x="2092252" y="1767096"/>
                </a:lnTo>
                <a:lnTo>
                  <a:pt x="2086221" y="1766461"/>
                </a:lnTo>
                <a:lnTo>
                  <a:pt x="2080508" y="1765509"/>
                </a:lnTo>
                <a:lnTo>
                  <a:pt x="2074795" y="1764557"/>
                </a:lnTo>
                <a:lnTo>
                  <a:pt x="2069399" y="1762970"/>
                </a:lnTo>
                <a:lnTo>
                  <a:pt x="2063369" y="1761065"/>
                </a:lnTo>
                <a:lnTo>
                  <a:pt x="2057973" y="1758843"/>
                </a:lnTo>
                <a:lnTo>
                  <a:pt x="2052577" y="1756621"/>
                </a:lnTo>
                <a:lnTo>
                  <a:pt x="2047182" y="1753765"/>
                </a:lnTo>
                <a:lnTo>
                  <a:pt x="2042104" y="1750908"/>
                </a:lnTo>
                <a:lnTo>
                  <a:pt x="2037025" y="1748051"/>
                </a:lnTo>
                <a:lnTo>
                  <a:pt x="2031947" y="1744242"/>
                </a:lnTo>
                <a:lnTo>
                  <a:pt x="2027186" y="1740433"/>
                </a:lnTo>
                <a:lnTo>
                  <a:pt x="2022425" y="1736624"/>
                </a:lnTo>
                <a:lnTo>
                  <a:pt x="2017664" y="1732180"/>
                </a:lnTo>
                <a:lnTo>
                  <a:pt x="1543797" y="1257949"/>
                </a:lnTo>
                <a:lnTo>
                  <a:pt x="207257" y="2594619"/>
                </a:lnTo>
                <a:lnTo>
                  <a:pt x="202814" y="2599063"/>
                </a:lnTo>
                <a:lnTo>
                  <a:pt x="198053" y="2602872"/>
                </a:lnTo>
                <a:lnTo>
                  <a:pt x="193292" y="2606999"/>
                </a:lnTo>
                <a:lnTo>
                  <a:pt x="188214" y="2610490"/>
                </a:lnTo>
                <a:lnTo>
                  <a:pt x="183136" y="2613665"/>
                </a:lnTo>
                <a:lnTo>
                  <a:pt x="178057" y="2616204"/>
                </a:lnTo>
                <a:lnTo>
                  <a:pt x="172662" y="2619061"/>
                </a:lnTo>
                <a:lnTo>
                  <a:pt x="166949" y="2621600"/>
                </a:lnTo>
                <a:lnTo>
                  <a:pt x="161553" y="2623505"/>
                </a:lnTo>
                <a:lnTo>
                  <a:pt x="155840" y="2625409"/>
                </a:lnTo>
                <a:lnTo>
                  <a:pt x="150444" y="2626996"/>
                </a:lnTo>
                <a:lnTo>
                  <a:pt x="144414" y="2628266"/>
                </a:lnTo>
                <a:lnTo>
                  <a:pt x="139018" y="2628901"/>
                </a:lnTo>
                <a:lnTo>
                  <a:pt x="132988" y="2629853"/>
                </a:lnTo>
                <a:lnTo>
                  <a:pt x="127275" y="2630171"/>
                </a:lnTo>
                <a:lnTo>
                  <a:pt x="121244" y="2630488"/>
                </a:lnTo>
                <a:lnTo>
                  <a:pt x="115214" y="2630171"/>
                </a:lnTo>
                <a:lnTo>
                  <a:pt x="109818" y="2629853"/>
                </a:lnTo>
                <a:lnTo>
                  <a:pt x="103787" y="2628901"/>
                </a:lnTo>
                <a:lnTo>
                  <a:pt x="98074" y="2628266"/>
                </a:lnTo>
                <a:lnTo>
                  <a:pt x="92361" y="2626996"/>
                </a:lnTo>
                <a:lnTo>
                  <a:pt x="86648" y="2625409"/>
                </a:lnTo>
                <a:lnTo>
                  <a:pt x="80935" y="2623505"/>
                </a:lnTo>
                <a:lnTo>
                  <a:pt x="75540" y="2621600"/>
                </a:lnTo>
                <a:lnTo>
                  <a:pt x="70144" y="2619061"/>
                </a:lnTo>
                <a:lnTo>
                  <a:pt x="64748" y="2616204"/>
                </a:lnTo>
                <a:lnTo>
                  <a:pt x="59670" y="2613665"/>
                </a:lnTo>
                <a:lnTo>
                  <a:pt x="54592" y="2610490"/>
                </a:lnTo>
                <a:lnTo>
                  <a:pt x="49513" y="2606999"/>
                </a:lnTo>
                <a:lnTo>
                  <a:pt x="44752" y="2602872"/>
                </a:lnTo>
                <a:lnTo>
                  <a:pt x="39992" y="2599063"/>
                </a:lnTo>
                <a:lnTo>
                  <a:pt x="35231" y="2594619"/>
                </a:lnTo>
                <a:lnTo>
                  <a:pt x="31105" y="2590175"/>
                </a:lnTo>
                <a:lnTo>
                  <a:pt x="26978" y="2585731"/>
                </a:lnTo>
                <a:lnTo>
                  <a:pt x="23170" y="2580335"/>
                </a:lnTo>
                <a:lnTo>
                  <a:pt x="19996" y="2575574"/>
                </a:lnTo>
                <a:lnTo>
                  <a:pt x="16822" y="2570495"/>
                </a:lnTo>
                <a:lnTo>
                  <a:pt x="13648" y="2565099"/>
                </a:lnTo>
                <a:lnTo>
                  <a:pt x="10791" y="2560020"/>
                </a:lnTo>
                <a:lnTo>
                  <a:pt x="8570" y="2554307"/>
                </a:lnTo>
                <a:lnTo>
                  <a:pt x="6665" y="2548910"/>
                </a:lnTo>
                <a:lnTo>
                  <a:pt x="5078" y="2543514"/>
                </a:lnTo>
                <a:lnTo>
                  <a:pt x="3491" y="2537483"/>
                </a:lnTo>
                <a:lnTo>
                  <a:pt x="2222" y="2532087"/>
                </a:lnTo>
                <a:lnTo>
                  <a:pt x="952" y="2526056"/>
                </a:lnTo>
                <a:lnTo>
                  <a:pt x="318" y="2520660"/>
                </a:lnTo>
                <a:lnTo>
                  <a:pt x="0" y="2514629"/>
                </a:lnTo>
                <a:lnTo>
                  <a:pt x="0" y="2508598"/>
                </a:lnTo>
                <a:lnTo>
                  <a:pt x="0" y="2502884"/>
                </a:lnTo>
                <a:lnTo>
                  <a:pt x="318" y="2497170"/>
                </a:lnTo>
                <a:lnTo>
                  <a:pt x="952" y="2491457"/>
                </a:lnTo>
                <a:lnTo>
                  <a:pt x="2222" y="2485426"/>
                </a:lnTo>
                <a:lnTo>
                  <a:pt x="3491" y="2480029"/>
                </a:lnTo>
                <a:lnTo>
                  <a:pt x="5078" y="2473998"/>
                </a:lnTo>
                <a:lnTo>
                  <a:pt x="6665" y="2468285"/>
                </a:lnTo>
                <a:lnTo>
                  <a:pt x="8570" y="2462889"/>
                </a:lnTo>
                <a:lnTo>
                  <a:pt x="10791" y="2457492"/>
                </a:lnTo>
                <a:lnTo>
                  <a:pt x="13648" y="2452414"/>
                </a:lnTo>
                <a:lnTo>
                  <a:pt x="16822" y="2446700"/>
                </a:lnTo>
                <a:lnTo>
                  <a:pt x="19996" y="2441621"/>
                </a:lnTo>
                <a:lnTo>
                  <a:pt x="23487" y="2436860"/>
                </a:lnTo>
                <a:lnTo>
                  <a:pt x="26978" y="2431781"/>
                </a:lnTo>
                <a:lnTo>
                  <a:pt x="31105" y="2427337"/>
                </a:lnTo>
                <a:lnTo>
                  <a:pt x="35231" y="2422576"/>
                </a:lnTo>
                <a:lnTo>
                  <a:pt x="1457784" y="1000202"/>
                </a:lnTo>
                <a:lnTo>
                  <a:pt x="1462227" y="995758"/>
                </a:lnTo>
                <a:lnTo>
                  <a:pt x="1466988" y="991631"/>
                </a:lnTo>
                <a:lnTo>
                  <a:pt x="1471749" y="987822"/>
                </a:lnTo>
                <a:lnTo>
                  <a:pt x="1476827" y="984330"/>
                </a:lnTo>
                <a:lnTo>
                  <a:pt x="1481906" y="981156"/>
                </a:lnTo>
                <a:lnTo>
                  <a:pt x="1486984" y="978617"/>
                </a:lnTo>
                <a:lnTo>
                  <a:pt x="1492697" y="975760"/>
                </a:lnTo>
                <a:lnTo>
                  <a:pt x="1498093" y="973221"/>
                </a:lnTo>
                <a:lnTo>
                  <a:pt x="1503488" y="971316"/>
                </a:lnTo>
                <a:lnTo>
                  <a:pt x="1509202" y="969411"/>
                </a:lnTo>
                <a:lnTo>
                  <a:pt x="1514597" y="967824"/>
                </a:lnTo>
                <a:lnTo>
                  <a:pt x="1520628" y="966555"/>
                </a:lnTo>
                <a:lnTo>
                  <a:pt x="1526023" y="965602"/>
                </a:lnTo>
                <a:lnTo>
                  <a:pt x="1532054" y="964968"/>
                </a:lnTo>
                <a:lnTo>
                  <a:pt x="1537767" y="964650"/>
                </a:lnTo>
                <a:lnTo>
                  <a:pt x="1543797" y="964333"/>
                </a:lnTo>
                <a:lnTo>
                  <a:pt x="1549828" y="964650"/>
                </a:lnTo>
                <a:lnTo>
                  <a:pt x="1555223" y="964968"/>
                </a:lnTo>
                <a:lnTo>
                  <a:pt x="1561254" y="965602"/>
                </a:lnTo>
                <a:lnTo>
                  <a:pt x="1566967" y="966555"/>
                </a:lnTo>
                <a:lnTo>
                  <a:pt x="1572680" y="967824"/>
                </a:lnTo>
                <a:lnTo>
                  <a:pt x="1578393" y="969411"/>
                </a:lnTo>
                <a:lnTo>
                  <a:pt x="1584106" y="971316"/>
                </a:lnTo>
                <a:lnTo>
                  <a:pt x="1589502" y="973221"/>
                </a:lnTo>
                <a:lnTo>
                  <a:pt x="1595215" y="975760"/>
                </a:lnTo>
                <a:lnTo>
                  <a:pt x="1600293" y="978617"/>
                </a:lnTo>
                <a:lnTo>
                  <a:pt x="1605371" y="981156"/>
                </a:lnTo>
                <a:lnTo>
                  <a:pt x="1610450" y="984330"/>
                </a:lnTo>
                <a:lnTo>
                  <a:pt x="1615528" y="987822"/>
                </a:lnTo>
                <a:lnTo>
                  <a:pt x="1620289" y="991631"/>
                </a:lnTo>
                <a:lnTo>
                  <a:pt x="1625050" y="995758"/>
                </a:lnTo>
                <a:lnTo>
                  <a:pt x="1629811" y="1000202"/>
                </a:lnTo>
                <a:lnTo>
                  <a:pt x="2103678" y="1474115"/>
                </a:lnTo>
                <a:lnTo>
                  <a:pt x="3334526" y="243464"/>
                </a:lnTo>
                <a:lnTo>
                  <a:pt x="3038399" y="243464"/>
                </a:lnTo>
                <a:lnTo>
                  <a:pt x="3032368" y="242829"/>
                </a:lnTo>
                <a:lnTo>
                  <a:pt x="3026338" y="242512"/>
                </a:lnTo>
                <a:lnTo>
                  <a:pt x="3019990" y="241877"/>
                </a:lnTo>
                <a:lnTo>
                  <a:pt x="3013959" y="240607"/>
                </a:lnTo>
                <a:lnTo>
                  <a:pt x="3008246" y="239338"/>
                </a:lnTo>
                <a:lnTo>
                  <a:pt x="3002216" y="237750"/>
                </a:lnTo>
                <a:lnTo>
                  <a:pt x="2996820" y="235846"/>
                </a:lnTo>
                <a:lnTo>
                  <a:pt x="2991107" y="233624"/>
                </a:lnTo>
                <a:lnTo>
                  <a:pt x="2985711" y="231085"/>
                </a:lnTo>
                <a:lnTo>
                  <a:pt x="2980633" y="228228"/>
                </a:lnTo>
                <a:lnTo>
                  <a:pt x="2975555" y="225688"/>
                </a:lnTo>
                <a:lnTo>
                  <a:pt x="2970794" y="222514"/>
                </a:lnTo>
                <a:lnTo>
                  <a:pt x="2966033" y="219022"/>
                </a:lnTo>
                <a:lnTo>
                  <a:pt x="2961272" y="215213"/>
                </a:lnTo>
                <a:lnTo>
                  <a:pt x="2956829" y="211404"/>
                </a:lnTo>
                <a:lnTo>
                  <a:pt x="2952703" y="207595"/>
                </a:lnTo>
                <a:lnTo>
                  <a:pt x="2948576" y="203151"/>
                </a:lnTo>
                <a:lnTo>
                  <a:pt x="2944768" y="198707"/>
                </a:lnTo>
                <a:lnTo>
                  <a:pt x="2941276" y="194581"/>
                </a:lnTo>
                <a:lnTo>
                  <a:pt x="2937468" y="189820"/>
                </a:lnTo>
                <a:lnTo>
                  <a:pt x="2934294" y="184423"/>
                </a:lnTo>
                <a:lnTo>
                  <a:pt x="2931755" y="179345"/>
                </a:lnTo>
                <a:lnTo>
                  <a:pt x="2928898" y="174266"/>
                </a:lnTo>
                <a:lnTo>
                  <a:pt x="2926676" y="168870"/>
                </a:lnTo>
                <a:lnTo>
                  <a:pt x="2924137" y="163156"/>
                </a:lnTo>
                <a:lnTo>
                  <a:pt x="2922550" y="157760"/>
                </a:lnTo>
                <a:lnTo>
                  <a:pt x="2920646" y="151729"/>
                </a:lnTo>
                <a:lnTo>
                  <a:pt x="2919376" y="146015"/>
                </a:lnTo>
                <a:lnTo>
                  <a:pt x="2918424" y="139984"/>
                </a:lnTo>
                <a:lnTo>
                  <a:pt x="2917472" y="133953"/>
                </a:lnTo>
                <a:lnTo>
                  <a:pt x="2917155" y="127922"/>
                </a:lnTo>
                <a:lnTo>
                  <a:pt x="2917155" y="121573"/>
                </a:lnTo>
                <a:lnTo>
                  <a:pt x="2917155" y="115225"/>
                </a:lnTo>
                <a:lnTo>
                  <a:pt x="2917472" y="109194"/>
                </a:lnTo>
                <a:lnTo>
                  <a:pt x="2918424" y="102845"/>
                </a:lnTo>
                <a:lnTo>
                  <a:pt x="2919376" y="97132"/>
                </a:lnTo>
                <a:lnTo>
                  <a:pt x="2920646" y="91101"/>
                </a:lnTo>
                <a:lnTo>
                  <a:pt x="2922550" y="85070"/>
                </a:lnTo>
                <a:lnTo>
                  <a:pt x="2924137" y="79674"/>
                </a:lnTo>
                <a:lnTo>
                  <a:pt x="2926676" y="74277"/>
                </a:lnTo>
                <a:lnTo>
                  <a:pt x="2928898" y="68564"/>
                </a:lnTo>
                <a:lnTo>
                  <a:pt x="2931755" y="63485"/>
                </a:lnTo>
                <a:lnTo>
                  <a:pt x="2934294" y="58406"/>
                </a:lnTo>
                <a:lnTo>
                  <a:pt x="2937468" y="53645"/>
                </a:lnTo>
                <a:lnTo>
                  <a:pt x="2941276" y="48883"/>
                </a:lnTo>
                <a:lnTo>
                  <a:pt x="2944768" y="44122"/>
                </a:lnTo>
                <a:lnTo>
                  <a:pt x="2948576" y="39678"/>
                </a:lnTo>
                <a:lnTo>
                  <a:pt x="2952703" y="35552"/>
                </a:lnTo>
                <a:lnTo>
                  <a:pt x="2956829" y="31425"/>
                </a:lnTo>
                <a:lnTo>
                  <a:pt x="2961272" y="27616"/>
                </a:lnTo>
                <a:lnTo>
                  <a:pt x="2966033" y="24124"/>
                </a:lnTo>
                <a:lnTo>
                  <a:pt x="2970794" y="20633"/>
                </a:lnTo>
                <a:lnTo>
                  <a:pt x="2975555" y="17459"/>
                </a:lnTo>
                <a:lnTo>
                  <a:pt x="2980633" y="14602"/>
                </a:lnTo>
                <a:lnTo>
                  <a:pt x="2985711" y="11745"/>
                </a:lnTo>
                <a:lnTo>
                  <a:pt x="2991107" y="9523"/>
                </a:lnTo>
                <a:lnTo>
                  <a:pt x="2996820" y="6984"/>
                </a:lnTo>
                <a:lnTo>
                  <a:pt x="3002216" y="5397"/>
                </a:lnTo>
                <a:lnTo>
                  <a:pt x="3008246" y="3492"/>
                </a:lnTo>
                <a:lnTo>
                  <a:pt x="3013959" y="2222"/>
                </a:lnTo>
                <a:lnTo>
                  <a:pt x="3019990" y="1270"/>
                </a:lnTo>
                <a:lnTo>
                  <a:pt x="3026338" y="318"/>
                </a:lnTo>
                <a:lnTo>
                  <a:pt x="3032368" y="0"/>
                </a:lnTo>
                <a:close/>
              </a:path>
            </a:pathLst>
          </a:custGeom>
          <a:solidFill>
            <a:srgbClr val="E77960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5055623" y="5340564"/>
            <a:ext cx="3618820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E77960"/>
                </a:solidFill>
                <a:latin typeface="迷你简粗倩" panose="03000509000000000000" pitchFamily="65" charset="-122"/>
                <a:ea typeface="迷你简粗倩" panose="03000509000000000000" pitchFamily="65" charset="-122"/>
              </a:rPr>
              <a:t>不足之处</a:t>
            </a:r>
            <a:endParaRPr lang="zh-CN" altLang="en-US" sz="3600" dirty="0">
              <a:solidFill>
                <a:srgbClr val="E77960"/>
              </a:solidFill>
              <a:latin typeface="迷你简粗倩" panose="03000509000000000000" pitchFamily="65" charset="-122"/>
              <a:ea typeface="迷你简粗倩" panose="03000509000000000000" pitchFamily="65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7863481" y="3105834"/>
            <a:ext cx="3618820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E77960"/>
                </a:solidFill>
                <a:latin typeface="迷你简粗倩" panose="03000509000000000000" pitchFamily="65" charset="-122"/>
                <a:ea typeface="迷你简粗倩" panose="03000509000000000000" pitchFamily="65" charset="-122"/>
              </a:rPr>
              <a:t>工作举措</a:t>
            </a:r>
            <a:endParaRPr lang="zh-CN" altLang="en-US" sz="3600" dirty="0">
              <a:solidFill>
                <a:srgbClr val="E77960"/>
              </a:solidFill>
              <a:latin typeface="迷你简粗倩" panose="03000509000000000000" pitchFamily="65" charset="-122"/>
              <a:ea typeface="迷你简粗倩" panose="03000509000000000000" pitchFamily="65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2485414" y="3105834"/>
            <a:ext cx="3618820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迷你简粗倩" panose="03000509000000000000" pitchFamily="65" charset="-122"/>
                <a:ea typeface="迷你简粗倩" panose="03000509000000000000" pitchFamily="65" charset="-122"/>
              </a:rPr>
              <a:t>明年展望</a:t>
            </a:r>
            <a:endParaRPr lang="zh-CN" altLang="en-US" sz="3600" dirty="0">
              <a:solidFill>
                <a:schemeClr val="bg1"/>
              </a:solidFill>
              <a:latin typeface="迷你简粗倩" panose="03000509000000000000" pitchFamily="65" charset="-122"/>
              <a:ea typeface="迷你简粗倩" panose="03000509000000000000" pitchFamily="65" charset="-122"/>
            </a:endParaRPr>
          </a:p>
        </p:txBody>
      </p:sp>
      <p:sp>
        <p:nvSpPr>
          <p:cNvPr id="38" name="KSO_Shape"/>
          <p:cNvSpPr>
            <a:spLocks/>
          </p:cNvSpPr>
          <p:nvPr/>
        </p:nvSpPr>
        <p:spPr bwMode="auto">
          <a:xfrm>
            <a:off x="7157441" y="2999774"/>
            <a:ext cx="676746" cy="858451"/>
          </a:xfrm>
          <a:custGeom>
            <a:avLst/>
            <a:gdLst>
              <a:gd name="T0" fmla="*/ 259322 w 2665412"/>
              <a:gd name="T1" fmla="*/ 2895285 h 3382963"/>
              <a:gd name="T2" fmla="*/ 511017 w 2665412"/>
              <a:gd name="T3" fmla="*/ 3155147 h 3382963"/>
              <a:gd name="T4" fmla="*/ 770965 w 2665412"/>
              <a:gd name="T5" fmla="*/ 2903852 h 3382963"/>
              <a:gd name="T6" fmla="*/ 519587 w 2665412"/>
              <a:gd name="T7" fmla="*/ 2643989 h 3382963"/>
              <a:gd name="T8" fmla="*/ 875071 w 2665412"/>
              <a:gd name="T9" fmla="*/ 2732514 h 3382963"/>
              <a:gd name="T10" fmla="*/ 732560 w 2665412"/>
              <a:gd name="T11" fmla="*/ 3231615 h 3382963"/>
              <a:gd name="T12" fmla="*/ 265987 w 2665412"/>
              <a:gd name="T13" fmla="*/ 3315697 h 3382963"/>
              <a:gd name="T14" fmla="*/ 147598 w 2665412"/>
              <a:gd name="T15" fmla="*/ 2750917 h 3382963"/>
              <a:gd name="T16" fmla="*/ 1831415 w 2665412"/>
              <a:gd name="T17" fmla="*/ 2257426 h 3382963"/>
              <a:gd name="T18" fmla="*/ 1993961 w 2665412"/>
              <a:gd name="T19" fmla="*/ 2438401 h 3382963"/>
              <a:gd name="T20" fmla="*/ 1847258 w 2665412"/>
              <a:gd name="T21" fmla="*/ 2409508 h 3382963"/>
              <a:gd name="T22" fmla="*/ 1685662 w 2665412"/>
              <a:gd name="T23" fmla="*/ 2468563 h 3382963"/>
              <a:gd name="T24" fmla="*/ 1995229 w 2665412"/>
              <a:gd name="T25" fmla="*/ 2640966 h 3382963"/>
              <a:gd name="T26" fmla="*/ 1952137 w 2665412"/>
              <a:gd name="T27" fmla="*/ 2838768 h 3382963"/>
              <a:gd name="T28" fmla="*/ 1735409 w 2665412"/>
              <a:gd name="T29" fmla="*/ 2918143 h 3382963"/>
              <a:gd name="T30" fmla="*/ 1580784 w 2665412"/>
              <a:gd name="T31" fmla="*/ 2728596 h 3382963"/>
              <a:gd name="T32" fmla="*/ 1742380 w 2665412"/>
              <a:gd name="T33" fmla="*/ 2773998 h 3382963"/>
              <a:gd name="T34" fmla="*/ 1881478 w 2665412"/>
              <a:gd name="T35" fmla="*/ 2691766 h 3382963"/>
              <a:gd name="T36" fmla="*/ 1563357 w 2665412"/>
              <a:gd name="T37" fmla="*/ 2467293 h 3382963"/>
              <a:gd name="T38" fmla="*/ 1692634 w 2665412"/>
              <a:gd name="T39" fmla="*/ 2322831 h 3382963"/>
              <a:gd name="T40" fmla="*/ 1625723 w 2665412"/>
              <a:gd name="T41" fmla="*/ 2198771 h 3382963"/>
              <a:gd name="T42" fmla="*/ 1410098 w 2665412"/>
              <a:gd name="T43" fmla="*/ 2430592 h 3382963"/>
              <a:gd name="T44" fmla="*/ 1421847 w 2665412"/>
              <a:gd name="T45" fmla="*/ 2757048 h 3382963"/>
              <a:gd name="T46" fmla="*/ 1653351 w 2665412"/>
              <a:gd name="T47" fmla="*/ 2972991 h 3382963"/>
              <a:gd name="T48" fmla="*/ 1980125 w 2665412"/>
              <a:gd name="T49" fmla="*/ 2960924 h 3382963"/>
              <a:gd name="T50" fmla="*/ 2195433 w 2665412"/>
              <a:gd name="T51" fmla="*/ 2729420 h 3382963"/>
              <a:gd name="T52" fmla="*/ 2184001 w 2665412"/>
              <a:gd name="T53" fmla="*/ 2402964 h 3382963"/>
              <a:gd name="T54" fmla="*/ 1952179 w 2665412"/>
              <a:gd name="T55" fmla="*/ 2187021 h 3382963"/>
              <a:gd name="T56" fmla="*/ 2156055 w 2665412"/>
              <a:gd name="T57" fmla="*/ 2032367 h 3382963"/>
              <a:gd name="T58" fmla="*/ 2395816 w 2665412"/>
              <a:gd name="T59" fmla="*/ 2850094 h 3382963"/>
              <a:gd name="T60" fmla="*/ 1619054 w 2665412"/>
              <a:gd name="T61" fmla="*/ 3205130 h 3382963"/>
              <a:gd name="T62" fmla="*/ 1161763 w 2665412"/>
              <a:gd name="T63" fmla="*/ 2697981 h 3382963"/>
              <a:gd name="T64" fmla="*/ 1590474 w 2665412"/>
              <a:gd name="T65" fmla="*/ 1963774 h 3382963"/>
              <a:gd name="T66" fmla="*/ 247746 w 2665412"/>
              <a:gd name="T67" fmla="*/ 2374875 h 3382963"/>
              <a:gd name="T68" fmla="*/ 90506 w 2665412"/>
              <a:gd name="T69" fmla="*/ 2382501 h 3382963"/>
              <a:gd name="T70" fmla="*/ 82882 w 2665412"/>
              <a:gd name="T71" fmla="*/ 2224911 h 3382963"/>
              <a:gd name="T72" fmla="*/ 1925231 w 2665412"/>
              <a:gd name="T73" fmla="*/ 1275421 h 3382963"/>
              <a:gd name="T74" fmla="*/ 2142932 w 2665412"/>
              <a:gd name="T75" fmla="*/ 1565745 h 3382963"/>
              <a:gd name="T76" fmla="*/ 2433411 w 2665412"/>
              <a:gd name="T77" fmla="*/ 1348081 h 3382963"/>
              <a:gd name="T78" fmla="*/ 2215710 w 2665412"/>
              <a:gd name="T79" fmla="*/ 1057758 h 3382963"/>
              <a:gd name="T80" fmla="*/ 2557039 w 2665412"/>
              <a:gd name="T81" fmla="*/ 1184676 h 3382963"/>
              <a:gd name="T82" fmla="*/ 2359043 w 2665412"/>
              <a:gd name="T83" fmla="*/ 1666644 h 3382963"/>
              <a:gd name="T84" fmla="*/ 1943029 w 2665412"/>
              <a:gd name="T85" fmla="*/ 1631742 h 3382963"/>
              <a:gd name="T86" fmla="*/ 1831795 w 2665412"/>
              <a:gd name="T87" fmla="*/ 1117727 h 3382963"/>
              <a:gd name="T88" fmla="*/ 1543971 w 2665412"/>
              <a:gd name="T89" fmla="*/ 596250 h 3382963"/>
              <a:gd name="T90" fmla="*/ 1297460 w 2665412"/>
              <a:gd name="T91" fmla="*/ 948099 h 3382963"/>
              <a:gd name="T92" fmla="*/ 1031888 w 2665412"/>
              <a:gd name="T93" fmla="*/ 755548 h 3382963"/>
              <a:gd name="T94" fmla="*/ 814631 w 2665412"/>
              <a:gd name="T95" fmla="*/ 602286 h 3382963"/>
              <a:gd name="T96" fmla="*/ 863801 w 2665412"/>
              <a:gd name="T97" fmla="*/ 640380 h 3382963"/>
              <a:gd name="T98" fmla="*/ 958650 w 2665412"/>
              <a:gd name="T99" fmla="*/ 731486 h 3382963"/>
              <a:gd name="T100" fmla="*/ 915825 w 2665412"/>
              <a:gd name="T101" fmla="*/ 1047026 h 3382963"/>
              <a:gd name="T102" fmla="*/ 1093788 w 2665412"/>
              <a:gd name="T103" fmla="*/ 1742545 h 3382963"/>
              <a:gd name="T104" fmla="*/ 941203 w 2665412"/>
              <a:gd name="T105" fmla="*/ 2331086 h 3382963"/>
              <a:gd name="T106" fmla="*/ 804162 w 2665412"/>
              <a:gd name="T107" fmla="*/ 2246646 h 3382963"/>
              <a:gd name="T108" fmla="*/ 518978 w 2665412"/>
              <a:gd name="T109" fmla="*/ 1458116 h 3382963"/>
              <a:gd name="T110" fmla="*/ 425714 w 2665412"/>
              <a:gd name="T111" fmla="*/ 1302568 h 3382963"/>
              <a:gd name="T112" fmla="*/ 154488 w 2665412"/>
              <a:gd name="T113" fmla="*/ 951475 h 3382963"/>
              <a:gd name="T114" fmla="*/ 4758 w 2665412"/>
              <a:gd name="T115" fmla="*/ 912429 h 3382963"/>
              <a:gd name="T116" fmla="*/ 912333 w 2665412"/>
              <a:gd name="T117" fmla="*/ 0 h 3382963"/>
              <a:gd name="T118" fmla="*/ 1112519 w 2665412"/>
              <a:gd name="T119" fmla="*/ 199433 h 3382963"/>
              <a:gd name="T120" fmla="*/ 953005 w 2665412"/>
              <a:gd name="T121" fmla="*/ 526732 h 3382963"/>
              <a:gd name="T122" fmla="*/ 719772 w 2665412"/>
              <a:gd name="T123" fmla="*/ 209293 h 33829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665412" h="3382963">
                <a:moveTo>
                  <a:pt x="506574" y="2643989"/>
                </a:moveTo>
                <a:lnTo>
                  <a:pt x="493243" y="2644624"/>
                </a:lnTo>
                <a:lnTo>
                  <a:pt x="480230" y="2646210"/>
                </a:lnTo>
                <a:lnTo>
                  <a:pt x="467217" y="2648431"/>
                </a:lnTo>
                <a:lnTo>
                  <a:pt x="454521" y="2650970"/>
                </a:lnTo>
                <a:lnTo>
                  <a:pt x="442460" y="2654460"/>
                </a:lnTo>
                <a:lnTo>
                  <a:pt x="430399" y="2658585"/>
                </a:lnTo>
                <a:lnTo>
                  <a:pt x="418655" y="2663027"/>
                </a:lnTo>
                <a:lnTo>
                  <a:pt x="407229" y="2667786"/>
                </a:lnTo>
                <a:lnTo>
                  <a:pt x="396120" y="2673180"/>
                </a:lnTo>
                <a:lnTo>
                  <a:pt x="385328" y="2679526"/>
                </a:lnTo>
                <a:lnTo>
                  <a:pt x="374854" y="2685872"/>
                </a:lnTo>
                <a:lnTo>
                  <a:pt x="364380" y="2692852"/>
                </a:lnTo>
                <a:lnTo>
                  <a:pt x="354858" y="2700784"/>
                </a:lnTo>
                <a:lnTo>
                  <a:pt x="345336" y="2708717"/>
                </a:lnTo>
                <a:lnTo>
                  <a:pt x="336449" y="2717284"/>
                </a:lnTo>
                <a:lnTo>
                  <a:pt x="327562" y="2725533"/>
                </a:lnTo>
                <a:lnTo>
                  <a:pt x="319310" y="2735052"/>
                </a:lnTo>
                <a:lnTo>
                  <a:pt x="312010" y="2744571"/>
                </a:lnTo>
                <a:lnTo>
                  <a:pt x="304710" y="2754724"/>
                </a:lnTo>
                <a:lnTo>
                  <a:pt x="298044" y="2764878"/>
                </a:lnTo>
                <a:lnTo>
                  <a:pt x="291696" y="2775348"/>
                </a:lnTo>
                <a:lnTo>
                  <a:pt x="285983" y="2786136"/>
                </a:lnTo>
                <a:lnTo>
                  <a:pt x="280905" y="2797241"/>
                </a:lnTo>
                <a:lnTo>
                  <a:pt x="276144" y="2808981"/>
                </a:lnTo>
                <a:lnTo>
                  <a:pt x="272018" y="2820721"/>
                </a:lnTo>
                <a:lnTo>
                  <a:pt x="268209" y="2832461"/>
                </a:lnTo>
                <a:lnTo>
                  <a:pt x="265353" y="2844835"/>
                </a:lnTo>
                <a:lnTo>
                  <a:pt x="263131" y="2857210"/>
                </a:lnTo>
                <a:lnTo>
                  <a:pt x="261226" y="2869584"/>
                </a:lnTo>
                <a:lnTo>
                  <a:pt x="259957" y="2882276"/>
                </a:lnTo>
                <a:lnTo>
                  <a:pt x="259322" y="2895285"/>
                </a:lnTo>
                <a:lnTo>
                  <a:pt x="259639" y="2908294"/>
                </a:lnTo>
                <a:lnTo>
                  <a:pt x="260274" y="2921620"/>
                </a:lnTo>
                <a:lnTo>
                  <a:pt x="261861" y="2934629"/>
                </a:lnTo>
                <a:lnTo>
                  <a:pt x="264083" y="2947638"/>
                </a:lnTo>
                <a:lnTo>
                  <a:pt x="266622" y="2960330"/>
                </a:lnTo>
                <a:lnTo>
                  <a:pt x="270113" y="2972704"/>
                </a:lnTo>
                <a:lnTo>
                  <a:pt x="273922" y="2984444"/>
                </a:lnTo>
                <a:lnTo>
                  <a:pt x="278366" y="2996501"/>
                </a:lnTo>
                <a:lnTo>
                  <a:pt x="283444" y="3007924"/>
                </a:lnTo>
                <a:lnTo>
                  <a:pt x="288840" y="3019029"/>
                </a:lnTo>
                <a:lnTo>
                  <a:pt x="294870" y="3029817"/>
                </a:lnTo>
                <a:lnTo>
                  <a:pt x="301536" y="3040605"/>
                </a:lnTo>
                <a:lnTo>
                  <a:pt x="308836" y="3050441"/>
                </a:lnTo>
                <a:lnTo>
                  <a:pt x="316136" y="3060277"/>
                </a:lnTo>
                <a:lnTo>
                  <a:pt x="323753" y="3069478"/>
                </a:lnTo>
                <a:lnTo>
                  <a:pt x="332323" y="3078680"/>
                </a:lnTo>
                <a:lnTo>
                  <a:pt x="341210" y="3087247"/>
                </a:lnTo>
                <a:lnTo>
                  <a:pt x="350732" y="3095496"/>
                </a:lnTo>
                <a:lnTo>
                  <a:pt x="360254" y="3103429"/>
                </a:lnTo>
                <a:lnTo>
                  <a:pt x="370411" y="3110409"/>
                </a:lnTo>
                <a:lnTo>
                  <a:pt x="380250" y="3117072"/>
                </a:lnTo>
                <a:lnTo>
                  <a:pt x="391041" y="3123418"/>
                </a:lnTo>
                <a:lnTo>
                  <a:pt x="401833" y="3128812"/>
                </a:lnTo>
                <a:lnTo>
                  <a:pt x="412942" y="3134206"/>
                </a:lnTo>
                <a:lnTo>
                  <a:pt x="424685" y="3138965"/>
                </a:lnTo>
                <a:lnTo>
                  <a:pt x="436429" y="3143090"/>
                </a:lnTo>
                <a:lnTo>
                  <a:pt x="448173" y="3146580"/>
                </a:lnTo>
                <a:lnTo>
                  <a:pt x="460551" y="3149753"/>
                </a:lnTo>
                <a:lnTo>
                  <a:pt x="472930" y="3151974"/>
                </a:lnTo>
                <a:lnTo>
                  <a:pt x="485626" y="3153878"/>
                </a:lnTo>
                <a:lnTo>
                  <a:pt x="498004" y="3154830"/>
                </a:lnTo>
                <a:lnTo>
                  <a:pt x="511017" y="3155147"/>
                </a:lnTo>
                <a:lnTo>
                  <a:pt x="524030" y="3155147"/>
                </a:lnTo>
                <a:lnTo>
                  <a:pt x="537044" y="3154513"/>
                </a:lnTo>
                <a:lnTo>
                  <a:pt x="550374" y="3152926"/>
                </a:lnTo>
                <a:lnTo>
                  <a:pt x="563070" y="3150705"/>
                </a:lnTo>
                <a:lnTo>
                  <a:pt x="575766" y="3148167"/>
                </a:lnTo>
                <a:lnTo>
                  <a:pt x="588462" y="3144994"/>
                </a:lnTo>
                <a:lnTo>
                  <a:pt x="600206" y="3141186"/>
                </a:lnTo>
                <a:lnTo>
                  <a:pt x="612267" y="3136744"/>
                </a:lnTo>
                <a:lnTo>
                  <a:pt x="623693" y="3131668"/>
                </a:lnTo>
                <a:lnTo>
                  <a:pt x="634802" y="3125956"/>
                </a:lnTo>
                <a:lnTo>
                  <a:pt x="645593" y="3119928"/>
                </a:lnTo>
                <a:lnTo>
                  <a:pt x="656067" y="3113265"/>
                </a:lnTo>
                <a:lnTo>
                  <a:pt x="665907" y="3106284"/>
                </a:lnTo>
                <a:lnTo>
                  <a:pt x="676063" y="3098986"/>
                </a:lnTo>
                <a:lnTo>
                  <a:pt x="685268" y="3090737"/>
                </a:lnTo>
                <a:lnTo>
                  <a:pt x="694155" y="3082487"/>
                </a:lnTo>
                <a:lnTo>
                  <a:pt x="702725" y="3073603"/>
                </a:lnTo>
                <a:lnTo>
                  <a:pt x="710977" y="3064402"/>
                </a:lnTo>
                <a:lnTo>
                  <a:pt x="718594" y="3054566"/>
                </a:lnTo>
                <a:lnTo>
                  <a:pt x="725894" y="3045047"/>
                </a:lnTo>
                <a:lnTo>
                  <a:pt x="732560" y="3034576"/>
                </a:lnTo>
                <a:lnTo>
                  <a:pt x="738908" y="3023788"/>
                </a:lnTo>
                <a:lnTo>
                  <a:pt x="744621" y="3013000"/>
                </a:lnTo>
                <a:lnTo>
                  <a:pt x="750017" y="3001895"/>
                </a:lnTo>
                <a:lnTo>
                  <a:pt x="754460" y="2990472"/>
                </a:lnTo>
                <a:lnTo>
                  <a:pt x="758586" y="2979050"/>
                </a:lnTo>
                <a:lnTo>
                  <a:pt x="762078" y="2966676"/>
                </a:lnTo>
                <a:lnTo>
                  <a:pt x="765252" y="2954618"/>
                </a:lnTo>
                <a:lnTo>
                  <a:pt x="767473" y="2942244"/>
                </a:lnTo>
                <a:lnTo>
                  <a:pt x="769378" y="2929870"/>
                </a:lnTo>
                <a:lnTo>
                  <a:pt x="770330" y="2916861"/>
                </a:lnTo>
                <a:lnTo>
                  <a:pt x="770965" y="2903852"/>
                </a:lnTo>
                <a:lnTo>
                  <a:pt x="770647" y="2890843"/>
                </a:lnTo>
                <a:lnTo>
                  <a:pt x="770013" y="2877834"/>
                </a:lnTo>
                <a:lnTo>
                  <a:pt x="768426" y="2864507"/>
                </a:lnTo>
                <a:lnTo>
                  <a:pt x="766521" y="2851816"/>
                </a:lnTo>
                <a:lnTo>
                  <a:pt x="763982" y="2839441"/>
                </a:lnTo>
                <a:lnTo>
                  <a:pt x="760808" y="2827067"/>
                </a:lnTo>
                <a:lnTo>
                  <a:pt x="756682" y="2814692"/>
                </a:lnTo>
                <a:lnTo>
                  <a:pt x="752238" y="2802953"/>
                </a:lnTo>
                <a:lnTo>
                  <a:pt x="747160" y="2791530"/>
                </a:lnTo>
                <a:lnTo>
                  <a:pt x="741764" y="2780108"/>
                </a:lnTo>
                <a:lnTo>
                  <a:pt x="735416" y="2769637"/>
                </a:lnTo>
                <a:lnTo>
                  <a:pt x="729068" y="2759166"/>
                </a:lnTo>
                <a:lnTo>
                  <a:pt x="722086" y="2749013"/>
                </a:lnTo>
                <a:lnTo>
                  <a:pt x="714468" y="2739177"/>
                </a:lnTo>
                <a:lnTo>
                  <a:pt x="706533" y="2729658"/>
                </a:lnTo>
                <a:lnTo>
                  <a:pt x="697964" y="2720774"/>
                </a:lnTo>
                <a:lnTo>
                  <a:pt x="689394" y="2712207"/>
                </a:lnTo>
                <a:lnTo>
                  <a:pt x="680189" y="2704275"/>
                </a:lnTo>
                <a:lnTo>
                  <a:pt x="670350" y="2696342"/>
                </a:lnTo>
                <a:lnTo>
                  <a:pt x="660511" y="2689362"/>
                </a:lnTo>
                <a:lnTo>
                  <a:pt x="650037" y="2682382"/>
                </a:lnTo>
                <a:lnTo>
                  <a:pt x="639563" y="2676353"/>
                </a:lnTo>
                <a:lnTo>
                  <a:pt x="628771" y="2670324"/>
                </a:lnTo>
                <a:lnTo>
                  <a:pt x="617662" y="2665248"/>
                </a:lnTo>
                <a:lnTo>
                  <a:pt x="606236" y="2660171"/>
                </a:lnTo>
                <a:lnTo>
                  <a:pt x="594175" y="2656364"/>
                </a:lnTo>
                <a:lnTo>
                  <a:pt x="582431" y="2652873"/>
                </a:lnTo>
                <a:lnTo>
                  <a:pt x="570053" y="2650018"/>
                </a:lnTo>
                <a:lnTo>
                  <a:pt x="557992" y="2647479"/>
                </a:lnTo>
                <a:lnTo>
                  <a:pt x="545296" y="2645576"/>
                </a:lnTo>
                <a:lnTo>
                  <a:pt x="532600" y="2644306"/>
                </a:lnTo>
                <a:lnTo>
                  <a:pt x="519587" y="2643989"/>
                </a:lnTo>
                <a:lnTo>
                  <a:pt x="506574" y="2643989"/>
                </a:lnTo>
                <a:close/>
                <a:moveTo>
                  <a:pt x="552279" y="2413000"/>
                </a:moveTo>
                <a:lnTo>
                  <a:pt x="560214" y="2505650"/>
                </a:lnTo>
                <a:lnTo>
                  <a:pt x="569736" y="2506602"/>
                </a:lnTo>
                <a:lnTo>
                  <a:pt x="578940" y="2508188"/>
                </a:lnTo>
                <a:lnTo>
                  <a:pt x="588779" y="2510092"/>
                </a:lnTo>
                <a:lnTo>
                  <a:pt x="597984" y="2511678"/>
                </a:lnTo>
                <a:lnTo>
                  <a:pt x="607506" y="2513582"/>
                </a:lnTo>
                <a:lnTo>
                  <a:pt x="617028" y="2516120"/>
                </a:lnTo>
                <a:lnTo>
                  <a:pt x="626232" y="2518976"/>
                </a:lnTo>
                <a:lnTo>
                  <a:pt x="635119" y="2521514"/>
                </a:lnTo>
                <a:lnTo>
                  <a:pt x="644006" y="2524370"/>
                </a:lnTo>
                <a:lnTo>
                  <a:pt x="653211" y="2527860"/>
                </a:lnTo>
                <a:lnTo>
                  <a:pt x="661780" y="2531033"/>
                </a:lnTo>
                <a:lnTo>
                  <a:pt x="670668" y="2534841"/>
                </a:lnTo>
                <a:lnTo>
                  <a:pt x="679237" y="2538648"/>
                </a:lnTo>
                <a:lnTo>
                  <a:pt x="687807" y="2542773"/>
                </a:lnTo>
                <a:lnTo>
                  <a:pt x="696377" y="2547215"/>
                </a:lnTo>
                <a:lnTo>
                  <a:pt x="704629" y="2551657"/>
                </a:lnTo>
                <a:lnTo>
                  <a:pt x="764299" y="2480266"/>
                </a:lnTo>
                <a:lnTo>
                  <a:pt x="884275" y="2581165"/>
                </a:lnTo>
                <a:lnTo>
                  <a:pt x="824922" y="2651921"/>
                </a:lnTo>
                <a:lnTo>
                  <a:pt x="830953" y="2659219"/>
                </a:lnTo>
                <a:lnTo>
                  <a:pt x="836348" y="2666517"/>
                </a:lnTo>
                <a:lnTo>
                  <a:pt x="842062" y="2674449"/>
                </a:lnTo>
                <a:lnTo>
                  <a:pt x="847140" y="2682382"/>
                </a:lnTo>
                <a:lnTo>
                  <a:pt x="852536" y="2690314"/>
                </a:lnTo>
                <a:lnTo>
                  <a:pt x="857297" y="2698563"/>
                </a:lnTo>
                <a:lnTo>
                  <a:pt x="862057" y="2706813"/>
                </a:lnTo>
                <a:lnTo>
                  <a:pt x="866501" y="2715380"/>
                </a:lnTo>
                <a:lnTo>
                  <a:pt x="870945" y="2723947"/>
                </a:lnTo>
                <a:lnTo>
                  <a:pt x="875071" y="2732514"/>
                </a:lnTo>
                <a:lnTo>
                  <a:pt x="879197" y="2741398"/>
                </a:lnTo>
                <a:lnTo>
                  <a:pt x="883006" y="2750282"/>
                </a:lnTo>
                <a:lnTo>
                  <a:pt x="886497" y="2759166"/>
                </a:lnTo>
                <a:lnTo>
                  <a:pt x="889671" y="2768050"/>
                </a:lnTo>
                <a:lnTo>
                  <a:pt x="892845" y="2777252"/>
                </a:lnTo>
                <a:lnTo>
                  <a:pt x="896019" y="2786453"/>
                </a:lnTo>
                <a:lnTo>
                  <a:pt x="986794" y="2779156"/>
                </a:lnTo>
                <a:lnTo>
                  <a:pt x="1000125" y="2934629"/>
                </a:lnTo>
                <a:lnTo>
                  <a:pt x="909667" y="2942879"/>
                </a:lnTo>
                <a:lnTo>
                  <a:pt x="908397" y="2952397"/>
                </a:lnTo>
                <a:lnTo>
                  <a:pt x="907128" y="2962233"/>
                </a:lnTo>
                <a:lnTo>
                  <a:pt x="905541" y="2971752"/>
                </a:lnTo>
                <a:lnTo>
                  <a:pt x="903636" y="2981588"/>
                </a:lnTo>
                <a:lnTo>
                  <a:pt x="901415" y="2990790"/>
                </a:lnTo>
                <a:lnTo>
                  <a:pt x="899193" y="3000309"/>
                </a:lnTo>
                <a:lnTo>
                  <a:pt x="896654" y="3009827"/>
                </a:lnTo>
                <a:lnTo>
                  <a:pt x="893797" y="3019029"/>
                </a:lnTo>
                <a:lnTo>
                  <a:pt x="890623" y="3027913"/>
                </a:lnTo>
                <a:lnTo>
                  <a:pt x="887449" y="3036797"/>
                </a:lnTo>
                <a:lnTo>
                  <a:pt x="883958" y="3045999"/>
                </a:lnTo>
                <a:lnTo>
                  <a:pt x="880149" y="3054566"/>
                </a:lnTo>
                <a:lnTo>
                  <a:pt x="876658" y="3063450"/>
                </a:lnTo>
                <a:lnTo>
                  <a:pt x="872532" y="3072017"/>
                </a:lnTo>
                <a:lnTo>
                  <a:pt x="868088" y="3080584"/>
                </a:lnTo>
                <a:lnTo>
                  <a:pt x="863644" y="3089150"/>
                </a:lnTo>
                <a:lnTo>
                  <a:pt x="933154" y="3147532"/>
                </a:lnTo>
                <a:lnTo>
                  <a:pt x="831905" y="3267151"/>
                </a:lnTo>
                <a:lnTo>
                  <a:pt x="763347" y="3209404"/>
                </a:lnTo>
                <a:lnTo>
                  <a:pt x="755730" y="3215433"/>
                </a:lnTo>
                <a:lnTo>
                  <a:pt x="748112" y="3221144"/>
                </a:lnTo>
                <a:lnTo>
                  <a:pt x="740177" y="3226538"/>
                </a:lnTo>
                <a:lnTo>
                  <a:pt x="732560" y="3231615"/>
                </a:lnTo>
                <a:lnTo>
                  <a:pt x="724307" y="3237009"/>
                </a:lnTo>
                <a:lnTo>
                  <a:pt x="716055" y="3242085"/>
                </a:lnTo>
                <a:lnTo>
                  <a:pt x="707485" y="3246527"/>
                </a:lnTo>
                <a:lnTo>
                  <a:pt x="698916" y="3251287"/>
                </a:lnTo>
                <a:lnTo>
                  <a:pt x="690346" y="3256046"/>
                </a:lnTo>
                <a:lnTo>
                  <a:pt x="681459" y="3259854"/>
                </a:lnTo>
                <a:lnTo>
                  <a:pt x="672572" y="3263979"/>
                </a:lnTo>
                <a:lnTo>
                  <a:pt x="663685" y="3267786"/>
                </a:lnTo>
                <a:lnTo>
                  <a:pt x="654480" y="3271276"/>
                </a:lnTo>
                <a:lnTo>
                  <a:pt x="645593" y="3274449"/>
                </a:lnTo>
                <a:lnTo>
                  <a:pt x="635754" y="3277305"/>
                </a:lnTo>
                <a:lnTo>
                  <a:pt x="626549" y="3280478"/>
                </a:lnTo>
                <a:lnTo>
                  <a:pt x="634484" y="3369637"/>
                </a:lnTo>
                <a:lnTo>
                  <a:pt x="478008" y="3382963"/>
                </a:lnTo>
                <a:lnTo>
                  <a:pt x="470390" y="3293804"/>
                </a:lnTo>
                <a:lnTo>
                  <a:pt x="460551" y="3292535"/>
                </a:lnTo>
                <a:lnTo>
                  <a:pt x="451029" y="3291266"/>
                </a:lnTo>
                <a:lnTo>
                  <a:pt x="441190" y="3289362"/>
                </a:lnTo>
                <a:lnTo>
                  <a:pt x="431668" y="3287458"/>
                </a:lnTo>
                <a:lnTo>
                  <a:pt x="421829" y="3285237"/>
                </a:lnTo>
                <a:lnTo>
                  <a:pt x="412624" y="3283016"/>
                </a:lnTo>
                <a:lnTo>
                  <a:pt x="403420" y="3280478"/>
                </a:lnTo>
                <a:lnTo>
                  <a:pt x="394215" y="3277305"/>
                </a:lnTo>
                <a:lnTo>
                  <a:pt x="384693" y="3274449"/>
                </a:lnTo>
                <a:lnTo>
                  <a:pt x="375806" y="3271276"/>
                </a:lnTo>
                <a:lnTo>
                  <a:pt x="366919" y="3267786"/>
                </a:lnTo>
                <a:lnTo>
                  <a:pt x="358032" y="3263979"/>
                </a:lnTo>
                <a:lnTo>
                  <a:pt x="349145" y="3259854"/>
                </a:lnTo>
                <a:lnTo>
                  <a:pt x="340575" y="3256046"/>
                </a:lnTo>
                <a:lnTo>
                  <a:pt x="332006" y="3251921"/>
                </a:lnTo>
                <a:lnTo>
                  <a:pt x="323436" y="3246845"/>
                </a:lnTo>
                <a:lnTo>
                  <a:pt x="265987" y="3315697"/>
                </a:lnTo>
                <a:lnTo>
                  <a:pt x="146012" y="3214798"/>
                </a:lnTo>
                <a:lnTo>
                  <a:pt x="204412" y="3145628"/>
                </a:lnTo>
                <a:lnTo>
                  <a:pt x="198382" y="3138331"/>
                </a:lnTo>
                <a:lnTo>
                  <a:pt x="192669" y="3130398"/>
                </a:lnTo>
                <a:lnTo>
                  <a:pt x="187273" y="3122466"/>
                </a:lnTo>
                <a:lnTo>
                  <a:pt x="181877" y="3114851"/>
                </a:lnTo>
                <a:lnTo>
                  <a:pt x="176799" y="3106602"/>
                </a:lnTo>
                <a:lnTo>
                  <a:pt x="172038" y="3098352"/>
                </a:lnTo>
                <a:lnTo>
                  <a:pt x="167277" y="3089785"/>
                </a:lnTo>
                <a:lnTo>
                  <a:pt x="162834" y="3081853"/>
                </a:lnTo>
                <a:lnTo>
                  <a:pt x="158390" y="3072969"/>
                </a:lnTo>
                <a:lnTo>
                  <a:pt x="154264" y="3064402"/>
                </a:lnTo>
                <a:lnTo>
                  <a:pt x="150455" y="3055517"/>
                </a:lnTo>
                <a:lnTo>
                  <a:pt x="146646" y="3046633"/>
                </a:lnTo>
                <a:lnTo>
                  <a:pt x="143155" y="3037114"/>
                </a:lnTo>
                <a:lnTo>
                  <a:pt x="139664" y="3028230"/>
                </a:lnTo>
                <a:lnTo>
                  <a:pt x="136807" y="3018711"/>
                </a:lnTo>
                <a:lnTo>
                  <a:pt x="133633" y="3009193"/>
                </a:lnTo>
                <a:lnTo>
                  <a:pt x="43175" y="3017125"/>
                </a:lnTo>
                <a:lnTo>
                  <a:pt x="30162" y="2861334"/>
                </a:lnTo>
                <a:lnTo>
                  <a:pt x="121255" y="2853402"/>
                </a:lnTo>
                <a:lnTo>
                  <a:pt x="122207" y="2843249"/>
                </a:lnTo>
                <a:lnTo>
                  <a:pt x="123794" y="2833730"/>
                </a:lnTo>
                <a:lnTo>
                  <a:pt x="125698" y="2824529"/>
                </a:lnTo>
                <a:lnTo>
                  <a:pt x="127285" y="2814692"/>
                </a:lnTo>
                <a:lnTo>
                  <a:pt x="129824" y="2805491"/>
                </a:lnTo>
                <a:lnTo>
                  <a:pt x="132046" y="2796290"/>
                </a:lnTo>
                <a:lnTo>
                  <a:pt x="134903" y="2787088"/>
                </a:lnTo>
                <a:lnTo>
                  <a:pt x="137442" y="2777569"/>
                </a:lnTo>
                <a:lnTo>
                  <a:pt x="140298" y="2768685"/>
                </a:lnTo>
                <a:lnTo>
                  <a:pt x="143790" y="2759801"/>
                </a:lnTo>
                <a:lnTo>
                  <a:pt x="147598" y="2750917"/>
                </a:lnTo>
                <a:lnTo>
                  <a:pt x="151090" y="2742032"/>
                </a:lnTo>
                <a:lnTo>
                  <a:pt x="154899" y="2733466"/>
                </a:lnTo>
                <a:lnTo>
                  <a:pt x="159025" y="2724899"/>
                </a:lnTo>
                <a:lnTo>
                  <a:pt x="167912" y="2707765"/>
                </a:lnTo>
                <a:lnTo>
                  <a:pt x="97450" y="2648749"/>
                </a:lnTo>
                <a:lnTo>
                  <a:pt x="198382" y="2528812"/>
                </a:lnTo>
                <a:lnTo>
                  <a:pt x="269161" y="2588780"/>
                </a:lnTo>
                <a:lnTo>
                  <a:pt x="284079" y="2577675"/>
                </a:lnTo>
                <a:lnTo>
                  <a:pt x="299631" y="2566887"/>
                </a:lnTo>
                <a:lnTo>
                  <a:pt x="307884" y="2561493"/>
                </a:lnTo>
                <a:lnTo>
                  <a:pt x="315819" y="2556734"/>
                </a:lnTo>
                <a:lnTo>
                  <a:pt x="324388" y="2552292"/>
                </a:lnTo>
                <a:lnTo>
                  <a:pt x="332323" y="2547532"/>
                </a:lnTo>
                <a:lnTo>
                  <a:pt x="340893" y="2543407"/>
                </a:lnTo>
                <a:lnTo>
                  <a:pt x="349463" y="2539283"/>
                </a:lnTo>
                <a:lnTo>
                  <a:pt x="358350" y="2535158"/>
                </a:lnTo>
                <a:lnTo>
                  <a:pt x="367237" y="2531350"/>
                </a:lnTo>
                <a:lnTo>
                  <a:pt x="376124" y="2528177"/>
                </a:lnTo>
                <a:lnTo>
                  <a:pt x="385646" y="2524687"/>
                </a:lnTo>
                <a:lnTo>
                  <a:pt x="394533" y="2521832"/>
                </a:lnTo>
                <a:lnTo>
                  <a:pt x="403737" y="2518976"/>
                </a:lnTo>
                <a:lnTo>
                  <a:pt x="396120" y="2426327"/>
                </a:lnTo>
                <a:lnTo>
                  <a:pt x="552279" y="2413000"/>
                </a:lnTo>
                <a:close/>
                <a:moveTo>
                  <a:pt x="1753153" y="2246313"/>
                </a:moveTo>
                <a:lnTo>
                  <a:pt x="1813988" y="2246313"/>
                </a:lnTo>
                <a:lnTo>
                  <a:pt x="1817474" y="2246631"/>
                </a:lnTo>
                <a:lnTo>
                  <a:pt x="1820959" y="2247583"/>
                </a:lnTo>
                <a:lnTo>
                  <a:pt x="1823811" y="2248536"/>
                </a:lnTo>
                <a:lnTo>
                  <a:pt x="1826346" y="2250441"/>
                </a:lnTo>
                <a:lnTo>
                  <a:pt x="1828564" y="2252346"/>
                </a:lnTo>
                <a:lnTo>
                  <a:pt x="1830148" y="2254886"/>
                </a:lnTo>
                <a:lnTo>
                  <a:pt x="1831415" y="2257426"/>
                </a:lnTo>
                <a:lnTo>
                  <a:pt x="1831732" y="2259966"/>
                </a:lnTo>
                <a:lnTo>
                  <a:pt x="1831732" y="2310766"/>
                </a:lnTo>
                <a:lnTo>
                  <a:pt x="1842188" y="2312036"/>
                </a:lnTo>
                <a:lnTo>
                  <a:pt x="1852011" y="2313623"/>
                </a:lnTo>
                <a:lnTo>
                  <a:pt x="1862467" y="2315528"/>
                </a:lnTo>
                <a:lnTo>
                  <a:pt x="1871973" y="2317751"/>
                </a:lnTo>
                <a:lnTo>
                  <a:pt x="1880528" y="2319973"/>
                </a:lnTo>
                <a:lnTo>
                  <a:pt x="1889400" y="2322513"/>
                </a:lnTo>
                <a:lnTo>
                  <a:pt x="1897955" y="2325371"/>
                </a:lnTo>
                <a:lnTo>
                  <a:pt x="1907460" y="2328863"/>
                </a:lnTo>
                <a:lnTo>
                  <a:pt x="1916332" y="2332673"/>
                </a:lnTo>
                <a:lnTo>
                  <a:pt x="1925204" y="2336801"/>
                </a:lnTo>
                <a:lnTo>
                  <a:pt x="1934393" y="2341246"/>
                </a:lnTo>
                <a:lnTo>
                  <a:pt x="1942948" y="2345691"/>
                </a:lnTo>
                <a:lnTo>
                  <a:pt x="1951503" y="2350771"/>
                </a:lnTo>
                <a:lnTo>
                  <a:pt x="1960058" y="2355851"/>
                </a:lnTo>
                <a:lnTo>
                  <a:pt x="1967662" y="2361566"/>
                </a:lnTo>
                <a:lnTo>
                  <a:pt x="1975267" y="2367281"/>
                </a:lnTo>
                <a:lnTo>
                  <a:pt x="1982238" y="2372996"/>
                </a:lnTo>
                <a:lnTo>
                  <a:pt x="1988575" y="2379346"/>
                </a:lnTo>
                <a:lnTo>
                  <a:pt x="1994278" y="2385378"/>
                </a:lnTo>
                <a:lnTo>
                  <a:pt x="1999665" y="2392046"/>
                </a:lnTo>
                <a:lnTo>
                  <a:pt x="2002199" y="2396491"/>
                </a:lnTo>
                <a:lnTo>
                  <a:pt x="2004100" y="2401253"/>
                </a:lnTo>
                <a:lnTo>
                  <a:pt x="2005051" y="2406016"/>
                </a:lnTo>
                <a:lnTo>
                  <a:pt x="2005685" y="2411413"/>
                </a:lnTo>
                <a:lnTo>
                  <a:pt x="2005051" y="2416493"/>
                </a:lnTo>
                <a:lnTo>
                  <a:pt x="2003784" y="2421891"/>
                </a:lnTo>
                <a:lnTo>
                  <a:pt x="2001566" y="2427288"/>
                </a:lnTo>
                <a:lnTo>
                  <a:pt x="1998397" y="2432368"/>
                </a:lnTo>
                <a:lnTo>
                  <a:pt x="1996179" y="2435543"/>
                </a:lnTo>
                <a:lnTo>
                  <a:pt x="1993961" y="2438401"/>
                </a:lnTo>
                <a:lnTo>
                  <a:pt x="1991426" y="2441576"/>
                </a:lnTo>
                <a:lnTo>
                  <a:pt x="1988575" y="2444433"/>
                </a:lnTo>
                <a:lnTo>
                  <a:pt x="1985406" y="2447291"/>
                </a:lnTo>
                <a:lnTo>
                  <a:pt x="1982238" y="2449831"/>
                </a:lnTo>
                <a:lnTo>
                  <a:pt x="1978435" y="2452688"/>
                </a:lnTo>
                <a:lnTo>
                  <a:pt x="1974633" y="2454911"/>
                </a:lnTo>
                <a:lnTo>
                  <a:pt x="1971148" y="2457133"/>
                </a:lnTo>
                <a:lnTo>
                  <a:pt x="1967029" y="2459038"/>
                </a:lnTo>
                <a:lnTo>
                  <a:pt x="1962910" y="2460626"/>
                </a:lnTo>
                <a:lnTo>
                  <a:pt x="1958790" y="2462213"/>
                </a:lnTo>
                <a:lnTo>
                  <a:pt x="1954671" y="2463483"/>
                </a:lnTo>
                <a:lnTo>
                  <a:pt x="1950235" y="2464118"/>
                </a:lnTo>
                <a:lnTo>
                  <a:pt x="1945799" y="2464753"/>
                </a:lnTo>
                <a:lnTo>
                  <a:pt x="1941364" y="2464753"/>
                </a:lnTo>
                <a:lnTo>
                  <a:pt x="1936294" y="2464753"/>
                </a:lnTo>
                <a:lnTo>
                  <a:pt x="1931541" y="2464118"/>
                </a:lnTo>
                <a:lnTo>
                  <a:pt x="1926471" y="2462531"/>
                </a:lnTo>
                <a:lnTo>
                  <a:pt x="1922035" y="2460626"/>
                </a:lnTo>
                <a:lnTo>
                  <a:pt x="1917916" y="2458403"/>
                </a:lnTo>
                <a:lnTo>
                  <a:pt x="1914431" y="2455546"/>
                </a:lnTo>
                <a:lnTo>
                  <a:pt x="1910946" y="2452688"/>
                </a:lnTo>
                <a:lnTo>
                  <a:pt x="1908094" y="2448878"/>
                </a:lnTo>
                <a:lnTo>
                  <a:pt x="1904925" y="2445068"/>
                </a:lnTo>
                <a:lnTo>
                  <a:pt x="1903341" y="2443798"/>
                </a:lnTo>
                <a:lnTo>
                  <a:pt x="1897004" y="2438401"/>
                </a:lnTo>
                <a:lnTo>
                  <a:pt x="1890667" y="2433638"/>
                </a:lnTo>
                <a:lnTo>
                  <a:pt x="1883696" y="2429193"/>
                </a:lnTo>
                <a:lnTo>
                  <a:pt x="1876092" y="2424431"/>
                </a:lnTo>
                <a:lnTo>
                  <a:pt x="1868804" y="2419986"/>
                </a:lnTo>
                <a:lnTo>
                  <a:pt x="1861200" y="2415858"/>
                </a:lnTo>
                <a:lnTo>
                  <a:pt x="1853912" y="2412366"/>
                </a:lnTo>
                <a:lnTo>
                  <a:pt x="1847258" y="2409508"/>
                </a:lnTo>
                <a:lnTo>
                  <a:pt x="1840921" y="2407286"/>
                </a:lnTo>
                <a:lnTo>
                  <a:pt x="1834267" y="2405381"/>
                </a:lnTo>
                <a:lnTo>
                  <a:pt x="1827296" y="2403793"/>
                </a:lnTo>
                <a:lnTo>
                  <a:pt x="1820642" y="2402523"/>
                </a:lnTo>
                <a:lnTo>
                  <a:pt x="1813355" y="2401253"/>
                </a:lnTo>
                <a:lnTo>
                  <a:pt x="1806384" y="2400301"/>
                </a:lnTo>
                <a:lnTo>
                  <a:pt x="1799730" y="2399666"/>
                </a:lnTo>
                <a:lnTo>
                  <a:pt x="1792759" y="2399348"/>
                </a:lnTo>
                <a:lnTo>
                  <a:pt x="1786105" y="2399031"/>
                </a:lnTo>
                <a:lnTo>
                  <a:pt x="1776917" y="2399348"/>
                </a:lnTo>
                <a:lnTo>
                  <a:pt x="1767094" y="2400301"/>
                </a:lnTo>
                <a:lnTo>
                  <a:pt x="1756321" y="2401571"/>
                </a:lnTo>
                <a:lnTo>
                  <a:pt x="1745548" y="2404428"/>
                </a:lnTo>
                <a:lnTo>
                  <a:pt x="1740162" y="2405698"/>
                </a:lnTo>
                <a:lnTo>
                  <a:pt x="1734458" y="2407603"/>
                </a:lnTo>
                <a:lnTo>
                  <a:pt x="1729072" y="2409826"/>
                </a:lnTo>
                <a:lnTo>
                  <a:pt x="1723368" y="2412048"/>
                </a:lnTo>
                <a:lnTo>
                  <a:pt x="1717982" y="2414906"/>
                </a:lnTo>
                <a:lnTo>
                  <a:pt x="1712279" y="2418081"/>
                </a:lnTo>
                <a:lnTo>
                  <a:pt x="1706575" y="2421256"/>
                </a:lnTo>
                <a:lnTo>
                  <a:pt x="1701506" y="2425383"/>
                </a:lnTo>
                <a:lnTo>
                  <a:pt x="1698337" y="2427923"/>
                </a:lnTo>
                <a:lnTo>
                  <a:pt x="1695168" y="2431416"/>
                </a:lnTo>
                <a:lnTo>
                  <a:pt x="1692634" y="2434908"/>
                </a:lnTo>
                <a:lnTo>
                  <a:pt x="1690415" y="2438401"/>
                </a:lnTo>
                <a:lnTo>
                  <a:pt x="1688514" y="2442211"/>
                </a:lnTo>
                <a:lnTo>
                  <a:pt x="1686930" y="2446338"/>
                </a:lnTo>
                <a:lnTo>
                  <a:pt x="1686296" y="2450783"/>
                </a:lnTo>
                <a:lnTo>
                  <a:pt x="1685662" y="2455228"/>
                </a:lnTo>
                <a:lnTo>
                  <a:pt x="1685346" y="2459673"/>
                </a:lnTo>
                <a:lnTo>
                  <a:pt x="1685346" y="2464118"/>
                </a:lnTo>
                <a:lnTo>
                  <a:pt x="1685662" y="2468563"/>
                </a:lnTo>
                <a:lnTo>
                  <a:pt x="1686296" y="2473008"/>
                </a:lnTo>
                <a:lnTo>
                  <a:pt x="1687880" y="2477136"/>
                </a:lnTo>
                <a:lnTo>
                  <a:pt x="1689148" y="2481581"/>
                </a:lnTo>
                <a:lnTo>
                  <a:pt x="1691366" y="2485708"/>
                </a:lnTo>
                <a:lnTo>
                  <a:pt x="1693584" y="2489518"/>
                </a:lnTo>
                <a:lnTo>
                  <a:pt x="1698654" y="2495233"/>
                </a:lnTo>
                <a:lnTo>
                  <a:pt x="1703723" y="2500631"/>
                </a:lnTo>
                <a:lnTo>
                  <a:pt x="1709427" y="2505076"/>
                </a:lnTo>
                <a:lnTo>
                  <a:pt x="1715130" y="2508568"/>
                </a:lnTo>
                <a:lnTo>
                  <a:pt x="1721784" y="2512378"/>
                </a:lnTo>
                <a:lnTo>
                  <a:pt x="1729389" y="2515871"/>
                </a:lnTo>
                <a:lnTo>
                  <a:pt x="1745865" y="2522538"/>
                </a:lnTo>
                <a:lnTo>
                  <a:pt x="1750618" y="2524443"/>
                </a:lnTo>
                <a:lnTo>
                  <a:pt x="1778501" y="2534603"/>
                </a:lnTo>
                <a:lnTo>
                  <a:pt x="1797829" y="2542223"/>
                </a:lnTo>
                <a:lnTo>
                  <a:pt x="1816523" y="2549208"/>
                </a:lnTo>
                <a:lnTo>
                  <a:pt x="1827613" y="2553336"/>
                </a:lnTo>
                <a:lnTo>
                  <a:pt x="1854546" y="2562861"/>
                </a:lnTo>
                <a:lnTo>
                  <a:pt x="1868804" y="2568258"/>
                </a:lnTo>
                <a:lnTo>
                  <a:pt x="1882746" y="2573656"/>
                </a:lnTo>
                <a:lnTo>
                  <a:pt x="1897004" y="2579688"/>
                </a:lnTo>
                <a:lnTo>
                  <a:pt x="1911262" y="2585721"/>
                </a:lnTo>
                <a:lnTo>
                  <a:pt x="1925204" y="2592388"/>
                </a:lnTo>
                <a:lnTo>
                  <a:pt x="1938512" y="2599373"/>
                </a:lnTo>
                <a:lnTo>
                  <a:pt x="1951503" y="2606676"/>
                </a:lnTo>
                <a:lnTo>
                  <a:pt x="1964177" y="2614613"/>
                </a:lnTo>
                <a:lnTo>
                  <a:pt x="1969563" y="2618741"/>
                </a:lnTo>
                <a:lnTo>
                  <a:pt x="1975584" y="2622868"/>
                </a:lnTo>
                <a:lnTo>
                  <a:pt x="1980653" y="2627313"/>
                </a:lnTo>
                <a:lnTo>
                  <a:pt x="1986040" y="2631758"/>
                </a:lnTo>
                <a:lnTo>
                  <a:pt x="1990793" y="2636203"/>
                </a:lnTo>
                <a:lnTo>
                  <a:pt x="1995229" y="2640966"/>
                </a:lnTo>
                <a:lnTo>
                  <a:pt x="1999665" y="2645728"/>
                </a:lnTo>
                <a:lnTo>
                  <a:pt x="2003467" y="2651126"/>
                </a:lnTo>
                <a:lnTo>
                  <a:pt x="2006952" y="2656206"/>
                </a:lnTo>
                <a:lnTo>
                  <a:pt x="2010438" y="2661286"/>
                </a:lnTo>
                <a:lnTo>
                  <a:pt x="2012972" y="2667001"/>
                </a:lnTo>
                <a:lnTo>
                  <a:pt x="2015507" y="2672398"/>
                </a:lnTo>
                <a:lnTo>
                  <a:pt x="2017408" y="2677796"/>
                </a:lnTo>
                <a:lnTo>
                  <a:pt x="2019309" y="2682876"/>
                </a:lnTo>
                <a:lnTo>
                  <a:pt x="2020260" y="2688273"/>
                </a:lnTo>
                <a:lnTo>
                  <a:pt x="2021844" y="2693671"/>
                </a:lnTo>
                <a:lnTo>
                  <a:pt x="2022478" y="2699068"/>
                </a:lnTo>
                <a:lnTo>
                  <a:pt x="2023429" y="2704148"/>
                </a:lnTo>
                <a:lnTo>
                  <a:pt x="2023745" y="2709546"/>
                </a:lnTo>
                <a:lnTo>
                  <a:pt x="2024062" y="2714943"/>
                </a:lnTo>
                <a:lnTo>
                  <a:pt x="2024062" y="2720023"/>
                </a:lnTo>
                <a:lnTo>
                  <a:pt x="2024062" y="2725738"/>
                </a:lnTo>
                <a:lnTo>
                  <a:pt x="2023429" y="2730818"/>
                </a:lnTo>
                <a:lnTo>
                  <a:pt x="2022478" y="2736216"/>
                </a:lnTo>
                <a:lnTo>
                  <a:pt x="2021844" y="2741296"/>
                </a:lnTo>
                <a:lnTo>
                  <a:pt x="2020894" y="2746376"/>
                </a:lnTo>
                <a:lnTo>
                  <a:pt x="2019309" y="2751773"/>
                </a:lnTo>
                <a:lnTo>
                  <a:pt x="2017725" y="2756853"/>
                </a:lnTo>
                <a:lnTo>
                  <a:pt x="2014240" y="2767331"/>
                </a:lnTo>
                <a:lnTo>
                  <a:pt x="2009170" y="2777173"/>
                </a:lnTo>
                <a:lnTo>
                  <a:pt x="2004100" y="2787016"/>
                </a:lnTo>
                <a:lnTo>
                  <a:pt x="1997763" y="2796223"/>
                </a:lnTo>
                <a:lnTo>
                  <a:pt x="1990476" y="2805431"/>
                </a:lnTo>
                <a:lnTo>
                  <a:pt x="1982554" y="2814003"/>
                </a:lnTo>
                <a:lnTo>
                  <a:pt x="1973683" y="2822576"/>
                </a:lnTo>
                <a:lnTo>
                  <a:pt x="1964177" y="2830513"/>
                </a:lnTo>
                <a:lnTo>
                  <a:pt x="1958474" y="2834641"/>
                </a:lnTo>
                <a:lnTo>
                  <a:pt x="1952137" y="2838768"/>
                </a:lnTo>
                <a:lnTo>
                  <a:pt x="1945799" y="2842261"/>
                </a:lnTo>
                <a:lnTo>
                  <a:pt x="1938829" y="2845753"/>
                </a:lnTo>
                <a:lnTo>
                  <a:pt x="1931541" y="2848928"/>
                </a:lnTo>
                <a:lnTo>
                  <a:pt x="1923937" y="2852421"/>
                </a:lnTo>
                <a:lnTo>
                  <a:pt x="1915698" y="2854961"/>
                </a:lnTo>
                <a:lnTo>
                  <a:pt x="1907777" y="2857818"/>
                </a:lnTo>
                <a:lnTo>
                  <a:pt x="1899222" y="2860041"/>
                </a:lnTo>
                <a:lnTo>
                  <a:pt x="1890350" y="2862263"/>
                </a:lnTo>
                <a:lnTo>
                  <a:pt x="1880845" y="2864486"/>
                </a:lnTo>
                <a:lnTo>
                  <a:pt x="1871656" y="2866391"/>
                </a:lnTo>
                <a:lnTo>
                  <a:pt x="1862150" y="2867978"/>
                </a:lnTo>
                <a:lnTo>
                  <a:pt x="1852011" y="2869566"/>
                </a:lnTo>
                <a:lnTo>
                  <a:pt x="1842188" y="2870201"/>
                </a:lnTo>
                <a:lnTo>
                  <a:pt x="1831732" y="2871471"/>
                </a:lnTo>
                <a:lnTo>
                  <a:pt x="1831732" y="2918143"/>
                </a:lnTo>
                <a:lnTo>
                  <a:pt x="1831415" y="2921001"/>
                </a:lnTo>
                <a:lnTo>
                  <a:pt x="1830148" y="2923858"/>
                </a:lnTo>
                <a:lnTo>
                  <a:pt x="1828564" y="2926081"/>
                </a:lnTo>
                <a:lnTo>
                  <a:pt x="1826346" y="2928303"/>
                </a:lnTo>
                <a:lnTo>
                  <a:pt x="1823811" y="2929573"/>
                </a:lnTo>
                <a:lnTo>
                  <a:pt x="1820959" y="2931161"/>
                </a:lnTo>
                <a:lnTo>
                  <a:pt x="1817474" y="2931796"/>
                </a:lnTo>
                <a:lnTo>
                  <a:pt x="1813988" y="2932113"/>
                </a:lnTo>
                <a:lnTo>
                  <a:pt x="1753153" y="2932113"/>
                </a:lnTo>
                <a:lnTo>
                  <a:pt x="1749350" y="2931796"/>
                </a:lnTo>
                <a:lnTo>
                  <a:pt x="1745865" y="2931161"/>
                </a:lnTo>
                <a:lnTo>
                  <a:pt x="1743013" y="2929573"/>
                </a:lnTo>
                <a:lnTo>
                  <a:pt x="1740478" y="2928303"/>
                </a:lnTo>
                <a:lnTo>
                  <a:pt x="1738261" y="2926081"/>
                </a:lnTo>
                <a:lnTo>
                  <a:pt x="1736676" y="2923858"/>
                </a:lnTo>
                <a:lnTo>
                  <a:pt x="1735726" y="2921001"/>
                </a:lnTo>
                <a:lnTo>
                  <a:pt x="1735409" y="2918143"/>
                </a:lnTo>
                <a:lnTo>
                  <a:pt x="1735409" y="2867661"/>
                </a:lnTo>
                <a:lnTo>
                  <a:pt x="1722418" y="2865438"/>
                </a:lnTo>
                <a:lnTo>
                  <a:pt x="1708793" y="2863216"/>
                </a:lnTo>
                <a:lnTo>
                  <a:pt x="1696436" y="2860041"/>
                </a:lnTo>
                <a:lnTo>
                  <a:pt x="1683444" y="2857183"/>
                </a:lnTo>
                <a:lnTo>
                  <a:pt x="1670770" y="2853373"/>
                </a:lnTo>
                <a:lnTo>
                  <a:pt x="1658413" y="2849246"/>
                </a:lnTo>
                <a:lnTo>
                  <a:pt x="1646689" y="2844801"/>
                </a:lnTo>
                <a:lnTo>
                  <a:pt x="1635283" y="2840038"/>
                </a:lnTo>
                <a:lnTo>
                  <a:pt x="1624193" y="2834958"/>
                </a:lnTo>
                <a:lnTo>
                  <a:pt x="1613420" y="2829243"/>
                </a:lnTo>
                <a:lnTo>
                  <a:pt x="1603280" y="2823528"/>
                </a:lnTo>
                <a:lnTo>
                  <a:pt x="1594092" y="2816543"/>
                </a:lnTo>
                <a:lnTo>
                  <a:pt x="1585220" y="2809876"/>
                </a:lnTo>
                <a:lnTo>
                  <a:pt x="1576982" y="2802573"/>
                </a:lnTo>
                <a:lnTo>
                  <a:pt x="1569377" y="2794636"/>
                </a:lnTo>
                <a:lnTo>
                  <a:pt x="1566209" y="2790826"/>
                </a:lnTo>
                <a:lnTo>
                  <a:pt x="1563357" y="2786698"/>
                </a:lnTo>
                <a:lnTo>
                  <a:pt x="1560188" y="2782253"/>
                </a:lnTo>
                <a:lnTo>
                  <a:pt x="1558287" y="2777173"/>
                </a:lnTo>
                <a:lnTo>
                  <a:pt x="1557337" y="2772411"/>
                </a:lnTo>
                <a:lnTo>
                  <a:pt x="1557337" y="2767331"/>
                </a:lnTo>
                <a:lnTo>
                  <a:pt x="1557654" y="2761933"/>
                </a:lnTo>
                <a:lnTo>
                  <a:pt x="1559238" y="2756853"/>
                </a:lnTo>
                <a:lnTo>
                  <a:pt x="1561456" y="2751456"/>
                </a:lnTo>
                <a:lnTo>
                  <a:pt x="1564308" y="2746058"/>
                </a:lnTo>
                <a:lnTo>
                  <a:pt x="1566209" y="2743201"/>
                </a:lnTo>
                <a:lnTo>
                  <a:pt x="1568743" y="2740026"/>
                </a:lnTo>
                <a:lnTo>
                  <a:pt x="1571278" y="2737168"/>
                </a:lnTo>
                <a:lnTo>
                  <a:pt x="1574447" y="2734311"/>
                </a:lnTo>
                <a:lnTo>
                  <a:pt x="1577299" y="2731136"/>
                </a:lnTo>
                <a:lnTo>
                  <a:pt x="1580784" y="2728596"/>
                </a:lnTo>
                <a:lnTo>
                  <a:pt x="1583952" y="2726056"/>
                </a:lnTo>
                <a:lnTo>
                  <a:pt x="1587755" y="2723833"/>
                </a:lnTo>
                <a:lnTo>
                  <a:pt x="1591874" y="2721611"/>
                </a:lnTo>
                <a:lnTo>
                  <a:pt x="1595359" y="2719706"/>
                </a:lnTo>
                <a:lnTo>
                  <a:pt x="1599478" y="2717801"/>
                </a:lnTo>
                <a:lnTo>
                  <a:pt x="1603914" y="2716531"/>
                </a:lnTo>
                <a:lnTo>
                  <a:pt x="1608033" y="2715261"/>
                </a:lnTo>
                <a:lnTo>
                  <a:pt x="1612469" y="2714626"/>
                </a:lnTo>
                <a:lnTo>
                  <a:pt x="1616905" y="2713673"/>
                </a:lnTo>
                <a:lnTo>
                  <a:pt x="1621341" y="2713673"/>
                </a:lnTo>
                <a:lnTo>
                  <a:pt x="1626411" y="2713673"/>
                </a:lnTo>
                <a:lnTo>
                  <a:pt x="1631480" y="2714943"/>
                </a:lnTo>
                <a:lnTo>
                  <a:pt x="1635916" y="2715896"/>
                </a:lnTo>
                <a:lnTo>
                  <a:pt x="1640352" y="2717801"/>
                </a:lnTo>
                <a:lnTo>
                  <a:pt x="1644471" y="2720023"/>
                </a:lnTo>
                <a:lnTo>
                  <a:pt x="1648274" y="2723198"/>
                </a:lnTo>
                <a:lnTo>
                  <a:pt x="1651759" y="2726056"/>
                </a:lnTo>
                <a:lnTo>
                  <a:pt x="1654928" y="2729866"/>
                </a:lnTo>
                <a:lnTo>
                  <a:pt x="1657462" y="2733041"/>
                </a:lnTo>
                <a:lnTo>
                  <a:pt x="1658096" y="2733993"/>
                </a:lnTo>
                <a:lnTo>
                  <a:pt x="1659364" y="2734946"/>
                </a:lnTo>
                <a:lnTo>
                  <a:pt x="1665701" y="2740026"/>
                </a:lnTo>
                <a:lnTo>
                  <a:pt x="1671721" y="2744471"/>
                </a:lnTo>
                <a:lnTo>
                  <a:pt x="1678692" y="2748598"/>
                </a:lnTo>
                <a:lnTo>
                  <a:pt x="1685662" y="2752726"/>
                </a:lnTo>
                <a:lnTo>
                  <a:pt x="1692634" y="2756853"/>
                </a:lnTo>
                <a:lnTo>
                  <a:pt x="1699921" y="2760346"/>
                </a:lnTo>
                <a:lnTo>
                  <a:pt x="1707526" y="2763521"/>
                </a:lnTo>
                <a:lnTo>
                  <a:pt x="1714497" y="2766061"/>
                </a:lnTo>
                <a:lnTo>
                  <a:pt x="1720834" y="2768283"/>
                </a:lnTo>
                <a:lnTo>
                  <a:pt x="1731607" y="2771458"/>
                </a:lnTo>
                <a:lnTo>
                  <a:pt x="1742380" y="2773998"/>
                </a:lnTo>
                <a:lnTo>
                  <a:pt x="1753153" y="2776221"/>
                </a:lnTo>
                <a:lnTo>
                  <a:pt x="1764242" y="2778126"/>
                </a:lnTo>
                <a:lnTo>
                  <a:pt x="1775016" y="2779396"/>
                </a:lnTo>
                <a:lnTo>
                  <a:pt x="1785789" y="2780666"/>
                </a:lnTo>
                <a:lnTo>
                  <a:pt x="1795928" y="2780983"/>
                </a:lnTo>
                <a:lnTo>
                  <a:pt x="1806067" y="2781301"/>
                </a:lnTo>
                <a:lnTo>
                  <a:pt x="1817157" y="2780983"/>
                </a:lnTo>
                <a:lnTo>
                  <a:pt x="1827613" y="2780348"/>
                </a:lnTo>
                <a:lnTo>
                  <a:pt x="1837119" y="2778761"/>
                </a:lnTo>
                <a:lnTo>
                  <a:pt x="1845991" y="2776856"/>
                </a:lnTo>
                <a:lnTo>
                  <a:pt x="1854546" y="2774633"/>
                </a:lnTo>
                <a:lnTo>
                  <a:pt x="1862467" y="2771776"/>
                </a:lnTo>
                <a:lnTo>
                  <a:pt x="1869121" y="2768283"/>
                </a:lnTo>
                <a:lnTo>
                  <a:pt x="1875458" y="2764791"/>
                </a:lnTo>
                <a:lnTo>
                  <a:pt x="1879260" y="2761616"/>
                </a:lnTo>
                <a:lnTo>
                  <a:pt x="1882429" y="2758441"/>
                </a:lnTo>
                <a:lnTo>
                  <a:pt x="1885280" y="2754948"/>
                </a:lnTo>
                <a:lnTo>
                  <a:pt x="1888132" y="2751456"/>
                </a:lnTo>
                <a:lnTo>
                  <a:pt x="1890350" y="2747646"/>
                </a:lnTo>
                <a:lnTo>
                  <a:pt x="1892251" y="2743518"/>
                </a:lnTo>
                <a:lnTo>
                  <a:pt x="1893519" y="2739391"/>
                </a:lnTo>
                <a:lnTo>
                  <a:pt x="1894786" y="2734946"/>
                </a:lnTo>
                <a:lnTo>
                  <a:pt x="1895420" y="2730818"/>
                </a:lnTo>
                <a:lnTo>
                  <a:pt x="1895737" y="2726373"/>
                </a:lnTo>
                <a:lnTo>
                  <a:pt x="1895420" y="2721928"/>
                </a:lnTo>
                <a:lnTo>
                  <a:pt x="1895103" y="2717483"/>
                </a:lnTo>
                <a:lnTo>
                  <a:pt x="1893836" y="2713038"/>
                </a:lnTo>
                <a:lnTo>
                  <a:pt x="1892885" y="2708911"/>
                </a:lnTo>
                <a:lnTo>
                  <a:pt x="1890984" y="2704783"/>
                </a:lnTo>
                <a:lnTo>
                  <a:pt x="1888766" y="2700656"/>
                </a:lnTo>
                <a:lnTo>
                  <a:pt x="1885280" y="2696211"/>
                </a:lnTo>
                <a:lnTo>
                  <a:pt x="1881478" y="2691766"/>
                </a:lnTo>
                <a:lnTo>
                  <a:pt x="1876092" y="2687321"/>
                </a:lnTo>
                <a:lnTo>
                  <a:pt x="1870705" y="2682876"/>
                </a:lnTo>
                <a:lnTo>
                  <a:pt x="1864368" y="2678748"/>
                </a:lnTo>
                <a:lnTo>
                  <a:pt x="1857714" y="2674621"/>
                </a:lnTo>
                <a:lnTo>
                  <a:pt x="1850110" y="2671128"/>
                </a:lnTo>
                <a:lnTo>
                  <a:pt x="1842188" y="2667318"/>
                </a:lnTo>
                <a:lnTo>
                  <a:pt x="1817474" y="2657158"/>
                </a:lnTo>
                <a:lnTo>
                  <a:pt x="1720517" y="2617471"/>
                </a:lnTo>
                <a:lnTo>
                  <a:pt x="1673305" y="2597786"/>
                </a:lnTo>
                <a:lnTo>
                  <a:pt x="1644471" y="2585086"/>
                </a:lnTo>
                <a:lnTo>
                  <a:pt x="1639085" y="2582546"/>
                </a:lnTo>
                <a:lnTo>
                  <a:pt x="1634015" y="2580006"/>
                </a:lnTo>
                <a:lnTo>
                  <a:pt x="1624827" y="2574608"/>
                </a:lnTo>
                <a:lnTo>
                  <a:pt x="1615638" y="2567623"/>
                </a:lnTo>
                <a:lnTo>
                  <a:pt x="1607083" y="2560638"/>
                </a:lnTo>
                <a:lnTo>
                  <a:pt x="1598845" y="2552383"/>
                </a:lnTo>
                <a:lnTo>
                  <a:pt x="1591874" y="2544446"/>
                </a:lnTo>
                <a:lnTo>
                  <a:pt x="1588072" y="2540001"/>
                </a:lnTo>
                <a:lnTo>
                  <a:pt x="1585220" y="2534921"/>
                </a:lnTo>
                <a:lnTo>
                  <a:pt x="1581734" y="2530476"/>
                </a:lnTo>
                <a:lnTo>
                  <a:pt x="1579200" y="2525713"/>
                </a:lnTo>
                <a:lnTo>
                  <a:pt x="1576348" y="2520633"/>
                </a:lnTo>
                <a:lnTo>
                  <a:pt x="1574130" y="2515236"/>
                </a:lnTo>
                <a:lnTo>
                  <a:pt x="1571912" y="2510156"/>
                </a:lnTo>
                <a:lnTo>
                  <a:pt x="1570011" y="2505076"/>
                </a:lnTo>
                <a:lnTo>
                  <a:pt x="1568110" y="2499678"/>
                </a:lnTo>
                <a:lnTo>
                  <a:pt x="1566525" y="2494598"/>
                </a:lnTo>
                <a:lnTo>
                  <a:pt x="1565575" y="2488883"/>
                </a:lnTo>
                <a:lnTo>
                  <a:pt x="1564624" y="2483803"/>
                </a:lnTo>
                <a:lnTo>
                  <a:pt x="1563991" y="2478088"/>
                </a:lnTo>
                <a:lnTo>
                  <a:pt x="1563674" y="2473008"/>
                </a:lnTo>
                <a:lnTo>
                  <a:pt x="1563357" y="2467293"/>
                </a:lnTo>
                <a:lnTo>
                  <a:pt x="1563674" y="2461896"/>
                </a:lnTo>
                <a:lnTo>
                  <a:pt x="1563991" y="2456816"/>
                </a:lnTo>
                <a:lnTo>
                  <a:pt x="1564308" y="2451101"/>
                </a:lnTo>
                <a:lnTo>
                  <a:pt x="1565575" y="2446021"/>
                </a:lnTo>
                <a:lnTo>
                  <a:pt x="1566525" y="2440306"/>
                </a:lnTo>
                <a:lnTo>
                  <a:pt x="1567793" y="2435226"/>
                </a:lnTo>
                <a:lnTo>
                  <a:pt x="1569060" y="2429828"/>
                </a:lnTo>
                <a:lnTo>
                  <a:pt x="1570961" y="2424748"/>
                </a:lnTo>
                <a:lnTo>
                  <a:pt x="1573179" y="2419668"/>
                </a:lnTo>
                <a:lnTo>
                  <a:pt x="1575397" y="2414271"/>
                </a:lnTo>
                <a:lnTo>
                  <a:pt x="1577932" y="2409191"/>
                </a:lnTo>
                <a:lnTo>
                  <a:pt x="1580784" y="2404428"/>
                </a:lnTo>
                <a:lnTo>
                  <a:pt x="1583636" y="2399031"/>
                </a:lnTo>
                <a:lnTo>
                  <a:pt x="1586804" y="2394268"/>
                </a:lnTo>
                <a:lnTo>
                  <a:pt x="1590290" y="2389506"/>
                </a:lnTo>
                <a:lnTo>
                  <a:pt x="1594092" y="2385061"/>
                </a:lnTo>
                <a:lnTo>
                  <a:pt x="1598211" y="2379981"/>
                </a:lnTo>
                <a:lnTo>
                  <a:pt x="1602013" y="2375536"/>
                </a:lnTo>
                <a:lnTo>
                  <a:pt x="1606766" y="2371091"/>
                </a:lnTo>
                <a:lnTo>
                  <a:pt x="1611202" y="2367281"/>
                </a:lnTo>
                <a:lnTo>
                  <a:pt x="1615955" y="2363153"/>
                </a:lnTo>
                <a:lnTo>
                  <a:pt x="1621658" y="2358073"/>
                </a:lnTo>
                <a:lnTo>
                  <a:pt x="1627678" y="2353628"/>
                </a:lnTo>
                <a:lnTo>
                  <a:pt x="1634015" y="2349818"/>
                </a:lnTo>
                <a:lnTo>
                  <a:pt x="1640669" y="2345691"/>
                </a:lnTo>
                <a:lnTo>
                  <a:pt x="1647323" y="2341881"/>
                </a:lnTo>
                <a:lnTo>
                  <a:pt x="1654294" y="2338071"/>
                </a:lnTo>
                <a:lnTo>
                  <a:pt x="1661898" y="2334896"/>
                </a:lnTo>
                <a:lnTo>
                  <a:pt x="1669186" y="2331403"/>
                </a:lnTo>
                <a:lnTo>
                  <a:pt x="1676790" y="2328546"/>
                </a:lnTo>
                <a:lnTo>
                  <a:pt x="1684395" y="2325371"/>
                </a:lnTo>
                <a:lnTo>
                  <a:pt x="1692634" y="2322831"/>
                </a:lnTo>
                <a:lnTo>
                  <a:pt x="1700872" y="2320608"/>
                </a:lnTo>
                <a:lnTo>
                  <a:pt x="1709427" y="2318386"/>
                </a:lnTo>
                <a:lnTo>
                  <a:pt x="1717982" y="2316163"/>
                </a:lnTo>
                <a:lnTo>
                  <a:pt x="1726220" y="2314893"/>
                </a:lnTo>
                <a:lnTo>
                  <a:pt x="1735409" y="2312988"/>
                </a:lnTo>
                <a:lnTo>
                  <a:pt x="1735409" y="2259966"/>
                </a:lnTo>
                <a:lnTo>
                  <a:pt x="1735726" y="2257426"/>
                </a:lnTo>
                <a:lnTo>
                  <a:pt x="1736676" y="2254886"/>
                </a:lnTo>
                <a:lnTo>
                  <a:pt x="1738261" y="2252346"/>
                </a:lnTo>
                <a:lnTo>
                  <a:pt x="1740478" y="2250441"/>
                </a:lnTo>
                <a:lnTo>
                  <a:pt x="1743013" y="2248536"/>
                </a:lnTo>
                <a:lnTo>
                  <a:pt x="1745865" y="2247583"/>
                </a:lnTo>
                <a:lnTo>
                  <a:pt x="1749350" y="2246631"/>
                </a:lnTo>
                <a:lnTo>
                  <a:pt x="1753153" y="2246313"/>
                </a:lnTo>
                <a:close/>
                <a:moveTo>
                  <a:pt x="1796891" y="2159710"/>
                </a:moveTo>
                <a:lnTo>
                  <a:pt x="1786093" y="2160028"/>
                </a:lnTo>
                <a:lnTo>
                  <a:pt x="1775296" y="2160663"/>
                </a:lnTo>
                <a:lnTo>
                  <a:pt x="1764817" y="2161298"/>
                </a:lnTo>
                <a:lnTo>
                  <a:pt x="1754337" y="2162251"/>
                </a:lnTo>
                <a:lnTo>
                  <a:pt x="1743540" y="2163839"/>
                </a:lnTo>
                <a:lnTo>
                  <a:pt x="1733695" y="2165427"/>
                </a:lnTo>
                <a:lnTo>
                  <a:pt x="1723216" y="2167332"/>
                </a:lnTo>
                <a:lnTo>
                  <a:pt x="1712736" y="2169555"/>
                </a:lnTo>
                <a:lnTo>
                  <a:pt x="1702892" y="2171778"/>
                </a:lnTo>
                <a:lnTo>
                  <a:pt x="1692730" y="2174318"/>
                </a:lnTo>
                <a:lnTo>
                  <a:pt x="1683202" y="2177177"/>
                </a:lnTo>
                <a:lnTo>
                  <a:pt x="1673040" y="2180352"/>
                </a:lnTo>
                <a:lnTo>
                  <a:pt x="1663513" y="2183528"/>
                </a:lnTo>
                <a:lnTo>
                  <a:pt x="1653669" y="2187021"/>
                </a:lnTo>
                <a:lnTo>
                  <a:pt x="1644460" y="2190514"/>
                </a:lnTo>
                <a:lnTo>
                  <a:pt x="1635250" y="2194643"/>
                </a:lnTo>
                <a:lnTo>
                  <a:pt x="1625723" y="2198771"/>
                </a:lnTo>
                <a:lnTo>
                  <a:pt x="1616514" y="2203217"/>
                </a:lnTo>
                <a:lnTo>
                  <a:pt x="1607622" y="2207663"/>
                </a:lnTo>
                <a:lnTo>
                  <a:pt x="1598730" y="2213061"/>
                </a:lnTo>
                <a:lnTo>
                  <a:pt x="1589839" y="2217825"/>
                </a:lnTo>
                <a:lnTo>
                  <a:pt x="1581264" y="2222906"/>
                </a:lnTo>
                <a:lnTo>
                  <a:pt x="1572690" y="2228622"/>
                </a:lnTo>
                <a:lnTo>
                  <a:pt x="1564116" y="2234020"/>
                </a:lnTo>
                <a:lnTo>
                  <a:pt x="1555859" y="2240054"/>
                </a:lnTo>
                <a:lnTo>
                  <a:pt x="1547920" y="2246088"/>
                </a:lnTo>
                <a:lnTo>
                  <a:pt x="1539981" y="2252439"/>
                </a:lnTo>
                <a:lnTo>
                  <a:pt x="1532042" y="2258473"/>
                </a:lnTo>
                <a:lnTo>
                  <a:pt x="1524420" y="2265459"/>
                </a:lnTo>
                <a:lnTo>
                  <a:pt x="1517117" y="2272128"/>
                </a:lnTo>
                <a:lnTo>
                  <a:pt x="1509495" y="2279114"/>
                </a:lnTo>
                <a:lnTo>
                  <a:pt x="1502509" y="2286101"/>
                </a:lnTo>
                <a:lnTo>
                  <a:pt x="1495522" y="2293405"/>
                </a:lnTo>
                <a:lnTo>
                  <a:pt x="1488853" y="2301026"/>
                </a:lnTo>
                <a:lnTo>
                  <a:pt x="1482185" y="2308648"/>
                </a:lnTo>
                <a:lnTo>
                  <a:pt x="1475833" y="2316269"/>
                </a:lnTo>
                <a:lnTo>
                  <a:pt x="1469482" y="2324526"/>
                </a:lnTo>
                <a:lnTo>
                  <a:pt x="1463131" y="2332465"/>
                </a:lnTo>
                <a:lnTo>
                  <a:pt x="1457415" y="2340722"/>
                </a:lnTo>
                <a:lnTo>
                  <a:pt x="1451698" y="2348978"/>
                </a:lnTo>
                <a:lnTo>
                  <a:pt x="1446300" y="2357553"/>
                </a:lnTo>
                <a:lnTo>
                  <a:pt x="1440901" y="2366444"/>
                </a:lnTo>
                <a:lnTo>
                  <a:pt x="1435820" y="2375019"/>
                </a:lnTo>
                <a:lnTo>
                  <a:pt x="1431057" y="2383910"/>
                </a:lnTo>
                <a:lnTo>
                  <a:pt x="1426293" y="2393120"/>
                </a:lnTo>
                <a:lnTo>
                  <a:pt x="1421847" y="2402012"/>
                </a:lnTo>
                <a:lnTo>
                  <a:pt x="1417719" y="2411221"/>
                </a:lnTo>
                <a:lnTo>
                  <a:pt x="1413591" y="2421065"/>
                </a:lnTo>
                <a:lnTo>
                  <a:pt x="1410098" y="2430592"/>
                </a:lnTo>
                <a:lnTo>
                  <a:pt x="1406287" y="2440437"/>
                </a:lnTo>
                <a:lnTo>
                  <a:pt x="1403111" y="2449964"/>
                </a:lnTo>
                <a:lnTo>
                  <a:pt x="1399936" y="2460126"/>
                </a:lnTo>
                <a:lnTo>
                  <a:pt x="1397395" y="2469653"/>
                </a:lnTo>
                <a:lnTo>
                  <a:pt x="1394855" y="2480132"/>
                </a:lnTo>
                <a:lnTo>
                  <a:pt x="1391996" y="2490294"/>
                </a:lnTo>
                <a:lnTo>
                  <a:pt x="1390091" y="2500456"/>
                </a:lnTo>
                <a:lnTo>
                  <a:pt x="1388503" y="2510936"/>
                </a:lnTo>
                <a:lnTo>
                  <a:pt x="1386598" y="2521416"/>
                </a:lnTo>
                <a:lnTo>
                  <a:pt x="1385328" y="2532213"/>
                </a:lnTo>
                <a:lnTo>
                  <a:pt x="1384375" y="2542692"/>
                </a:lnTo>
                <a:lnTo>
                  <a:pt x="1383422" y="2553172"/>
                </a:lnTo>
                <a:lnTo>
                  <a:pt x="1382787" y="2564604"/>
                </a:lnTo>
                <a:lnTo>
                  <a:pt x="1382787" y="2575401"/>
                </a:lnTo>
                <a:lnTo>
                  <a:pt x="1382787" y="2585881"/>
                </a:lnTo>
                <a:lnTo>
                  <a:pt x="1382787" y="2596678"/>
                </a:lnTo>
                <a:lnTo>
                  <a:pt x="1383422" y="2607475"/>
                </a:lnTo>
                <a:lnTo>
                  <a:pt x="1384375" y="2617955"/>
                </a:lnTo>
                <a:lnTo>
                  <a:pt x="1385328" y="2628434"/>
                </a:lnTo>
                <a:lnTo>
                  <a:pt x="1386598" y="2638914"/>
                </a:lnTo>
                <a:lnTo>
                  <a:pt x="1388503" y="2649076"/>
                </a:lnTo>
                <a:lnTo>
                  <a:pt x="1390091" y="2659556"/>
                </a:lnTo>
                <a:lnTo>
                  <a:pt x="1391996" y="2669718"/>
                </a:lnTo>
                <a:lnTo>
                  <a:pt x="1394855" y="2680197"/>
                </a:lnTo>
                <a:lnTo>
                  <a:pt x="1397077" y="2690042"/>
                </a:lnTo>
                <a:lnTo>
                  <a:pt x="1399936" y="2699886"/>
                </a:lnTo>
                <a:lnTo>
                  <a:pt x="1402794" y="2709731"/>
                </a:lnTo>
                <a:lnTo>
                  <a:pt x="1406287" y="2719575"/>
                </a:lnTo>
                <a:lnTo>
                  <a:pt x="1409462" y="2729102"/>
                </a:lnTo>
                <a:lnTo>
                  <a:pt x="1413591" y="2738312"/>
                </a:lnTo>
                <a:lnTo>
                  <a:pt x="1417402" y="2748156"/>
                </a:lnTo>
                <a:lnTo>
                  <a:pt x="1421847" y="2757048"/>
                </a:lnTo>
                <a:lnTo>
                  <a:pt x="1425976" y="2766257"/>
                </a:lnTo>
                <a:lnTo>
                  <a:pt x="1430739" y="2775149"/>
                </a:lnTo>
                <a:lnTo>
                  <a:pt x="1435503" y="2784041"/>
                </a:lnTo>
                <a:lnTo>
                  <a:pt x="1440266" y="2792932"/>
                </a:lnTo>
                <a:lnTo>
                  <a:pt x="1445982" y="2801507"/>
                </a:lnTo>
                <a:lnTo>
                  <a:pt x="1451063" y="2810081"/>
                </a:lnTo>
                <a:lnTo>
                  <a:pt x="1456779" y="2818655"/>
                </a:lnTo>
                <a:lnTo>
                  <a:pt x="1462813" y="2826912"/>
                </a:lnTo>
                <a:lnTo>
                  <a:pt x="1468529" y="2834851"/>
                </a:lnTo>
                <a:lnTo>
                  <a:pt x="1474881" y="2842790"/>
                </a:lnTo>
                <a:lnTo>
                  <a:pt x="1481549" y="2850729"/>
                </a:lnTo>
                <a:lnTo>
                  <a:pt x="1487901" y="2858351"/>
                </a:lnTo>
                <a:lnTo>
                  <a:pt x="1494887" y="2865972"/>
                </a:lnTo>
                <a:lnTo>
                  <a:pt x="1501873" y="2873276"/>
                </a:lnTo>
                <a:lnTo>
                  <a:pt x="1509177" y="2880262"/>
                </a:lnTo>
                <a:lnTo>
                  <a:pt x="1516164" y="2887249"/>
                </a:lnTo>
                <a:lnTo>
                  <a:pt x="1524103" y="2894235"/>
                </a:lnTo>
                <a:lnTo>
                  <a:pt x="1531407" y="2900904"/>
                </a:lnTo>
                <a:lnTo>
                  <a:pt x="1539346" y="2907255"/>
                </a:lnTo>
                <a:lnTo>
                  <a:pt x="1546968" y="2913289"/>
                </a:lnTo>
                <a:lnTo>
                  <a:pt x="1555224" y="2919323"/>
                </a:lnTo>
                <a:lnTo>
                  <a:pt x="1563481" y="2925356"/>
                </a:lnTo>
                <a:lnTo>
                  <a:pt x="1572055" y="2930755"/>
                </a:lnTo>
                <a:lnTo>
                  <a:pt x="1580629" y="2936471"/>
                </a:lnTo>
                <a:lnTo>
                  <a:pt x="1589203" y="2941552"/>
                </a:lnTo>
                <a:lnTo>
                  <a:pt x="1598095" y="2946951"/>
                </a:lnTo>
                <a:lnTo>
                  <a:pt x="1606987" y="2951714"/>
                </a:lnTo>
                <a:lnTo>
                  <a:pt x="1615879" y="2956478"/>
                </a:lnTo>
                <a:lnTo>
                  <a:pt x="1625088" y="2960606"/>
                </a:lnTo>
                <a:lnTo>
                  <a:pt x="1634298" y="2965052"/>
                </a:lnTo>
                <a:lnTo>
                  <a:pt x="1643824" y="2969180"/>
                </a:lnTo>
                <a:lnTo>
                  <a:pt x="1653351" y="2972991"/>
                </a:lnTo>
                <a:lnTo>
                  <a:pt x="1662878" y="2976167"/>
                </a:lnTo>
                <a:lnTo>
                  <a:pt x="1672723" y="2979660"/>
                </a:lnTo>
                <a:lnTo>
                  <a:pt x="1682567" y="2982518"/>
                </a:lnTo>
                <a:lnTo>
                  <a:pt x="1692730" y="2985376"/>
                </a:lnTo>
                <a:lnTo>
                  <a:pt x="1702892" y="2988234"/>
                </a:lnTo>
                <a:lnTo>
                  <a:pt x="1713054" y="2990457"/>
                </a:lnTo>
                <a:lnTo>
                  <a:pt x="1723216" y="2992680"/>
                </a:lnTo>
                <a:lnTo>
                  <a:pt x="1733695" y="2994585"/>
                </a:lnTo>
                <a:lnTo>
                  <a:pt x="1744493" y="2995856"/>
                </a:lnTo>
                <a:lnTo>
                  <a:pt x="1754655" y="2997443"/>
                </a:lnTo>
                <a:lnTo>
                  <a:pt x="1765452" y="2998396"/>
                </a:lnTo>
                <a:lnTo>
                  <a:pt x="1776249" y="2999349"/>
                </a:lnTo>
                <a:lnTo>
                  <a:pt x="1787046" y="2999666"/>
                </a:lnTo>
                <a:lnTo>
                  <a:pt x="1797843" y="2999984"/>
                </a:lnTo>
                <a:lnTo>
                  <a:pt x="1808958" y="2999984"/>
                </a:lnTo>
                <a:lnTo>
                  <a:pt x="1819438" y="2999666"/>
                </a:lnTo>
                <a:lnTo>
                  <a:pt x="1830235" y="2999349"/>
                </a:lnTo>
                <a:lnTo>
                  <a:pt x="1841032" y="2998396"/>
                </a:lnTo>
                <a:lnTo>
                  <a:pt x="1851512" y="2997443"/>
                </a:lnTo>
                <a:lnTo>
                  <a:pt x="1861674" y="2995856"/>
                </a:lnTo>
                <a:lnTo>
                  <a:pt x="1872153" y="2994585"/>
                </a:lnTo>
                <a:lnTo>
                  <a:pt x="1882633" y="2992680"/>
                </a:lnTo>
                <a:lnTo>
                  <a:pt x="1892795" y="2990457"/>
                </a:lnTo>
                <a:lnTo>
                  <a:pt x="1902639" y="2988234"/>
                </a:lnTo>
                <a:lnTo>
                  <a:pt x="1912801" y="2985376"/>
                </a:lnTo>
                <a:lnTo>
                  <a:pt x="1922646" y="2982836"/>
                </a:lnTo>
                <a:lnTo>
                  <a:pt x="1932490" y="2979660"/>
                </a:lnTo>
                <a:lnTo>
                  <a:pt x="1942017" y="2976484"/>
                </a:lnTo>
                <a:lnTo>
                  <a:pt x="1951862" y="2972991"/>
                </a:lnTo>
                <a:lnTo>
                  <a:pt x="1961389" y="2969180"/>
                </a:lnTo>
                <a:lnTo>
                  <a:pt x="1970598" y="2965052"/>
                </a:lnTo>
                <a:lnTo>
                  <a:pt x="1980125" y="2960924"/>
                </a:lnTo>
                <a:lnTo>
                  <a:pt x="1989334" y="2956478"/>
                </a:lnTo>
                <a:lnTo>
                  <a:pt x="1998226" y="2952032"/>
                </a:lnTo>
                <a:lnTo>
                  <a:pt x="2007118" y="2947268"/>
                </a:lnTo>
                <a:lnTo>
                  <a:pt x="2016010" y="2942187"/>
                </a:lnTo>
                <a:lnTo>
                  <a:pt x="2024584" y="2936789"/>
                </a:lnTo>
                <a:lnTo>
                  <a:pt x="2033158" y="2931390"/>
                </a:lnTo>
                <a:lnTo>
                  <a:pt x="2041415" y="2925674"/>
                </a:lnTo>
                <a:lnTo>
                  <a:pt x="2049354" y="2919640"/>
                </a:lnTo>
                <a:lnTo>
                  <a:pt x="2057610" y="2913924"/>
                </a:lnTo>
                <a:lnTo>
                  <a:pt x="2065867" y="2907573"/>
                </a:lnTo>
                <a:lnTo>
                  <a:pt x="2073489" y="2901222"/>
                </a:lnTo>
                <a:lnTo>
                  <a:pt x="2081110" y="2894553"/>
                </a:lnTo>
                <a:lnTo>
                  <a:pt x="2088414" y="2887884"/>
                </a:lnTo>
                <a:lnTo>
                  <a:pt x="2096036" y="2880580"/>
                </a:lnTo>
                <a:lnTo>
                  <a:pt x="2103022" y="2873594"/>
                </a:lnTo>
                <a:lnTo>
                  <a:pt x="2110008" y="2866290"/>
                </a:lnTo>
                <a:lnTo>
                  <a:pt x="2116677" y="2858668"/>
                </a:lnTo>
                <a:lnTo>
                  <a:pt x="2123346" y="2851364"/>
                </a:lnTo>
                <a:lnTo>
                  <a:pt x="2130015" y="2843425"/>
                </a:lnTo>
                <a:lnTo>
                  <a:pt x="2136049" y="2835804"/>
                </a:lnTo>
                <a:lnTo>
                  <a:pt x="2142400" y="2827547"/>
                </a:lnTo>
                <a:lnTo>
                  <a:pt x="2148434" y="2819290"/>
                </a:lnTo>
                <a:lnTo>
                  <a:pt x="2153832" y="2810716"/>
                </a:lnTo>
                <a:lnTo>
                  <a:pt x="2159548" y="2802459"/>
                </a:lnTo>
                <a:lnTo>
                  <a:pt x="2164629" y="2793885"/>
                </a:lnTo>
                <a:lnTo>
                  <a:pt x="2169393" y="2784993"/>
                </a:lnTo>
                <a:lnTo>
                  <a:pt x="2174474" y="2775784"/>
                </a:lnTo>
                <a:lnTo>
                  <a:pt x="2179237" y="2766892"/>
                </a:lnTo>
                <a:lnTo>
                  <a:pt x="2183683" y="2757683"/>
                </a:lnTo>
                <a:lnTo>
                  <a:pt x="2187811" y="2748474"/>
                </a:lnTo>
                <a:lnTo>
                  <a:pt x="2191622" y="2739264"/>
                </a:lnTo>
                <a:lnTo>
                  <a:pt x="2195433" y="2729420"/>
                </a:lnTo>
                <a:lnTo>
                  <a:pt x="2199244" y="2719893"/>
                </a:lnTo>
                <a:lnTo>
                  <a:pt x="2202102" y="2710048"/>
                </a:lnTo>
                <a:lnTo>
                  <a:pt x="2205595" y="2700204"/>
                </a:lnTo>
                <a:lnTo>
                  <a:pt x="2208136" y="2690042"/>
                </a:lnTo>
                <a:lnTo>
                  <a:pt x="2210676" y="2680197"/>
                </a:lnTo>
                <a:lnTo>
                  <a:pt x="2213217" y="2669718"/>
                </a:lnTo>
                <a:lnTo>
                  <a:pt x="2215122" y="2659556"/>
                </a:lnTo>
                <a:lnTo>
                  <a:pt x="2217027" y="2649076"/>
                </a:lnTo>
                <a:lnTo>
                  <a:pt x="2218615" y="2638279"/>
                </a:lnTo>
                <a:lnTo>
                  <a:pt x="2219885" y="2628117"/>
                </a:lnTo>
                <a:lnTo>
                  <a:pt x="2221156" y="2617320"/>
                </a:lnTo>
                <a:lnTo>
                  <a:pt x="2221791" y="2606523"/>
                </a:lnTo>
                <a:lnTo>
                  <a:pt x="2222743" y="2595725"/>
                </a:lnTo>
                <a:lnTo>
                  <a:pt x="2222743" y="2584611"/>
                </a:lnTo>
                <a:lnTo>
                  <a:pt x="2222743" y="2573814"/>
                </a:lnTo>
                <a:lnTo>
                  <a:pt x="2222743" y="2563016"/>
                </a:lnTo>
                <a:lnTo>
                  <a:pt x="2221791" y="2552537"/>
                </a:lnTo>
                <a:lnTo>
                  <a:pt x="2221156" y="2541740"/>
                </a:lnTo>
                <a:lnTo>
                  <a:pt x="2219885" y="2531260"/>
                </a:lnTo>
                <a:lnTo>
                  <a:pt x="2218933" y="2521098"/>
                </a:lnTo>
                <a:lnTo>
                  <a:pt x="2217027" y="2510618"/>
                </a:lnTo>
                <a:lnTo>
                  <a:pt x="2215122" y="2500139"/>
                </a:lnTo>
                <a:lnTo>
                  <a:pt x="2213217" y="2490294"/>
                </a:lnTo>
                <a:lnTo>
                  <a:pt x="2210994" y="2479815"/>
                </a:lnTo>
                <a:lnTo>
                  <a:pt x="2208453" y="2469970"/>
                </a:lnTo>
                <a:lnTo>
                  <a:pt x="2205595" y="2460126"/>
                </a:lnTo>
                <a:lnTo>
                  <a:pt x="2202419" y="2449964"/>
                </a:lnTo>
                <a:lnTo>
                  <a:pt x="2199244" y="2440437"/>
                </a:lnTo>
                <a:lnTo>
                  <a:pt x="2195751" y="2430910"/>
                </a:lnTo>
                <a:lnTo>
                  <a:pt x="2192257" y="2421383"/>
                </a:lnTo>
                <a:lnTo>
                  <a:pt x="2188129" y="2412174"/>
                </a:lnTo>
                <a:lnTo>
                  <a:pt x="2184001" y="2402964"/>
                </a:lnTo>
                <a:lnTo>
                  <a:pt x="2179555" y="2393437"/>
                </a:lnTo>
                <a:lnTo>
                  <a:pt x="2174791" y="2384546"/>
                </a:lnTo>
                <a:lnTo>
                  <a:pt x="2169710" y="2375654"/>
                </a:lnTo>
                <a:lnTo>
                  <a:pt x="2164947" y="2366762"/>
                </a:lnTo>
                <a:lnTo>
                  <a:pt x="2159866" y="2358188"/>
                </a:lnTo>
                <a:lnTo>
                  <a:pt x="2154150" y="2349614"/>
                </a:lnTo>
                <a:lnTo>
                  <a:pt x="2148751" y="2341357"/>
                </a:lnTo>
                <a:lnTo>
                  <a:pt x="2142717" y="2333418"/>
                </a:lnTo>
                <a:lnTo>
                  <a:pt x="2136684" y="2325161"/>
                </a:lnTo>
                <a:lnTo>
                  <a:pt x="2130332" y="2316905"/>
                </a:lnTo>
                <a:lnTo>
                  <a:pt x="2124299" y="2309283"/>
                </a:lnTo>
                <a:lnTo>
                  <a:pt x="2117312" y="2301661"/>
                </a:lnTo>
                <a:lnTo>
                  <a:pt x="2110643" y="2294357"/>
                </a:lnTo>
                <a:lnTo>
                  <a:pt x="2103657" y="2286736"/>
                </a:lnTo>
                <a:lnTo>
                  <a:pt x="2096671" y="2279750"/>
                </a:lnTo>
                <a:lnTo>
                  <a:pt x="2089367" y="2272763"/>
                </a:lnTo>
                <a:lnTo>
                  <a:pt x="2081745" y="2265777"/>
                </a:lnTo>
                <a:lnTo>
                  <a:pt x="2074124" y="2259425"/>
                </a:lnTo>
                <a:lnTo>
                  <a:pt x="2066185" y="2252757"/>
                </a:lnTo>
                <a:lnTo>
                  <a:pt x="2058245" y="2246405"/>
                </a:lnTo>
                <a:lnTo>
                  <a:pt x="2050306" y="2240372"/>
                </a:lnTo>
                <a:lnTo>
                  <a:pt x="2042050" y="2234338"/>
                </a:lnTo>
                <a:lnTo>
                  <a:pt x="2033793" y="2228939"/>
                </a:lnTo>
                <a:lnTo>
                  <a:pt x="2025219" y="2223223"/>
                </a:lnTo>
                <a:lnTo>
                  <a:pt x="2016327" y="2218142"/>
                </a:lnTo>
                <a:lnTo>
                  <a:pt x="2007753" y="2213061"/>
                </a:lnTo>
                <a:lnTo>
                  <a:pt x="1998861" y="2207980"/>
                </a:lnTo>
                <a:lnTo>
                  <a:pt x="1989652" y="2203534"/>
                </a:lnTo>
                <a:lnTo>
                  <a:pt x="1980760" y="2199088"/>
                </a:lnTo>
                <a:lnTo>
                  <a:pt x="1971551" y="2194643"/>
                </a:lnTo>
                <a:lnTo>
                  <a:pt x="1961706" y="2190832"/>
                </a:lnTo>
                <a:lnTo>
                  <a:pt x="1952179" y="2187021"/>
                </a:lnTo>
                <a:lnTo>
                  <a:pt x="1942335" y="2183528"/>
                </a:lnTo>
                <a:lnTo>
                  <a:pt x="1932808" y="2180352"/>
                </a:lnTo>
                <a:lnTo>
                  <a:pt x="1922963" y="2177177"/>
                </a:lnTo>
                <a:lnTo>
                  <a:pt x="1913119" y="2174318"/>
                </a:lnTo>
                <a:lnTo>
                  <a:pt x="1902639" y="2171778"/>
                </a:lnTo>
                <a:lnTo>
                  <a:pt x="1892795" y="2169555"/>
                </a:lnTo>
                <a:lnTo>
                  <a:pt x="1882315" y="2167332"/>
                </a:lnTo>
                <a:lnTo>
                  <a:pt x="1871836" y="2165427"/>
                </a:lnTo>
                <a:lnTo>
                  <a:pt x="1861356" y="2163839"/>
                </a:lnTo>
                <a:lnTo>
                  <a:pt x="1850559" y="2162251"/>
                </a:lnTo>
                <a:lnTo>
                  <a:pt x="1840397" y="2161298"/>
                </a:lnTo>
                <a:lnTo>
                  <a:pt x="1829600" y="2160663"/>
                </a:lnTo>
                <a:lnTo>
                  <a:pt x="1818167" y="2160028"/>
                </a:lnTo>
                <a:lnTo>
                  <a:pt x="1807688" y="2159710"/>
                </a:lnTo>
                <a:lnTo>
                  <a:pt x="1796891" y="2159710"/>
                </a:lnTo>
                <a:close/>
                <a:moveTo>
                  <a:pt x="1703527" y="1784350"/>
                </a:moveTo>
                <a:lnTo>
                  <a:pt x="1960753" y="1793877"/>
                </a:lnTo>
                <a:lnTo>
                  <a:pt x="1955037" y="1945990"/>
                </a:lnTo>
                <a:lnTo>
                  <a:pt x="1970280" y="1950118"/>
                </a:lnTo>
                <a:lnTo>
                  <a:pt x="1985841" y="1954247"/>
                </a:lnTo>
                <a:lnTo>
                  <a:pt x="2000766" y="1959010"/>
                </a:lnTo>
                <a:lnTo>
                  <a:pt x="2016010" y="1963774"/>
                </a:lnTo>
                <a:lnTo>
                  <a:pt x="2030935" y="1969172"/>
                </a:lnTo>
                <a:lnTo>
                  <a:pt x="2045225" y="1975206"/>
                </a:lnTo>
                <a:lnTo>
                  <a:pt x="2059833" y="1980922"/>
                </a:lnTo>
                <a:lnTo>
                  <a:pt x="2074441" y="1987273"/>
                </a:lnTo>
                <a:lnTo>
                  <a:pt x="2088414" y="1993942"/>
                </a:lnTo>
                <a:lnTo>
                  <a:pt x="2102069" y="2001246"/>
                </a:lnTo>
                <a:lnTo>
                  <a:pt x="2116042" y="2008550"/>
                </a:lnTo>
                <a:lnTo>
                  <a:pt x="2129697" y="2016172"/>
                </a:lnTo>
                <a:lnTo>
                  <a:pt x="2143035" y="2024111"/>
                </a:lnTo>
                <a:lnTo>
                  <a:pt x="2156055" y="2032367"/>
                </a:lnTo>
                <a:lnTo>
                  <a:pt x="2169075" y="2041259"/>
                </a:lnTo>
                <a:lnTo>
                  <a:pt x="2181778" y="2050151"/>
                </a:lnTo>
                <a:lnTo>
                  <a:pt x="2293243" y="1945990"/>
                </a:lnTo>
                <a:lnTo>
                  <a:pt x="2468220" y="2134941"/>
                </a:lnTo>
                <a:lnTo>
                  <a:pt x="2357390" y="2237831"/>
                </a:lnTo>
                <a:lnTo>
                  <a:pt x="2365330" y="2251169"/>
                </a:lnTo>
                <a:lnTo>
                  <a:pt x="2373269" y="2264507"/>
                </a:lnTo>
                <a:lnTo>
                  <a:pt x="2380573" y="2278162"/>
                </a:lnTo>
                <a:lnTo>
                  <a:pt x="2387559" y="2292135"/>
                </a:lnTo>
                <a:lnTo>
                  <a:pt x="2394228" y="2306107"/>
                </a:lnTo>
                <a:lnTo>
                  <a:pt x="2400897" y="2320715"/>
                </a:lnTo>
                <a:lnTo>
                  <a:pt x="2406930" y="2335323"/>
                </a:lnTo>
                <a:lnTo>
                  <a:pt x="2412647" y="2349614"/>
                </a:lnTo>
                <a:lnTo>
                  <a:pt x="2418045" y="2364539"/>
                </a:lnTo>
                <a:lnTo>
                  <a:pt x="2423444" y="2379465"/>
                </a:lnTo>
                <a:lnTo>
                  <a:pt x="2427890" y="2394708"/>
                </a:lnTo>
                <a:lnTo>
                  <a:pt x="2432335" y="2409951"/>
                </a:lnTo>
                <a:lnTo>
                  <a:pt x="2435829" y="2425194"/>
                </a:lnTo>
                <a:lnTo>
                  <a:pt x="2439639" y="2440754"/>
                </a:lnTo>
                <a:lnTo>
                  <a:pt x="2443133" y="2456315"/>
                </a:lnTo>
                <a:lnTo>
                  <a:pt x="2445673" y="2472193"/>
                </a:lnTo>
                <a:lnTo>
                  <a:pt x="2595563" y="2477909"/>
                </a:lnTo>
                <a:lnTo>
                  <a:pt x="2586354" y="2735136"/>
                </a:lnTo>
                <a:lnTo>
                  <a:pt x="2437099" y="2729420"/>
                </a:lnTo>
                <a:lnTo>
                  <a:pt x="2432971" y="2744980"/>
                </a:lnTo>
                <a:lnTo>
                  <a:pt x="2428842" y="2760541"/>
                </a:lnTo>
                <a:lnTo>
                  <a:pt x="2424079" y="2776419"/>
                </a:lnTo>
                <a:lnTo>
                  <a:pt x="2419315" y="2791027"/>
                </a:lnTo>
                <a:lnTo>
                  <a:pt x="2413599" y="2806270"/>
                </a:lnTo>
                <a:lnTo>
                  <a:pt x="2408201" y="2821196"/>
                </a:lnTo>
                <a:lnTo>
                  <a:pt x="2402167" y="2835804"/>
                </a:lnTo>
                <a:lnTo>
                  <a:pt x="2395816" y="2850094"/>
                </a:lnTo>
                <a:lnTo>
                  <a:pt x="2388829" y="2864702"/>
                </a:lnTo>
                <a:lnTo>
                  <a:pt x="2381525" y="2878992"/>
                </a:lnTo>
                <a:lnTo>
                  <a:pt x="2374221" y="2892647"/>
                </a:lnTo>
                <a:lnTo>
                  <a:pt x="2366917" y="2906303"/>
                </a:lnTo>
                <a:lnTo>
                  <a:pt x="2358661" y="2919640"/>
                </a:lnTo>
                <a:lnTo>
                  <a:pt x="2350404" y="2932978"/>
                </a:lnTo>
                <a:lnTo>
                  <a:pt x="2341512" y="2945998"/>
                </a:lnTo>
                <a:lnTo>
                  <a:pt x="2332620" y="2958701"/>
                </a:lnTo>
                <a:lnTo>
                  <a:pt x="2433606" y="3067625"/>
                </a:lnTo>
                <a:lnTo>
                  <a:pt x="2245290" y="3242603"/>
                </a:lnTo>
                <a:lnTo>
                  <a:pt x="2144940" y="3134949"/>
                </a:lnTo>
                <a:lnTo>
                  <a:pt x="2131285" y="3143205"/>
                </a:lnTo>
                <a:lnTo>
                  <a:pt x="2117947" y="3150509"/>
                </a:lnTo>
                <a:lnTo>
                  <a:pt x="2103657" y="3157813"/>
                </a:lnTo>
                <a:lnTo>
                  <a:pt x="2089684" y="3165117"/>
                </a:lnTo>
                <a:lnTo>
                  <a:pt x="2075394" y="3172103"/>
                </a:lnTo>
                <a:lnTo>
                  <a:pt x="2061104" y="3178455"/>
                </a:lnTo>
                <a:lnTo>
                  <a:pt x="2046496" y="3184488"/>
                </a:lnTo>
                <a:lnTo>
                  <a:pt x="2031570" y="3190205"/>
                </a:lnTo>
                <a:lnTo>
                  <a:pt x="2016645" y="3195603"/>
                </a:lnTo>
                <a:lnTo>
                  <a:pt x="2001402" y="3200684"/>
                </a:lnTo>
                <a:lnTo>
                  <a:pt x="1986159" y="3205448"/>
                </a:lnTo>
                <a:lnTo>
                  <a:pt x="1970598" y="3209576"/>
                </a:lnTo>
                <a:lnTo>
                  <a:pt x="1955037" y="3213704"/>
                </a:lnTo>
                <a:lnTo>
                  <a:pt x="1939477" y="3217515"/>
                </a:lnTo>
                <a:lnTo>
                  <a:pt x="1923916" y="3220373"/>
                </a:lnTo>
                <a:lnTo>
                  <a:pt x="1908038" y="3223231"/>
                </a:lnTo>
                <a:lnTo>
                  <a:pt x="1902322" y="3370263"/>
                </a:lnTo>
                <a:lnTo>
                  <a:pt x="1645095" y="3360736"/>
                </a:lnTo>
                <a:lnTo>
                  <a:pt x="1650493" y="3213704"/>
                </a:lnTo>
                <a:lnTo>
                  <a:pt x="1634615" y="3209576"/>
                </a:lnTo>
                <a:lnTo>
                  <a:pt x="1619054" y="3205130"/>
                </a:lnTo>
                <a:lnTo>
                  <a:pt x="1603494" y="3200684"/>
                </a:lnTo>
                <a:lnTo>
                  <a:pt x="1588251" y="3195603"/>
                </a:lnTo>
                <a:lnTo>
                  <a:pt x="1573325" y="3189887"/>
                </a:lnTo>
                <a:lnTo>
                  <a:pt x="1558717" y="3184488"/>
                </a:lnTo>
                <a:lnTo>
                  <a:pt x="1543792" y="3178137"/>
                </a:lnTo>
                <a:lnTo>
                  <a:pt x="1529184" y="3171786"/>
                </a:lnTo>
                <a:lnTo>
                  <a:pt x="1515211" y="3164482"/>
                </a:lnTo>
                <a:lnTo>
                  <a:pt x="1500921" y="3157496"/>
                </a:lnTo>
                <a:lnTo>
                  <a:pt x="1486948" y="3150192"/>
                </a:lnTo>
                <a:lnTo>
                  <a:pt x="1472975" y="3142252"/>
                </a:lnTo>
                <a:lnTo>
                  <a:pt x="1459637" y="3134313"/>
                </a:lnTo>
                <a:lnTo>
                  <a:pt x="1446300" y="3125739"/>
                </a:lnTo>
                <a:lnTo>
                  <a:pt x="1433280" y="3117165"/>
                </a:lnTo>
                <a:lnTo>
                  <a:pt x="1420577" y="3107638"/>
                </a:lnTo>
                <a:lnTo>
                  <a:pt x="1312606" y="3207988"/>
                </a:lnTo>
                <a:lnTo>
                  <a:pt x="1137310" y="3019673"/>
                </a:lnTo>
                <a:lnTo>
                  <a:pt x="1245917" y="2918688"/>
                </a:lnTo>
                <a:lnTo>
                  <a:pt x="1238296" y="2905350"/>
                </a:lnTo>
                <a:lnTo>
                  <a:pt x="1230357" y="2891377"/>
                </a:lnTo>
                <a:lnTo>
                  <a:pt x="1223053" y="2877722"/>
                </a:lnTo>
                <a:lnTo>
                  <a:pt x="1216066" y="2863749"/>
                </a:lnTo>
                <a:lnTo>
                  <a:pt x="1209397" y="2849459"/>
                </a:lnTo>
                <a:lnTo>
                  <a:pt x="1203046" y="2834851"/>
                </a:lnTo>
                <a:lnTo>
                  <a:pt x="1197012" y="2820560"/>
                </a:lnTo>
                <a:lnTo>
                  <a:pt x="1191296" y="2805635"/>
                </a:lnTo>
                <a:lnTo>
                  <a:pt x="1186215" y="2790710"/>
                </a:lnTo>
                <a:lnTo>
                  <a:pt x="1181134" y="2775466"/>
                </a:lnTo>
                <a:lnTo>
                  <a:pt x="1176688" y="2760223"/>
                </a:lnTo>
                <a:lnTo>
                  <a:pt x="1172560" y="2744980"/>
                </a:lnTo>
                <a:lnTo>
                  <a:pt x="1168432" y="2729420"/>
                </a:lnTo>
                <a:lnTo>
                  <a:pt x="1164938" y="2713859"/>
                </a:lnTo>
                <a:lnTo>
                  <a:pt x="1161763" y="2697981"/>
                </a:lnTo>
                <a:lnTo>
                  <a:pt x="1159222" y="2682420"/>
                </a:lnTo>
                <a:lnTo>
                  <a:pt x="1009650" y="2676704"/>
                </a:lnTo>
                <a:lnTo>
                  <a:pt x="1019494" y="2419478"/>
                </a:lnTo>
                <a:lnTo>
                  <a:pt x="1169384" y="2425194"/>
                </a:lnTo>
                <a:lnTo>
                  <a:pt x="1173513" y="2409633"/>
                </a:lnTo>
                <a:lnTo>
                  <a:pt x="1177641" y="2393755"/>
                </a:lnTo>
                <a:lnTo>
                  <a:pt x="1182404" y="2378512"/>
                </a:lnTo>
                <a:lnTo>
                  <a:pt x="1187803" y="2363904"/>
                </a:lnTo>
                <a:lnTo>
                  <a:pt x="1193202" y="2348978"/>
                </a:lnTo>
                <a:lnTo>
                  <a:pt x="1198918" y="2334053"/>
                </a:lnTo>
                <a:lnTo>
                  <a:pt x="1205269" y="2319445"/>
                </a:lnTo>
                <a:lnTo>
                  <a:pt x="1211620" y="2305155"/>
                </a:lnTo>
                <a:lnTo>
                  <a:pt x="1218607" y="2290864"/>
                </a:lnTo>
                <a:lnTo>
                  <a:pt x="1225593" y="2277209"/>
                </a:lnTo>
                <a:lnTo>
                  <a:pt x="1233215" y="2263554"/>
                </a:lnTo>
                <a:lnTo>
                  <a:pt x="1240836" y="2249581"/>
                </a:lnTo>
                <a:lnTo>
                  <a:pt x="1248775" y="2236243"/>
                </a:lnTo>
                <a:lnTo>
                  <a:pt x="1257349" y="2223223"/>
                </a:lnTo>
                <a:lnTo>
                  <a:pt x="1265606" y="2210203"/>
                </a:lnTo>
                <a:lnTo>
                  <a:pt x="1274815" y="2197818"/>
                </a:lnTo>
                <a:lnTo>
                  <a:pt x="1171607" y="2086988"/>
                </a:lnTo>
                <a:lnTo>
                  <a:pt x="1360558" y="1912011"/>
                </a:lnTo>
                <a:lnTo>
                  <a:pt x="1464083" y="2023476"/>
                </a:lnTo>
                <a:lnTo>
                  <a:pt x="1477421" y="2015537"/>
                </a:lnTo>
                <a:lnTo>
                  <a:pt x="1491076" y="2007915"/>
                </a:lnTo>
                <a:lnTo>
                  <a:pt x="1504732" y="2000611"/>
                </a:lnTo>
                <a:lnTo>
                  <a:pt x="1518387" y="1993625"/>
                </a:lnTo>
                <a:lnTo>
                  <a:pt x="1532677" y="1986956"/>
                </a:lnTo>
                <a:lnTo>
                  <a:pt x="1546650" y="1980605"/>
                </a:lnTo>
                <a:lnTo>
                  <a:pt x="1561258" y="1974571"/>
                </a:lnTo>
                <a:lnTo>
                  <a:pt x="1575548" y="1969172"/>
                </a:lnTo>
                <a:lnTo>
                  <a:pt x="1590474" y="1963774"/>
                </a:lnTo>
                <a:lnTo>
                  <a:pt x="1605399" y="1958693"/>
                </a:lnTo>
                <a:lnTo>
                  <a:pt x="1620325" y="1954247"/>
                </a:lnTo>
                <a:lnTo>
                  <a:pt x="1635568" y="1950118"/>
                </a:lnTo>
                <a:lnTo>
                  <a:pt x="1650811" y="1945990"/>
                </a:lnTo>
                <a:lnTo>
                  <a:pt x="1666371" y="1942815"/>
                </a:lnTo>
                <a:lnTo>
                  <a:pt x="1681932" y="1939321"/>
                </a:lnTo>
                <a:lnTo>
                  <a:pt x="1697493" y="1936781"/>
                </a:lnTo>
                <a:lnTo>
                  <a:pt x="1703527" y="1784350"/>
                </a:lnTo>
                <a:close/>
                <a:moveTo>
                  <a:pt x="499967" y="1495425"/>
                </a:moveTo>
                <a:lnTo>
                  <a:pt x="512673" y="1507816"/>
                </a:lnTo>
                <a:lnTo>
                  <a:pt x="526015" y="1520207"/>
                </a:lnTo>
                <a:lnTo>
                  <a:pt x="540309" y="1532916"/>
                </a:lnTo>
                <a:lnTo>
                  <a:pt x="555557" y="1545307"/>
                </a:lnTo>
                <a:lnTo>
                  <a:pt x="571122" y="1557381"/>
                </a:lnTo>
                <a:lnTo>
                  <a:pt x="587958" y="1569136"/>
                </a:lnTo>
                <a:lnTo>
                  <a:pt x="596217" y="1574220"/>
                </a:lnTo>
                <a:lnTo>
                  <a:pt x="604794" y="1579939"/>
                </a:lnTo>
                <a:lnTo>
                  <a:pt x="613371" y="1584705"/>
                </a:lnTo>
                <a:lnTo>
                  <a:pt x="622265" y="1589788"/>
                </a:lnTo>
                <a:lnTo>
                  <a:pt x="639736" y="1608851"/>
                </a:lnTo>
                <a:lnTo>
                  <a:pt x="657525" y="1628868"/>
                </a:lnTo>
                <a:lnTo>
                  <a:pt x="692150" y="1668583"/>
                </a:lnTo>
                <a:lnTo>
                  <a:pt x="641960" y="1916723"/>
                </a:lnTo>
                <a:lnTo>
                  <a:pt x="640054" y="1924030"/>
                </a:lnTo>
                <a:lnTo>
                  <a:pt x="637830" y="1931338"/>
                </a:lnTo>
                <a:lnTo>
                  <a:pt x="635289" y="1938328"/>
                </a:lnTo>
                <a:lnTo>
                  <a:pt x="631795" y="1945000"/>
                </a:lnTo>
                <a:lnTo>
                  <a:pt x="628618" y="1951672"/>
                </a:lnTo>
                <a:lnTo>
                  <a:pt x="624489" y="1958026"/>
                </a:lnTo>
                <a:lnTo>
                  <a:pt x="620041" y="1963745"/>
                </a:lnTo>
                <a:lnTo>
                  <a:pt x="615277" y="1969464"/>
                </a:lnTo>
                <a:lnTo>
                  <a:pt x="247746" y="2374875"/>
                </a:lnTo>
                <a:lnTo>
                  <a:pt x="244252" y="2379323"/>
                </a:lnTo>
                <a:lnTo>
                  <a:pt x="240122" y="2382818"/>
                </a:lnTo>
                <a:lnTo>
                  <a:pt x="235675" y="2386631"/>
                </a:lnTo>
                <a:lnTo>
                  <a:pt x="231228" y="2390126"/>
                </a:lnTo>
                <a:lnTo>
                  <a:pt x="226781" y="2393303"/>
                </a:lnTo>
                <a:lnTo>
                  <a:pt x="222334" y="2395845"/>
                </a:lnTo>
                <a:lnTo>
                  <a:pt x="217251" y="2399022"/>
                </a:lnTo>
                <a:lnTo>
                  <a:pt x="212486" y="2401246"/>
                </a:lnTo>
                <a:lnTo>
                  <a:pt x="207404" y="2403470"/>
                </a:lnTo>
                <a:lnTo>
                  <a:pt x="202639" y="2405377"/>
                </a:lnTo>
                <a:lnTo>
                  <a:pt x="197239" y="2406965"/>
                </a:lnTo>
                <a:lnTo>
                  <a:pt x="192156" y="2408236"/>
                </a:lnTo>
                <a:lnTo>
                  <a:pt x="187074" y="2409189"/>
                </a:lnTo>
                <a:lnTo>
                  <a:pt x="181673" y="2410460"/>
                </a:lnTo>
                <a:lnTo>
                  <a:pt x="176273" y="2411095"/>
                </a:lnTo>
                <a:lnTo>
                  <a:pt x="170873" y="2411413"/>
                </a:lnTo>
                <a:lnTo>
                  <a:pt x="165473" y="2411413"/>
                </a:lnTo>
                <a:lnTo>
                  <a:pt x="160073" y="2411413"/>
                </a:lnTo>
                <a:lnTo>
                  <a:pt x="154990" y="2411095"/>
                </a:lnTo>
                <a:lnTo>
                  <a:pt x="149272" y="2410460"/>
                </a:lnTo>
                <a:lnTo>
                  <a:pt x="144190" y="2409825"/>
                </a:lnTo>
                <a:lnTo>
                  <a:pt x="139107" y="2408554"/>
                </a:lnTo>
                <a:lnTo>
                  <a:pt x="133707" y="2406965"/>
                </a:lnTo>
                <a:lnTo>
                  <a:pt x="128625" y="2405377"/>
                </a:lnTo>
                <a:lnTo>
                  <a:pt x="123224" y="2403470"/>
                </a:lnTo>
                <a:lnTo>
                  <a:pt x="118459" y="2401246"/>
                </a:lnTo>
                <a:lnTo>
                  <a:pt x="113377" y="2399022"/>
                </a:lnTo>
                <a:lnTo>
                  <a:pt x="108612" y="2395845"/>
                </a:lnTo>
                <a:lnTo>
                  <a:pt x="104165" y="2392985"/>
                </a:lnTo>
                <a:lnTo>
                  <a:pt x="99082" y="2390126"/>
                </a:lnTo>
                <a:lnTo>
                  <a:pt x="94635" y="2386313"/>
                </a:lnTo>
                <a:lnTo>
                  <a:pt x="90506" y="2382501"/>
                </a:lnTo>
                <a:lnTo>
                  <a:pt x="86058" y="2378688"/>
                </a:lnTo>
                <a:lnTo>
                  <a:pt x="82564" y="2374875"/>
                </a:lnTo>
                <a:lnTo>
                  <a:pt x="78752" y="2370427"/>
                </a:lnTo>
                <a:lnTo>
                  <a:pt x="75258" y="2365661"/>
                </a:lnTo>
                <a:lnTo>
                  <a:pt x="72081" y="2361213"/>
                </a:lnTo>
                <a:lnTo>
                  <a:pt x="69222" y="2356448"/>
                </a:lnTo>
                <a:lnTo>
                  <a:pt x="66364" y="2351999"/>
                </a:lnTo>
                <a:lnTo>
                  <a:pt x="64140" y="2346916"/>
                </a:lnTo>
                <a:lnTo>
                  <a:pt x="61916" y="2342150"/>
                </a:lnTo>
                <a:lnTo>
                  <a:pt x="60328" y="2336749"/>
                </a:lnTo>
                <a:lnTo>
                  <a:pt x="58422" y="2331983"/>
                </a:lnTo>
                <a:lnTo>
                  <a:pt x="57151" y="2326900"/>
                </a:lnTo>
                <a:lnTo>
                  <a:pt x="55563" y="2321498"/>
                </a:lnTo>
                <a:lnTo>
                  <a:pt x="54928" y="2316097"/>
                </a:lnTo>
                <a:lnTo>
                  <a:pt x="54293" y="2310696"/>
                </a:lnTo>
                <a:lnTo>
                  <a:pt x="53975" y="2305612"/>
                </a:lnTo>
                <a:lnTo>
                  <a:pt x="53975" y="2299893"/>
                </a:lnTo>
                <a:lnTo>
                  <a:pt x="53975" y="2294810"/>
                </a:lnTo>
                <a:lnTo>
                  <a:pt x="54293" y="2289726"/>
                </a:lnTo>
                <a:lnTo>
                  <a:pt x="54928" y="2284007"/>
                </a:lnTo>
                <a:lnTo>
                  <a:pt x="55563" y="2278924"/>
                </a:lnTo>
                <a:lnTo>
                  <a:pt x="56834" y="2273523"/>
                </a:lnTo>
                <a:lnTo>
                  <a:pt x="58422" y="2268439"/>
                </a:lnTo>
                <a:lnTo>
                  <a:pt x="60328" y="2263355"/>
                </a:lnTo>
                <a:lnTo>
                  <a:pt x="61916" y="2257954"/>
                </a:lnTo>
                <a:lnTo>
                  <a:pt x="64140" y="2253188"/>
                </a:lnTo>
                <a:lnTo>
                  <a:pt x="66364" y="2248105"/>
                </a:lnTo>
                <a:lnTo>
                  <a:pt x="69222" y="2243021"/>
                </a:lnTo>
                <a:lnTo>
                  <a:pt x="72081" y="2238573"/>
                </a:lnTo>
                <a:lnTo>
                  <a:pt x="75258" y="2233807"/>
                </a:lnTo>
                <a:lnTo>
                  <a:pt x="78752" y="2229359"/>
                </a:lnTo>
                <a:lnTo>
                  <a:pt x="82882" y="2224911"/>
                </a:lnTo>
                <a:lnTo>
                  <a:pt x="429129" y="1842376"/>
                </a:lnTo>
                <a:lnTo>
                  <a:pt x="499967" y="1495425"/>
                </a:lnTo>
                <a:close/>
                <a:moveTo>
                  <a:pt x="2178844" y="1055220"/>
                </a:moveTo>
                <a:lnTo>
                  <a:pt x="2166450" y="1055537"/>
                </a:lnTo>
                <a:lnTo>
                  <a:pt x="2154055" y="1056172"/>
                </a:lnTo>
                <a:lnTo>
                  <a:pt x="2141978" y="1058076"/>
                </a:lnTo>
                <a:lnTo>
                  <a:pt x="2129584" y="1059979"/>
                </a:lnTo>
                <a:lnTo>
                  <a:pt x="2117507" y="1062518"/>
                </a:lnTo>
                <a:lnTo>
                  <a:pt x="2105430" y="1066008"/>
                </a:lnTo>
                <a:lnTo>
                  <a:pt x="2093671" y="1070133"/>
                </a:lnTo>
                <a:lnTo>
                  <a:pt x="2081594" y="1074575"/>
                </a:lnTo>
                <a:lnTo>
                  <a:pt x="2070153" y="1079334"/>
                </a:lnTo>
                <a:lnTo>
                  <a:pt x="2058712" y="1085363"/>
                </a:lnTo>
                <a:lnTo>
                  <a:pt x="2047588" y="1091709"/>
                </a:lnTo>
                <a:lnTo>
                  <a:pt x="2036783" y="1098372"/>
                </a:lnTo>
                <a:lnTo>
                  <a:pt x="2025977" y="1105987"/>
                </a:lnTo>
                <a:lnTo>
                  <a:pt x="2015490" y="1114236"/>
                </a:lnTo>
                <a:lnTo>
                  <a:pt x="2005320" y="1122803"/>
                </a:lnTo>
                <a:lnTo>
                  <a:pt x="1996103" y="1132005"/>
                </a:lnTo>
                <a:lnTo>
                  <a:pt x="1987204" y="1141206"/>
                </a:lnTo>
                <a:lnTo>
                  <a:pt x="1978941" y="1151042"/>
                </a:lnTo>
                <a:lnTo>
                  <a:pt x="1971314" y="1161513"/>
                </a:lnTo>
                <a:lnTo>
                  <a:pt x="1964322" y="1171666"/>
                </a:lnTo>
                <a:lnTo>
                  <a:pt x="1957330" y="1182454"/>
                </a:lnTo>
                <a:lnTo>
                  <a:pt x="1951610" y="1193242"/>
                </a:lnTo>
                <a:lnTo>
                  <a:pt x="1945889" y="1204348"/>
                </a:lnTo>
                <a:lnTo>
                  <a:pt x="1941122" y="1216088"/>
                </a:lnTo>
                <a:lnTo>
                  <a:pt x="1936673" y="1227510"/>
                </a:lnTo>
                <a:lnTo>
                  <a:pt x="1932859" y="1239250"/>
                </a:lnTo>
                <a:lnTo>
                  <a:pt x="1929999" y="1251307"/>
                </a:lnTo>
                <a:lnTo>
                  <a:pt x="1927456" y="1263047"/>
                </a:lnTo>
                <a:lnTo>
                  <a:pt x="1925231" y="1275421"/>
                </a:lnTo>
                <a:lnTo>
                  <a:pt x="1923642" y="1287796"/>
                </a:lnTo>
                <a:lnTo>
                  <a:pt x="1923007" y="1299853"/>
                </a:lnTo>
                <a:lnTo>
                  <a:pt x="1922371" y="1312545"/>
                </a:lnTo>
                <a:lnTo>
                  <a:pt x="1923007" y="1324919"/>
                </a:lnTo>
                <a:lnTo>
                  <a:pt x="1923642" y="1336976"/>
                </a:lnTo>
                <a:lnTo>
                  <a:pt x="1925231" y="1349351"/>
                </a:lnTo>
                <a:lnTo>
                  <a:pt x="1927456" y="1361408"/>
                </a:lnTo>
                <a:lnTo>
                  <a:pt x="1929999" y="1373465"/>
                </a:lnTo>
                <a:lnTo>
                  <a:pt x="1933177" y="1385522"/>
                </a:lnTo>
                <a:lnTo>
                  <a:pt x="1936990" y="1397579"/>
                </a:lnTo>
                <a:lnTo>
                  <a:pt x="1941440" y="1409002"/>
                </a:lnTo>
                <a:lnTo>
                  <a:pt x="1946843" y="1420424"/>
                </a:lnTo>
                <a:lnTo>
                  <a:pt x="1952563" y="1432164"/>
                </a:lnTo>
                <a:lnTo>
                  <a:pt x="1958919" y="1443269"/>
                </a:lnTo>
                <a:lnTo>
                  <a:pt x="1965593" y="1454375"/>
                </a:lnTo>
                <a:lnTo>
                  <a:pt x="1973539" y="1465163"/>
                </a:lnTo>
                <a:lnTo>
                  <a:pt x="1981802" y="1475633"/>
                </a:lnTo>
                <a:lnTo>
                  <a:pt x="1990065" y="1485152"/>
                </a:lnTo>
                <a:lnTo>
                  <a:pt x="1999281" y="1494671"/>
                </a:lnTo>
                <a:lnTo>
                  <a:pt x="2008816" y="1503872"/>
                </a:lnTo>
                <a:lnTo>
                  <a:pt x="2018350" y="1511805"/>
                </a:lnTo>
                <a:lnTo>
                  <a:pt x="2028838" y="1519737"/>
                </a:lnTo>
                <a:lnTo>
                  <a:pt x="2039325" y="1526717"/>
                </a:lnTo>
                <a:lnTo>
                  <a:pt x="2049813" y="1533381"/>
                </a:lnTo>
                <a:lnTo>
                  <a:pt x="2060937" y="1539409"/>
                </a:lnTo>
                <a:lnTo>
                  <a:pt x="2072060" y="1544803"/>
                </a:lnTo>
                <a:lnTo>
                  <a:pt x="2083501" y="1549880"/>
                </a:lnTo>
                <a:lnTo>
                  <a:pt x="2094942" y="1554005"/>
                </a:lnTo>
                <a:lnTo>
                  <a:pt x="2107019" y="1557812"/>
                </a:lnTo>
                <a:lnTo>
                  <a:pt x="2118778" y="1560985"/>
                </a:lnTo>
                <a:lnTo>
                  <a:pt x="2130855" y="1563523"/>
                </a:lnTo>
                <a:lnTo>
                  <a:pt x="2142932" y="1565745"/>
                </a:lnTo>
                <a:lnTo>
                  <a:pt x="2155326" y="1567331"/>
                </a:lnTo>
                <a:lnTo>
                  <a:pt x="2167721" y="1567966"/>
                </a:lnTo>
                <a:lnTo>
                  <a:pt x="2179798" y="1568283"/>
                </a:lnTo>
                <a:lnTo>
                  <a:pt x="2192510" y="1567966"/>
                </a:lnTo>
                <a:lnTo>
                  <a:pt x="2204905" y="1567014"/>
                </a:lnTo>
                <a:lnTo>
                  <a:pt x="2216982" y="1565427"/>
                </a:lnTo>
                <a:lnTo>
                  <a:pt x="2229058" y="1563206"/>
                </a:lnTo>
                <a:lnTo>
                  <a:pt x="2241135" y="1560668"/>
                </a:lnTo>
                <a:lnTo>
                  <a:pt x="2253212" y="1557178"/>
                </a:lnTo>
                <a:lnTo>
                  <a:pt x="2264971" y="1553370"/>
                </a:lnTo>
                <a:lnTo>
                  <a:pt x="2277048" y="1548928"/>
                </a:lnTo>
                <a:lnTo>
                  <a:pt x="2288489" y="1543851"/>
                </a:lnTo>
                <a:lnTo>
                  <a:pt x="2299930" y="1538140"/>
                </a:lnTo>
                <a:lnTo>
                  <a:pt x="2311053" y="1532111"/>
                </a:lnTo>
                <a:lnTo>
                  <a:pt x="2321859" y="1524814"/>
                </a:lnTo>
                <a:lnTo>
                  <a:pt x="2332665" y="1517516"/>
                </a:lnTo>
                <a:lnTo>
                  <a:pt x="2343152" y="1509266"/>
                </a:lnTo>
                <a:lnTo>
                  <a:pt x="2353322" y="1500382"/>
                </a:lnTo>
                <a:lnTo>
                  <a:pt x="2362539" y="1491498"/>
                </a:lnTo>
                <a:lnTo>
                  <a:pt x="2371437" y="1482296"/>
                </a:lnTo>
                <a:lnTo>
                  <a:pt x="2379701" y="1472143"/>
                </a:lnTo>
                <a:lnTo>
                  <a:pt x="2387328" y="1462307"/>
                </a:lnTo>
                <a:lnTo>
                  <a:pt x="2394955" y="1451836"/>
                </a:lnTo>
                <a:lnTo>
                  <a:pt x="2400994" y="1441048"/>
                </a:lnTo>
                <a:lnTo>
                  <a:pt x="2407350" y="1430260"/>
                </a:lnTo>
                <a:lnTo>
                  <a:pt x="2412753" y="1419155"/>
                </a:lnTo>
                <a:lnTo>
                  <a:pt x="2417520" y="1407415"/>
                </a:lnTo>
                <a:lnTo>
                  <a:pt x="2421969" y="1395993"/>
                </a:lnTo>
                <a:lnTo>
                  <a:pt x="2425783" y="1384253"/>
                </a:lnTo>
                <a:lnTo>
                  <a:pt x="2428961" y="1372196"/>
                </a:lnTo>
                <a:lnTo>
                  <a:pt x="2431504" y="1360139"/>
                </a:lnTo>
                <a:lnTo>
                  <a:pt x="2433411" y="1348081"/>
                </a:lnTo>
                <a:lnTo>
                  <a:pt x="2435000" y="1336024"/>
                </a:lnTo>
                <a:lnTo>
                  <a:pt x="2435635" y="1323333"/>
                </a:lnTo>
                <a:lnTo>
                  <a:pt x="2435953" y="1310958"/>
                </a:lnTo>
                <a:lnTo>
                  <a:pt x="2435635" y="1298901"/>
                </a:lnTo>
                <a:lnTo>
                  <a:pt x="2435000" y="1286527"/>
                </a:lnTo>
                <a:lnTo>
                  <a:pt x="2433411" y="1274152"/>
                </a:lnTo>
                <a:lnTo>
                  <a:pt x="2431186" y="1262095"/>
                </a:lnTo>
                <a:lnTo>
                  <a:pt x="2428643" y="1250038"/>
                </a:lnTo>
                <a:lnTo>
                  <a:pt x="2425465" y="1237981"/>
                </a:lnTo>
                <a:lnTo>
                  <a:pt x="2421652" y="1225924"/>
                </a:lnTo>
                <a:lnTo>
                  <a:pt x="2416884" y="1214501"/>
                </a:lnTo>
                <a:lnTo>
                  <a:pt x="2411799" y="1203079"/>
                </a:lnTo>
                <a:lnTo>
                  <a:pt x="2406079" y="1191339"/>
                </a:lnTo>
                <a:lnTo>
                  <a:pt x="2399723" y="1180233"/>
                </a:lnTo>
                <a:lnTo>
                  <a:pt x="2393049" y="1169128"/>
                </a:lnTo>
                <a:lnTo>
                  <a:pt x="2385103" y="1158657"/>
                </a:lnTo>
                <a:lnTo>
                  <a:pt x="2376840" y="1148187"/>
                </a:lnTo>
                <a:lnTo>
                  <a:pt x="2368259" y="1138351"/>
                </a:lnTo>
                <a:lnTo>
                  <a:pt x="2359043" y="1128832"/>
                </a:lnTo>
                <a:lnTo>
                  <a:pt x="2349826" y="1120265"/>
                </a:lnTo>
                <a:lnTo>
                  <a:pt x="2340292" y="1111698"/>
                </a:lnTo>
                <a:lnTo>
                  <a:pt x="2329804" y="1103766"/>
                </a:lnTo>
                <a:lnTo>
                  <a:pt x="2319317" y="1096785"/>
                </a:lnTo>
                <a:lnTo>
                  <a:pt x="2308829" y="1090122"/>
                </a:lnTo>
                <a:lnTo>
                  <a:pt x="2297705" y="1084094"/>
                </a:lnTo>
                <a:lnTo>
                  <a:pt x="2286582" y="1078700"/>
                </a:lnTo>
                <a:lnTo>
                  <a:pt x="2275141" y="1073623"/>
                </a:lnTo>
                <a:lnTo>
                  <a:pt x="2263700" y="1069181"/>
                </a:lnTo>
                <a:lnTo>
                  <a:pt x="2251623" y="1065691"/>
                </a:lnTo>
                <a:lnTo>
                  <a:pt x="2239864" y="1062518"/>
                </a:lnTo>
                <a:lnTo>
                  <a:pt x="2227787" y="1059979"/>
                </a:lnTo>
                <a:lnTo>
                  <a:pt x="2215710" y="1057758"/>
                </a:lnTo>
                <a:lnTo>
                  <a:pt x="2203316" y="1056172"/>
                </a:lnTo>
                <a:lnTo>
                  <a:pt x="2190921" y="1055537"/>
                </a:lnTo>
                <a:lnTo>
                  <a:pt x="2178844" y="1055220"/>
                </a:lnTo>
                <a:close/>
                <a:moveTo>
                  <a:pt x="2144839" y="823913"/>
                </a:moveTo>
                <a:lnTo>
                  <a:pt x="2301519" y="838826"/>
                </a:lnTo>
                <a:lnTo>
                  <a:pt x="2292938" y="930841"/>
                </a:lnTo>
                <a:lnTo>
                  <a:pt x="2302155" y="933379"/>
                </a:lnTo>
                <a:lnTo>
                  <a:pt x="2311053" y="936235"/>
                </a:lnTo>
                <a:lnTo>
                  <a:pt x="2319952" y="939725"/>
                </a:lnTo>
                <a:lnTo>
                  <a:pt x="2328851" y="943215"/>
                </a:lnTo>
                <a:lnTo>
                  <a:pt x="2338067" y="946706"/>
                </a:lnTo>
                <a:lnTo>
                  <a:pt x="2346330" y="950513"/>
                </a:lnTo>
                <a:lnTo>
                  <a:pt x="2354911" y="954638"/>
                </a:lnTo>
                <a:lnTo>
                  <a:pt x="2363492" y="959080"/>
                </a:lnTo>
                <a:lnTo>
                  <a:pt x="2372073" y="963522"/>
                </a:lnTo>
                <a:lnTo>
                  <a:pt x="2380654" y="968282"/>
                </a:lnTo>
                <a:lnTo>
                  <a:pt x="2388917" y="973358"/>
                </a:lnTo>
                <a:lnTo>
                  <a:pt x="2397180" y="978752"/>
                </a:lnTo>
                <a:lnTo>
                  <a:pt x="2405125" y="983829"/>
                </a:lnTo>
                <a:lnTo>
                  <a:pt x="2413071" y="989540"/>
                </a:lnTo>
                <a:lnTo>
                  <a:pt x="2420698" y="995569"/>
                </a:lnTo>
                <a:lnTo>
                  <a:pt x="2428643" y="1001280"/>
                </a:lnTo>
                <a:lnTo>
                  <a:pt x="2499197" y="943215"/>
                </a:lnTo>
                <a:lnTo>
                  <a:pt x="2599625" y="1063787"/>
                </a:lnTo>
                <a:lnTo>
                  <a:pt x="2529389" y="1122169"/>
                </a:lnTo>
                <a:lnTo>
                  <a:pt x="2533839" y="1130736"/>
                </a:lnTo>
                <a:lnTo>
                  <a:pt x="2538288" y="1139620"/>
                </a:lnTo>
                <a:lnTo>
                  <a:pt x="2542420" y="1148504"/>
                </a:lnTo>
                <a:lnTo>
                  <a:pt x="2546551" y="1157388"/>
                </a:lnTo>
                <a:lnTo>
                  <a:pt x="2550365" y="1166590"/>
                </a:lnTo>
                <a:lnTo>
                  <a:pt x="2553543" y="1175474"/>
                </a:lnTo>
                <a:lnTo>
                  <a:pt x="2557039" y="1184676"/>
                </a:lnTo>
                <a:lnTo>
                  <a:pt x="2559899" y="1193560"/>
                </a:lnTo>
                <a:lnTo>
                  <a:pt x="2562442" y="1203079"/>
                </a:lnTo>
                <a:lnTo>
                  <a:pt x="2564984" y="1212280"/>
                </a:lnTo>
                <a:lnTo>
                  <a:pt x="2567527" y="1221799"/>
                </a:lnTo>
                <a:lnTo>
                  <a:pt x="2569116" y="1231318"/>
                </a:lnTo>
                <a:lnTo>
                  <a:pt x="2571022" y="1240519"/>
                </a:lnTo>
                <a:lnTo>
                  <a:pt x="2572612" y="1249721"/>
                </a:lnTo>
                <a:lnTo>
                  <a:pt x="2574201" y="1259557"/>
                </a:lnTo>
                <a:lnTo>
                  <a:pt x="2575154" y="1269075"/>
                </a:lnTo>
                <a:lnTo>
                  <a:pt x="2665412" y="1277325"/>
                </a:lnTo>
                <a:lnTo>
                  <a:pt x="2650793" y="1433433"/>
                </a:lnTo>
                <a:lnTo>
                  <a:pt x="2561170" y="1425501"/>
                </a:lnTo>
                <a:lnTo>
                  <a:pt x="2558310" y="1434385"/>
                </a:lnTo>
                <a:lnTo>
                  <a:pt x="2555132" y="1443587"/>
                </a:lnTo>
                <a:lnTo>
                  <a:pt x="2552272" y="1452471"/>
                </a:lnTo>
                <a:lnTo>
                  <a:pt x="2548458" y="1461355"/>
                </a:lnTo>
                <a:lnTo>
                  <a:pt x="2544644" y="1470239"/>
                </a:lnTo>
                <a:lnTo>
                  <a:pt x="2540513" y="1479124"/>
                </a:lnTo>
                <a:lnTo>
                  <a:pt x="2536381" y="1488008"/>
                </a:lnTo>
                <a:lnTo>
                  <a:pt x="2531932" y="1496575"/>
                </a:lnTo>
                <a:lnTo>
                  <a:pt x="2527482" y="1505142"/>
                </a:lnTo>
                <a:lnTo>
                  <a:pt x="2522715" y="1513708"/>
                </a:lnTo>
                <a:lnTo>
                  <a:pt x="2517630" y="1521958"/>
                </a:lnTo>
                <a:lnTo>
                  <a:pt x="2512228" y="1530208"/>
                </a:lnTo>
                <a:lnTo>
                  <a:pt x="2506825" y="1538140"/>
                </a:lnTo>
                <a:lnTo>
                  <a:pt x="2501104" y="1546390"/>
                </a:lnTo>
                <a:lnTo>
                  <a:pt x="2495384" y="1554322"/>
                </a:lnTo>
                <a:lnTo>
                  <a:pt x="2489027" y="1561937"/>
                </a:lnTo>
                <a:lnTo>
                  <a:pt x="2546233" y="1631107"/>
                </a:lnTo>
                <a:lnTo>
                  <a:pt x="2425465" y="1731372"/>
                </a:lnTo>
                <a:lnTo>
                  <a:pt x="2367624" y="1662202"/>
                </a:lnTo>
                <a:lnTo>
                  <a:pt x="2359043" y="1666644"/>
                </a:lnTo>
                <a:lnTo>
                  <a:pt x="2350144" y="1671086"/>
                </a:lnTo>
                <a:lnTo>
                  <a:pt x="2341245" y="1675211"/>
                </a:lnTo>
                <a:lnTo>
                  <a:pt x="2332029" y="1679018"/>
                </a:lnTo>
                <a:lnTo>
                  <a:pt x="2323130" y="1682826"/>
                </a:lnTo>
                <a:lnTo>
                  <a:pt x="2313596" y="1685999"/>
                </a:lnTo>
                <a:lnTo>
                  <a:pt x="2304697" y="1689489"/>
                </a:lnTo>
                <a:lnTo>
                  <a:pt x="2295481" y="1692344"/>
                </a:lnTo>
                <a:lnTo>
                  <a:pt x="2286264" y="1694883"/>
                </a:lnTo>
                <a:lnTo>
                  <a:pt x="2277048" y="1697421"/>
                </a:lnTo>
                <a:lnTo>
                  <a:pt x="2267196" y="1699642"/>
                </a:lnTo>
                <a:lnTo>
                  <a:pt x="2257979" y="1701546"/>
                </a:lnTo>
                <a:lnTo>
                  <a:pt x="2248763" y="1703450"/>
                </a:lnTo>
                <a:lnTo>
                  <a:pt x="2238910" y="1705036"/>
                </a:lnTo>
                <a:lnTo>
                  <a:pt x="2229376" y="1706623"/>
                </a:lnTo>
                <a:lnTo>
                  <a:pt x="2220160" y="1707575"/>
                </a:lnTo>
                <a:lnTo>
                  <a:pt x="2211579" y="1797051"/>
                </a:lnTo>
                <a:lnTo>
                  <a:pt x="2054898" y="1782138"/>
                </a:lnTo>
                <a:lnTo>
                  <a:pt x="2063161" y="1692027"/>
                </a:lnTo>
                <a:lnTo>
                  <a:pt x="2054263" y="1689172"/>
                </a:lnTo>
                <a:lnTo>
                  <a:pt x="2045364" y="1685999"/>
                </a:lnTo>
                <a:lnTo>
                  <a:pt x="2035830" y="1682826"/>
                </a:lnTo>
                <a:lnTo>
                  <a:pt x="2027249" y="1679335"/>
                </a:lnTo>
                <a:lnTo>
                  <a:pt x="2018350" y="1675528"/>
                </a:lnTo>
                <a:lnTo>
                  <a:pt x="2009451" y="1671720"/>
                </a:lnTo>
                <a:lnTo>
                  <a:pt x="2000870" y="1667596"/>
                </a:lnTo>
                <a:lnTo>
                  <a:pt x="1992289" y="1663154"/>
                </a:lnTo>
                <a:lnTo>
                  <a:pt x="1984026" y="1658077"/>
                </a:lnTo>
                <a:lnTo>
                  <a:pt x="1975445" y="1653317"/>
                </a:lnTo>
                <a:lnTo>
                  <a:pt x="1967182" y="1648241"/>
                </a:lnTo>
                <a:lnTo>
                  <a:pt x="1958919" y="1642847"/>
                </a:lnTo>
                <a:lnTo>
                  <a:pt x="1950656" y="1637453"/>
                </a:lnTo>
                <a:lnTo>
                  <a:pt x="1943029" y="1631742"/>
                </a:lnTo>
                <a:lnTo>
                  <a:pt x="1935084" y="1626030"/>
                </a:lnTo>
                <a:lnTo>
                  <a:pt x="1927456" y="1620002"/>
                </a:lnTo>
                <a:lnTo>
                  <a:pt x="1857220" y="1678384"/>
                </a:lnTo>
                <a:lnTo>
                  <a:pt x="1756792" y="1556860"/>
                </a:lnTo>
                <a:lnTo>
                  <a:pt x="1827346" y="1498478"/>
                </a:lnTo>
                <a:lnTo>
                  <a:pt x="1822896" y="1489594"/>
                </a:lnTo>
                <a:lnTo>
                  <a:pt x="1818765" y="1481027"/>
                </a:lnTo>
                <a:lnTo>
                  <a:pt x="1814633" y="1472143"/>
                </a:lnTo>
                <a:lnTo>
                  <a:pt x="1810820" y="1463259"/>
                </a:lnTo>
                <a:lnTo>
                  <a:pt x="1807324" y="1454057"/>
                </a:lnTo>
                <a:lnTo>
                  <a:pt x="1803828" y="1445173"/>
                </a:lnTo>
                <a:lnTo>
                  <a:pt x="1800968" y="1436289"/>
                </a:lnTo>
                <a:lnTo>
                  <a:pt x="1797789" y="1426770"/>
                </a:lnTo>
                <a:lnTo>
                  <a:pt x="1795247" y="1417569"/>
                </a:lnTo>
                <a:lnTo>
                  <a:pt x="1792704" y="1408367"/>
                </a:lnTo>
                <a:lnTo>
                  <a:pt x="1790480" y="1399166"/>
                </a:lnTo>
                <a:lnTo>
                  <a:pt x="1788573" y="1389647"/>
                </a:lnTo>
                <a:lnTo>
                  <a:pt x="1786666" y="1380445"/>
                </a:lnTo>
                <a:lnTo>
                  <a:pt x="1785395" y="1371244"/>
                </a:lnTo>
                <a:lnTo>
                  <a:pt x="1783170" y="1352206"/>
                </a:lnTo>
                <a:lnTo>
                  <a:pt x="1690687" y="1343639"/>
                </a:lnTo>
                <a:lnTo>
                  <a:pt x="1705624" y="1186897"/>
                </a:lnTo>
                <a:lnTo>
                  <a:pt x="1798425" y="1195781"/>
                </a:lnTo>
                <a:lnTo>
                  <a:pt x="1801285" y="1186897"/>
                </a:lnTo>
                <a:lnTo>
                  <a:pt x="1804146" y="1178012"/>
                </a:lnTo>
                <a:lnTo>
                  <a:pt x="1807642" y="1169128"/>
                </a:lnTo>
                <a:lnTo>
                  <a:pt x="1810820" y="1160244"/>
                </a:lnTo>
                <a:lnTo>
                  <a:pt x="1814633" y="1151677"/>
                </a:lnTo>
                <a:lnTo>
                  <a:pt x="1818765" y="1142793"/>
                </a:lnTo>
                <a:lnTo>
                  <a:pt x="1822896" y="1134226"/>
                </a:lnTo>
                <a:lnTo>
                  <a:pt x="1827346" y="1125659"/>
                </a:lnTo>
                <a:lnTo>
                  <a:pt x="1831795" y="1117727"/>
                </a:lnTo>
                <a:lnTo>
                  <a:pt x="1836562" y="1109160"/>
                </a:lnTo>
                <a:lnTo>
                  <a:pt x="1841329" y="1100910"/>
                </a:lnTo>
                <a:lnTo>
                  <a:pt x="1846732" y="1092661"/>
                </a:lnTo>
                <a:lnTo>
                  <a:pt x="1852135" y="1085045"/>
                </a:lnTo>
                <a:lnTo>
                  <a:pt x="1857856" y="1077113"/>
                </a:lnTo>
                <a:lnTo>
                  <a:pt x="1863894" y="1069181"/>
                </a:lnTo>
                <a:lnTo>
                  <a:pt x="1869615" y="1061566"/>
                </a:lnTo>
                <a:lnTo>
                  <a:pt x="1810184" y="989858"/>
                </a:lnTo>
                <a:lnTo>
                  <a:pt x="1931588" y="889593"/>
                </a:lnTo>
                <a:lnTo>
                  <a:pt x="1990700" y="961301"/>
                </a:lnTo>
                <a:lnTo>
                  <a:pt x="1999599" y="956859"/>
                </a:lnTo>
                <a:lnTo>
                  <a:pt x="2008180" y="952734"/>
                </a:lnTo>
                <a:lnTo>
                  <a:pt x="2017079" y="948609"/>
                </a:lnTo>
                <a:lnTo>
                  <a:pt x="2025977" y="944485"/>
                </a:lnTo>
                <a:lnTo>
                  <a:pt x="2034876" y="941312"/>
                </a:lnTo>
                <a:lnTo>
                  <a:pt x="2043775" y="937504"/>
                </a:lnTo>
                <a:lnTo>
                  <a:pt x="2052673" y="934649"/>
                </a:lnTo>
                <a:lnTo>
                  <a:pt x="2061890" y="931476"/>
                </a:lnTo>
                <a:lnTo>
                  <a:pt x="2071424" y="928937"/>
                </a:lnTo>
                <a:lnTo>
                  <a:pt x="2080641" y="926399"/>
                </a:lnTo>
                <a:lnTo>
                  <a:pt x="2089539" y="924178"/>
                </a:lnTo>
                <a:lnTo>
                  <a:pt x="2099074" y="922274"/>
                </a:lnTo>
                <a:lnTo>
                  <a:pt x="2108608" y="920370"/>
                </a:lnTo>
                <a:lnTo>
                  <a:pt x="2117825" y="918784"/>
                </a:lnTo>
                <a:lnTo>
                  <a:pt x="2127041" y="917515"/>
                </a:lnTo>
                <a:lnTo>
                  <a:pt x="2136258" y="916246"/>
                </a:lnTo>
                <a:lnTo>
                  <a:pt x="2144839" y="823913"/>
                </a:lnTo>
                <a:close/>
                <a:moveTo>
                  <a:pt x="1509345" y="590550"/>
                </a:moveTo>
                <a:lnTo>
                  <a:pt x="1518239" y="590550"/>
                </a:lnTo>
                <a:lnTo>
                  <a:pt x="1526817" y="591817"/>
                </a:lnTo>
                <a:lnTo>
                  <a:pt x="1535394" y="593400"/>
                </a:lnTo>
                <a:lnTo>
                  <a:pt x="1543971" y="596250"/>
                </a:lnTo>
                <a:lnTo>
                  <a:pt x="1551912" y="599417"/>
                </a:lnTo>
                <a:lnTo>
                  <a:pt x="1559854" y="603534"/>
                </a:lnTo>
                <a:lnTo>
                  <a:pt x="1566843" y="608601"/>
                </a:lnTo>
                <a:lnTo>
                  <a:pt x="1570655" y="611452"/>
                </a:lnTo>
                <a:lnTo>
                  <a:pt x="1574149" y="614302"/>
                </a:lnTo>
                <a:lnTo>
                  <a:pt x="1577326" y="617469"/>
                </a:lnTo>
                <a:lnTo>
                  <a:pt x="1580185" y="620953"/>
                </a:lnTo>
                <a:lnTo>
                  <a:pt x="1583362" y="624753"/>
                </a:lnTo>
                <a:lnTo>
                  <a:pt x="1586221" y="628237"/>
                </a:lnTo>
                <a:lnTo>
                  <a:pt x="1588762" y="632037"/>
                </a:lnTo>
                <a:lnTo>
                  <a:pt x="1591621" y="636154"/>
                </a:lnTo>
                <a:lnTo>
                  <a:pt x="1593845" y="640271"/>
                </a:lnTo>
                <a:lnTo>
                  <a:pt x="1595433" y="644388"/>
                </a:lnTo>
                <a:lnTo>
                  <a:pt x="1597339" y="648505"/>
                </a:lnTo>
                <a:lnTo>
                  <a:pt x="1598927" y="652305"/>
                </a:lnTo>
                <a:lnTo>
                  <a:pt x="1601151" y="660856"/>
                </a:lnTo>
                <a:lnTo>
                  <a:pt x="1603057" y="669724"/>
                </a:lnTo>
                <a:lnTo>
                  <a:pt x="1603375" y="678274"/>
                </a:lnTo>
                <a:lnTo>
                  <a:pt x="1603375" y="687142"/>
                </a:lnTo>
                <a:lnTo>
                  <a:pt x="1602104" y="696326"/>
                </a:lnTo>
                <a:lnTo>
                  <a:pt x="1600516" y="704560"/>
                </a:lnTo>
                <a:lnTo>
                  <a:pt x="1597657" y="712794"/>
                </a:lnTo>
                <a:lnTo>
                  <a:pt x="1594480" y="721028"/>
                </a:lnTo>
                <a:lnTo>
                  <a:pt x="1590350" y="728629"/>
                </a:lnTo>
                <a:lnTo>
                  <a:pt x="1585268" y="736229"/>
                </a:lnTo>
                <a:lnTo>
                  <a:pt x="1582409" y="739396"/>
                </a:lnTo>
                <a:lnTo>
                  <a:pt x="1579550" y="742880"/>
                </a:lnTo>
                <a:lnTo>
                  <a:pt x="1576373" y="746047"/>
                </a:lnTo>
                <a:lnTo>
                  <a:pt x="1572879" y="749531"/>
                </a:lnTo>
                <a:lnTo>
                  <a:pt x="1569384" y="752381"/>
                </a:lnTo>
                <a:lnTo>
                  <a:pt x="1565572" y="755231"/>
                </a:lnTo>
                <a:lnTo>
                  <a:pt x="1297460" y="948099"/>
                </a:lnTo>
                <a:lnTo>
                  <a:pt x="1293012" y="951266"/>
                </a:lnTo>
                <a:lnTo>
                  <a:pt x="1288247" y="953799"/>
                </a:lnTo>
                <a:lnTo>
                  <a:pt x="1283164" y="956333"/>
                </a:lnTo>
                <a:lnTo>
                  <a:pt x="1278399" y="958550"/>
                </a:lnTo>
                <a:lnTo>
                  <a:pt x="1273634" y="960450"/>
                </a:lnTo>
                <a:lnTo>
                  <a:pt x="1268869" y="962033"/>
                </a:lnTo>
                <a:lnTo>
                  <a:pt x="1263469" y="962983"/>
                </a:lnTo>
                <a:lnTo>
                  <a:pt x="1258386" y="964250"/>
                </a:lnTo>
                <a:lnTo>
                  <a:pt x="1253304" y="964884"/>
                </a:lnTo>
                <a:lnTo>
                  <a:pt x="1247903" y="965200"/>
                </a:lnTo>
                <a:lnTo>
                  <a:pt x="1242820" y="965200"/>
                </a:lnTo>
                <a:lnTo>
                  <a:pt x="1237102" y="964884"/>
                </a:lnTo>
                <a:lnTo>
                  <a:pt x="1232020" y="964567"/>
                </a:lnTo>
                <a:lnTo>
                  <a:pt x="1226937" y="963617"/>
                </a:lnTo>
                <a:lnTo>
                  <a:pt x="1221537" y="962667"/>
                </a:lnTo>
                <a:lnTo>
                  <a:pt x="1216454" y="961083"/>
                </a:lnTo>
                <a:lnTo>
                  <a:pt x="1006475" y="894894"/>
                </a:lnTo>
                <a:lnTo>
                  <a:pt x="1009652" y="885393"/>
                </a:lnTo>
                <a:lnTo>
                  <a:pt x="1013464" y="875259"/>
                </a:lnTo>
                <a:lnTo>
                  <a:pt x="1017911" y="862591"/>
                </a:lnTo>
                <a:lnTo>
                  <a:pt x="1022676" y="847706"/>
                </a:lnTo>
                <a:lnTo>
                  <a:pt x="1027123" y="832188"/>
                </a:lnTo>
                <a:lnTo>
                  <a:pt x="1029029" y="824271"/>
                </a:lnTo>
                <a:lnTo>
                  <a:pt x="1030935" y="816353"/>
                </a:lnTo>
                <a:lnTo>
                  <a:pt x="1031888" y="808753"/>
                </a:lnTo>
                <a:lnTo>
                  <a:pt x="1033159" y="801469"/>
                </a:lnTo>
                <a:lnTo>
                  <a:pt x="1033794" y="793868"/>
                </a:lnTo>
                <a:lnTo>
                  <a:pt x="1033794" y="786584"/>
                </a:lnTo>
                <a:lnTo>
                  <a:pt x="1033794" y="778666"/>
                </a:lnTo>
                <a:lnTo>
                  <a:pt x="1033477" y="770749"/>
                </a:lnTo>
                <a:lnTo>
                  <a:pt x="1032841" y="762832"/>
                </a:lnTo>
                <a:lnTo>
                  <a:pt x="1031888" y="755548"/>
                </a:lnTo>
                <a:lnTo>
                  <a:pt x="1029665" y="740980"/>
                </a:lnTo>
                <a:lnTo>
                  <a:pt x="1027441" y="727995"/>
                </a:lnTo>
                <a:lnTo>
                  <a:pt x="1025217" y="718178"/>
                </a:lnTo>
                <a:lnTo>
                  <a:pt x="1022994" y="708994"/>
                </a:lnTo>
                <a:lnTo>
                  <a:pt x="1227572" y="773599"/>
                </a:lnTo>
                <a:lnTo>
                  <a:pt x="1458835" y="607651"/>
                </a:lnTo>
                <a:lnTo>
                  <a:pt x="1462965" y="605118"/>
                </a:lnTo>
                <a:lnTo>
                  <a:pt x="1467095" y="602268"/>
                </a:lnTo>
                <a:lnTo>
                  <a:pt x="1470589" y="600051"/>
                </a:lnTo>
                <a:lnTo>
                  <a:pt x="1474719" y="598467"/>
                </a:lnTo>
                <a:lnTo>
                  <a:pt x="1479166" y="596567"/>
                </a:lnTo>
                <a:lnTo>
                  <a:pt x="1483296" y="594984"/>
                </a:lnTo>
                <a:lnTo>
                  <a:pt x="1491873" y="592767"/>
                </a:lnTo>
                <a:lnTo>
                  <a:pt x="1500768" y="591183"/>
                </a:lnTo>
                <a:lnTo>
                  <a:pt x="1509345" y="590550"/>
                </a:lnTo>
                <a:close/>
                <a:moveTo>
                  <a:pt x="690596" y="539750"/>
                </a:moveTo>
                <a:lnTo>
                  <a:pt x="691548" y="539750"/>
                </a:lnTo>
                <a:lnTo>
                  <a:pt x="693769" y="540067"/>
                </a:lnTo>
                <a:lnTo>
                  <a:pt x="702016" y="540702"/>
                </a:lnTo>
                <a:lnTo>
                  <a:pt x="727394" y="541020"/>
                </a:lnTo>
                <a:lnTo>
                  <a:pt x="757531" y="541655"/>
                </a:lnTo>
                <a:lnTo>
                  <a:pt x="770854" y="541972"/>
                </a:lnTo>
                <a:lnTo>
                  <a:pt x="781640" y="543242"/>
                </a:lnTo>
                <a:lnTo>
                  <a:pt x="781957" y="543242"/>
                </a:lnTo>
                <a:lnTo>
                  <a:pt x="785763" y="546734"/>
                </a:lnTo>
                <a:lnTo>
                  <a:pt x="789887" y="552130"/>
                </a:lnTo>
                <a:lnTo>
                  <a:pt x="794646" y="558479"/>
                </a:lnTo>
                <a:lnTo>
                  <a:pt x="799404" y="566415"/>
                </a:lnTo>
                <a:lnTo>
                  <a:pt x="804797" y="576573"/>
                </a:lnTo>
                <a:lnTo>
                  <a:pt x="809872" y="588001"/>
                </a:lnTo>
                <a:lnTo>
                  <a:pt x="812093" y="594668"/>
                </a:lnTo>
                <a:lnTo>
                  <a:pt x="814631" y="602286"/>
                </a:lnTo>
                <a:lnTo>
                  <a:pt x="817169" y="609905"/>
                </a:lnTo>
                <a:lnTo>
                  <a:pt x="820024" y="618476"/>
                </a:lnTo>
                <a:lnTo>
                  <a:pt x="822244" y="627364"/>
                </a:lnTo>
                <a:lnTo>
                  <a:pt x="824465" y="637205"/>
                </a:lnTo>
                <a:lnTo>
                  <a:pt x="826685" y="647681"/>
                </a:lnTo>
                <a:lnTo>
                  <a:pt x="828906" y="658791"/>
                </a:lnTo>
                <a:lnTo>
                  <a:pt x="830809" y="670537"/>
                </a:lnTo>
                <a:lnTo>
                  <a:pt x="832395" y="683235"/>
                </a:lnTo>
                <a:lnTo>
                  <a:pt x="834299" y="696567"/>
                </a:lnTo>
                <a:lnTo>
                  <a:pt x="835885" y="710535"/>
                </a:lnTo>
                <a:lnTo>
                  <a:pt x="836836" y="725454"/>
                </a:lnTo>
                <a:lnTo>
                  <a:pt x="838105" y="741644"/>
                </a:lnTo>
                <a:lnTo>
                  <a:pt x="839057" y="757834"/>
                </a:lnTo>
                <a:lnTo>
                  <a:pt x="840009" y="775611"/>
                </a:lnTo>
                <a:lnTo>
                  <a:pt x="840326" y="794022"/>
                </a:lnTo>
                <a:lnTo>
                  <a:pt x="840643" y="813069"/>
                </a:lnTo>
                <a:lnTo>
                  <a:pt x="840326" y="833703"/>
                </a:lnTo>
                <a:lnTo>
                  <a:pt x="840326" y="854972"/>
                </a:lnTo>
                <a:lnTo>
                  <a:pt x="844767" y="839735"/>
                </a:lnTo>
                <a:lnTo>
                  <a:pt x="849208" y="824497"/>
                </a:lnTo>
                <a:lnTo>
                  <a:pt x="857456" y="794975"/>
                </a:lnTo>
                <a:lnTo>
                  <a:pt x="864435" y="767992"/>
                </a:lnTo>
                <a:lnTo>
                  <a:pt x="870145" y="742914"/>
                </a:lnTo>
                <a:lnTo>
                  <a:pt x="878710" y="705456"/>
                </a:lnTo>
                <a:lnTo>
                  <a:pt x="881248" y="694028"/>
                </a:lnTo>
                <a:lnTo>
                  <a:pt x="882517" y="688314"/>
                </a:lnTo>
                <a:lnTo>
                  <a:pt x="878076" y="679425"/>
                </a:lnTo>
                <a:lnTo>
                  <a:pt x="874586" y="670854"/>
                </a:lnTo>
                <a:lnTo>
                  <a:pt x="871097" y="663236"/>
                </a:lnTo>
                <a:lnTo>
                  <a:pt x="868559" y="655617"/>
                </a:lnTo>
                <a:lnTo>
                  <a:pt x="864752" y="644506"/>
                </a:lnTo>
                <a:lnTo>
                  <a:pt x="863801" y="640380"/>
                </a:lnTo>
                <a:lnTo>
                  <a:pt x="867290" y="637205"/>
                </a:lnTo>
                <a:lnTo>
                  <a:pt x="876489" y="629269"/>
                </a:lnTo>
                <a:lnTo>
                  <a:pt x="881882" y="624507"/>
                </a:lnTo>
                <a:lnTo>
                  <a:pt x="888227" y="619746"/>
                </a:lnTo>
                <a:lnTo>
                  <a:pt x="894571" y="615619"/>
                </a:lnTo>
                <a:lnTo>
                  <a:pt x="900598" y="611810"/>
                </a:lnTo>
                <a:lnTo>
                  <a:pt x="921535" y="619746"/>
                </a:lnTo>
                <a:lnTo>
                  <a:pt x="939300" y="659426"/>
                </a:lnTo>
                <a:lnTo>
                  <a:pt x="934224" y="671172"/>
                </a:lnTo>
                <a:lnTo>
                  <a:pt x="928514" y="683235"/>
                </a:lnTo>
                <a:lnTo>
                  <a:pt x="922487" y="695932"/>
                </a:lnTo>
                <a:lnTo>
                  <a:pt x="923439" y="707043"/>
                </a:lnTo>
                <a:lnTo>
                  <a:pt x="924073" y="720693"/>
                </a:lnTo>
                <a:lnTo>
                  <a:pt x="924708" y="736248"/>
                </a:lnTo>
                <a:lnTo>
                  <a:pt x="924073" y="753390"/>
                </a:lnTo>
                <a:lnTo>
                  <a:pt x="923439" y="790213"/>
                </a:lnTo>
                <a:lnTo>
                  <a:pt x="921852" y="827354"/>
                </a:lnTo>
                <a:lnTo>
                  <a:pt x="920266" y="862273"/>
                </a:lnTo>
                <a:lnTo>
                  <a:pt x="918680" y="891161"/>
                </a:lnTo>
                <a:lnTo>
                  <a:pt x="916777" y="918461"/>
                </a:lnTo>
                <a:lnTo>
                  <a:pt x="918680" y="913382"/>
                </a:lnTo>
                <a:lnTo>
                  <a:pt x="923756" y="899097"/>
                </a:lnTo>
                <a:lnTo>
                  <a:pt x="927245" y="888621"/>
                </a:lnTo>
                <a:lnTo>
                  <a:pt x="931369" y="876241"/>
                </a:lnTo>
                <a:lnTo>
                  <a:pt x="935493" y="862273"/>
                </a:lnTo>
                <a:lnTo>
                  <a:pt x="939934" y="846401"/>
                </a:lnTo>
                <a:lnTo>
                  <a:pt x="943741" y="828307"/>
                </a:lnTo>
                <a:lnTo>
                  <a:pt x="947865" y="809260"/>
                </a:lnTo>
                <a:lnTo>
                  <a:pt x="951672" y="788626"/>
                </a:lnTo>
                <a:lnTo>
                  <a:pt x="955161" y="766722"/>
                </a:lnTo>
                <a:lnTo>
                  <a:pt x="957699" y="743866"/>
                </a:lnTo>
                <a:lnTo>
                  <a:pt x="958650" y="731486"/>
                </a:lnTo>
                <a:lnTo>
                  <a:pt x="959919" y="719106"/>
                </a:lnTo>
                <a:lnTo>
                  <a:pt x="960554" y="707043"/>
                </a:lnTo>
                <a:lnTo>
                  <a:pt x="960871" y="694345"/>
                </a:lnTo>
                <a:lnTo>
                  <a:pt x="961188" y="681330"/>
                </a:lnTo>
                <a:lnTo>
                  <a:pt x="961188" y="668315"/>
                </a:lnTo>
                <a:lnTo>
                  <a:pt x="969119" y="649268"/>
                </a:lnTo>
                <a:lnTo>
                  <a:pt x="970705" y="651173"/>
                </a:lnTo>
                <a:lnTo>
                  <a:pt x="973877" y="656887"/>
                </a:lnTo>
                <a:lnTo>
                  <a:pt x="976098" y="661331"/>
                </a:lnTo>
                <a:lnTo>
                  <a:pt x="978636" y="666727"/>
                </a:lnTo>
                <a:lnTo>
                  <a:pt x="981808" y="673076"/>
                </a:lnTo>
                <a:lnTo>
                  <a:pt x="984663" y="681012"/>
                </a:lnTo>
                <a:lnTo>
                  <a:pt x="988152" y="690218"/>
                </a:lnTo>
                <a:lnTo>
                  <a:pt x="991007" y="700377"/>
                </a:lnTo>
                <a:lnTo>
                  <a:pt x="993862" y="712122"/>
                </a:lnTo>
                <a:lnTo>
                  <a:pt x="997035" y="724820"/>
                </a:lnTo>
                <a:lnTo>
                  <a:pt x="999572" y="739422"/>
                </a:lnTo>
                <a:lnTo>
                  <a:pt x="1002110" y="754977"/>
                </a:lnTo>
                <a:lnTo>
                  <a:pt x="1004013" y="772436"/>
                </a:lnTo>
                <a:lnTo>
                  <a:pt x="1005600" y="790848"/>
                </a:lnTo>
                <a:lnTo>
                  <a:pt x="1005282" y="796244"/>
                </a:lnTo>
                <a:lnTo>
                  <a:pt x="1004331" y="801958"/>
                </a:lnTo>
                <a:lnTo>
                  <a:pt x="1003062" y="809260"/>
                </a:lnTo>
                <a:lnTo>
                  <a:pt x="1000841" y="817196"/>
                </a:lnTo>
                <a:lnTo>
                  <a:pt x="997669" y="826085"/>
                </a:lnTo>
                <a:lnTo>
                  <a:pt x="994497" y="836243"/>
                </a:lnTo>
                <a:lnTo>
                  <a:pt x="985932" y="858781"/>
                </a:lnTo>
                <a:lnTo>
                  <a:pt x="964043" y="914969"/>
                </a:lnTo>
                <a:lnTo>
                  <a:pt x="951037" y="948301"/>
                </a:lnTo>
                <a:lnTo>
                  <a:pt x="937079" y="985442"/>
                </a:lnTo>
                <a:lnTo>
                  <a:pt x="922804" y="1025757"/>
                </a:lnTo>
                <a:lnTo>
                  <a:pt x="915825" y="1047026"/>
                </a:lnTo>
                <a:lnTo>
                  <a:pt x="908212" y="1068929"/>
                </a:lnTo>
                <a:lnTo>
                  <a:pt x="901233" y="1091785"/>
                </a:lnTo>
                <a:lnTo>
                  <a:pt x="894254" y="1115594"/>
                </a:lnTo>
                <a:lnTo>
                  <a:pt x="886958" y="1139719"/>
                </a:lnTo>
                <a:lnTo>
                  <a:pt x="880296" y="1165115"/>
                </a:lnTo>
                <a:lnTo>
                  <a:pt x="873634" y="1190510"/>
                </a:lnTo>
                <a:lnTo>
                  <a:pt x="867290" y="1217493"/>
                </a:lnTo>
                <a:lnTo>
                  <a:pt x="861580" y="1244476"/>
                </a:lnTo>
                <a:lnTo>
                  <a:pt x="855553" y="1272728"/>
                </a:lnTo>
                <a:lnTo>
                  <a:pt x="850477" y="1301298"/>
                </a:lnTo>
                <a:lnTo>
                  <a:pt x="845402" y="1330821"/>
                </a:lnTo>
                <a:lnTo>
                  <a:pt x="840960" y="1360343"/>
                </a:lnTo>
                <a:lnTo>
                  <a:pt x="836836" y="1391135"/>
                </a:lnTo>
                <a:lnTo>
                  <a:pt x="874586" y="1434307"/>
                </a:lnTo>
                <a:lnTo>
                  <a:pt x="949768" y="1522239"/>
                </a:lnTo>
                <a:lnTo>
                  <a:pt x="990373" y="1569856"/>
                </a:lnTo>
                <a:lnTo>
                  <a:pt x="1026219" y="1613028"/>
                </a:lnTo>
                <a:lnTo>
                  <a:pt x="1041129" y="1631122"/>
                </a:lnTo>
                <a:lnTo>
                  <a:pt x="1053500" y="1646042"/>
                </a:lnTo>
                <a:lnTo>
                  <a:pt x="1062065" y="1657470"/>
                </a:lnTo>
                <a:lnTo>
                  <a:pt x="1066824" y="1664137"/>
                </a:lnTo>
                <a:lnTo>
                  <a:pt x="1071582" y="1671755"/>
                </a:lnTo>
                <a:lnTo>
                  <a:pt x="1077292" y="1680326"/>
                </a:lnTo>
                <a:lnTo>
                  <a:pt x="1080147" y="1685088"/>
                </a:lnTo>
                <a:lnTo>
                  <a:pt x="1083002" y="1689850"/>
                </a:lnTo>
                <a:lnTo>
                  <a:pt x="1085540" y="1695564"/>
                </a:lnTo>
                <a:lnTo>
                  <a:pt x="1088395" y="1701913"/>
                </a:lnTo>
                <a:lnTo>
                  <a:pt x="1090616" y="1708579"/>
                </a:lnTo>
                <a:lnTo>
                  <a:pt x="1091884" y="1715880"/>
                </a:lnTo>
                <a:lnTo>
                  <a:pt x="1093471" y="1724134"/>
                </a:lnTo>
                <a:lnTo>
                  <a:pt x="1093788" y="1733022"/>
                </a:lnTo>
                <a:lnTo>
                  <a:pt x="1093788" y="1742545"/>
                </a:lnTo>
                <a:lnTo>
                  <a:pt x="1092836" y="1753021"/>
                </a:lnTo>
                <a:lnTo>
                  <a:pt x="1090933" y="1765084"/>
                </a:lnTo>
                <a:lnTo>
                  <a:pt x="1087761" y="1777147"/>
                </a:lnTo>
                <a:lnTo>
                  <a:pt x="1086809" y="1785083"/>
                </a:lnTo>
                <a:lnTo>
                  <a:pt x="1084271" y="1801272"/>
                </a:lnTo>
                <a:lnTo>
                  <a:pt x="1076340" y="1854920"/>
                </a:lnTo>
                <a:lnTo>
                  <a:pt x="1054452" y="2009516"/>
                </a:lnTo>
                <a:lnTo>
                  <a:pt x="1023681" y="2230139"/>
                </a:lnTo>
                <a:lnTo>
                  <a:pt x="1022730" y="2236488"/>
                </a:lnTo>
                <a:lnTo>
                  <a:pt x="1021461" y="2242520"/>
                </a:lnTo>
                <a:lnTo>
                  <a:pt x="1019875" y="2248551"/>
                </a:lnTo>
                <a:lnTo>
                  <a:pt x="1018289" y="2254582"/>
                </a:lnTo>
                <a:lnTo>
                  <a:pt x="1015751" y="2259979"/>
                </a:lnTo>
                <a:lnTo>
                  <a:pt x="1013530" y="2265693"/>
                </a:lnTo>
                <a:lnTo>
                  <a:pt x="1011310" y="2271407"/>
                </a:lnTo>
                <a:lnTo>
                  <a:pt x="1008455" y="2276486"/>
                </a:lnTo>
                <a:lnTo>
                  <a:pt x="1005917" y="2281248"/>
                </a:lnTo>
                <a:lnTo>
                  <a:pt x="1002427" y="2286009"/>
                </a:lnTo>
                <a:lnTo>
                  <a:pt x="999255" y="2291088"/>
                </a:lnTo>
                <a:lnTo>
                  <a:pt x="995766" y="2295533"/>
                </a:lnTo>
                <a:lnTo>
                  <a:pt x="992276" y="2299659"/>
                </a:lnTo>
                <a:lnTo>
                  <a:pt x="988470" y="2303469"/>
                </a:lnTo>
                <a:lnTo>
                  <a:pt x="984346" y="2307278"/>
                </a:lnTo>
                <a:lnTo>
                  <a:pt x="980222" y="2311087"/>
                </a:lnTo>
                <a:lnTo>
                  <a:pt x="975781" y="2314262"/>
                </a:lnTo>
                <a:lnTo>
                  <a:pt x="971339" y="2317436"/>
                </a:lnTo>
                <a:lnTo>
                  <a:pt x="966581" y="2320293"/>
                </a:lnTo>
                <a:lnTo>
                  <a:pt x="961823" y="2322833"/>
                </a:lnTo>
                <a:lnTo>
                  <a:pt x="956747" y="2325372"/>
                </a:lnTo>
                <a:lnTo>
                  <a:pt x="951989" y="2327277"/>
                </a:lnTo>
                <a:lnTo>
                  <a:pt x="946913" y="2329182"/>
                </a:lnTo>
                <a:lnTo>
                  <a:pt x="941203" y="2331086"/>
                </a:lnTo>
                <a:lnTo>
                  <a:pt x="936128" y="2332674"/>
                </a:lnTo>
                <a:lnTo>
                  <a:pt x="930418" y="2333309"/>
                </a:lnTo>
                <a:lnTo>
                  <a:pt x="925025" y="2334578"/>
                </a:lnTo>
                <a:lnTo>
                  <a:pt x="919315" y="2334896"/>
                </a:lnTo>
                <a:lnTo>
                  <a:pt x="913605" y="2335213"/>
                </a:lnTo>
                <a:lnTo>
                  <a:pt x="907577" y="2335213"/>
                </a:lnTo>
                <a:lnTo>
                  <a:pt x="901550" y="2334896"/>
                </a:lnTo>
                <a:lnTo>
                  <a:pt x="895523" y="2333943"/>
                </a:lnTo>
                <a:lnTo>
                  <a:pt x="889813" y="2333309"/>
                </a:lnTo>
                <a:lnTo>
                  <a:pt x="883786" y="2332356"/>
                </a:lnTo>
                <a:lnTo>
                  <a:pt x="878076" y="2330769"/>
                </a:lnTo>
                <a:lnTo>
                  <a:pt x="872683" y="2328864"/>
                </a:lnTo>
                <a:lnTo>
                  <a:pt x="867290" y="2326642"/>
                </a:lnTo>
                <a:lnTo>
                  <a:pt x="862214" y="2324420"/>
                </a:lnTo>
                <a:lnTo>
                  <a:pt x="857456" y="2321881"/>
                </a:lnTo>
                <a:lnTo>
                  <a:pt x="852698" y="2319341"/>
                </a:lnTo>
                <a:lnTo>
                  <a:pt x="848257" y="2316167"/>
                </a:lnTo>
                <a:lnTo>
                  <a:pt x="843815" y="2312992"/>
                </a:lnTo>
                <a:lnTo>
                  <a:pt x="839692" y="2309183"/>
                </a:lnTo>
                <a:lnTo>
                  <a:pt x="835568" y="2305373"/>
                </a:lnTo>
                <a:lnTo>
                  <a:pt x="831761" y="2301882"/>
                </a:lnTo>
                <a:lnTo>
                  <a:pt x="827954" y="2297755"/>
                </a:lnTo>
                <a:lnTo>
                  <a:pt x="824782" y="2293311"/>
                </a:lnTo>
                <a:lnTo>
                  <a:pt x="821293" y="2288866"/>
                </a:lnTo>
                <a:lnTo>
                  <a:pt x="818755" y="2283787"/>
                </a:lnTo>
                <a:lnTo>
                  <a:pt x="815900" y="2279026"/>
                </a:lnTo>
                <a:lnTo>
                  <a:pt x="813362" y="2274264"/>
                </a:lnTo>
                <a:lnTo>
                  <a:pt x="811141" y="2269185"/>
                </a:lnTo>
                <a:lnTo>
                  <a:pt x="809238" y="2263471"/>
                </a:lnTo>
                <a:lnTo>
                  <a:pt x="807335" y="2258392"/>
                </a:lnTo>
                <a:lnTo>
                  <a:pt x="805749" y="2252678"/>
                </a:lnTo>
                <a:lnTo>
                  <a:pt x="804162" y="2246646"/>
                </a:lnTo>
                <a:lnTo>
                  <a:pt x="803211" y="2241250"/>
                </a:lnTo>
                <a:lnTo>
                  <a:pt x="802576" y="2234901"/>
                </a:lnTo>
                <a:lnTo>
                  <a:pt x="801942" y="2228869"/>
                </a:lnTo>
                <a:lnTo>
                  <a:pt x="801625" y="2222838"/>
                </a:lnTo>
                <a:lnTo>
                  <a:pt x="801625" y="2216807"/>
                </a:lnTo>
                <a:lnTo>
                  <a:pt x="801942" y="2210458"/>
                </a:lnTo>
                <a:lnTo>
                  <a:pt x="802576" y="2204109"/>
                </a:lnTo>
                <a:lnTo>
                  <a:pt x="803211" y="2197443"/>
                </a:lnTo>
                <a:lnTo>
                  <a:pt x="833981" y="1990152"/>
                </a:lnTo>
                <a:lnTo>
                  <a:pt x="855235" y="1846032"/>
                </a:lnTo>
                <a:lnTo>
                  <a:pt x="861897" y="1797146"/>
                </a:lnTo>
                <a:lnTo>
                  <a:pt x="863801" y="1783178"/>
                </a:lnTo>
                <a:lnTo>
                  <a:pt x="864435" y="1777147"/>
                </a:lnTo>
                <a:lnTo>
                  <a:pt x="861897" y="1774290"/>
                </a:lnTo>
                <a:lnTo>
                  <a:pt x="855553" y="1767623"/>
                </a:lnTo>
                <a:lnTo>
                  <a:pt x="833030" y="1744133"/>
                </a:lnTo>
                <a:lnTo>
                  <a:pt x="763558" y="1673343"/>
                </a:lnTo>
                <a:lnTo>
                  <a:pt x="687424" y="1595886"/>
                </a:lnTo>
                <a:lnTo>
                  <a:pt x="657288" y="1564777"/>
                </a:lnTo>
                <a:lnTo>
                  <a:pt x="637620" y="1543825"/>
                </a:lnTo>
                <a:lnTo>
                  <a:pt x="624931" y="1537159"/>
                </a:lnTo>
                <a:lnTo>
                  <a:pt x="612876" y="1530175"/>
                </a:lnTo>
                <a:lnTo>
                  <a:pt x="600822" y="1523192"/>
                </a:lnTo>
                <a:lnTo>
                  <a:pt x="589719" y="1516208"/>
                </a:lnTo>
                <a:lnTo>
                  <a:pt x="578933" y="1508907"/>
                </a:lnTo>
                <a:lnTo>
                  <a:pt x="569100" y="1501605"/>
                </a:lnTo>
                <a:lnTo>
                  <a:pt x="559266" y="1494622"/>
                </a:lnTo>
                <a:lnTo>
                  <a:pt x="550383" y="1487003"/>
                </a:lnTo>
                <a:lnTo>
                  <a:pt x="541818" y="1480019"/>
                </a:lnTo>
                <a:lnTo>
                  <a:pt x="533570" y="1472718"/>
                </a:lnTo>
                <a:lnTo>
                  <a:pt x="525957" y="1465099"/>
                </a:lnTo>
                <a:lnTo>
                  <a:pt x="518978" y="1458116"/>
                </a:lnTo>
                <a:lnTo>
                  <a:pt x="511682" y="1451132"/>
                </a:lnTo>
                <a:lnTo>
                  <a:pt x="505655" y="1444148"/>
                </a:lnTo>
                <a:lnTo>
                  <a:pt x="499945" y="1436847"/>
                </a:lnTo>
                <a:lnTo>
                  <a:pt x="494235" y="1430181"/>
                </a:lnTo>
                <a:lnTo>
                  <a:pt x="489159" y="1423514"/>
                </a:lnTo>
                <a:lnTo>
                  <a:pt x="484718" y="1416848"/>
                </a:lnTo>
                <a:lnTo>
                  <a:pt x="480277" y="1410499"/>
                </a:lnTo>
                <a:lnTo>
                  <a:pt x="476470" y="1404150"/>
                </a:lnTo>
                <a:lnTo>
                  <a:pt x="473298" y="1397801"/>
                </a:lnTo>
                <a:lnTo>
                  <a:pt x="469808" y="1392405"/>
                </a:lnTo>
                <a:lnTo>
                  <a:pt x="464733" y="1381294"/>
                </a:lnTo>
                <a:lnTo>
                  <a:pt x="460926" y="1371453"/>
                </a:lnTo>
                <a:lnTo>
                  <a:pt x="458706" y="1362565"/>
                </a:lnTo>
                <a:lnTo>
                  <a:pt x="457754" y="1359073"/>
                </a:lnTo>
                <a:lnTo>
                  <a:pt x="457119" y="1355264"/>
                </a:lnTo>
                <a:lnTo>
                  <a:pt x="457119" y="1352089"/>
                </a:lnTo>
                <a:lnTo>
                  <a:pt x="457119" y="1349550"/>
                </a:lnTo>
                <a:lnTo>
                  <a:pt x="456802" y="1347010"/>
                </a:lnTo>
                <a:lnTo>
                  <a:pt x="456168" y="1344788"/>
                </a:lnTo>
                <a:lnTo>
                  <a:pt x="454264" y="1342566"/>
                </a:lnTo>
                <a:lnTo>
                  <a:pt x="452361" y="1340344"/>
                </a:lnTo>
                <a:lnTo>
                  <a:pt x="449823" y="1338439"/>
                </a:lnTo>
                <a:lnTo>
                  <a:pt x="446968" y="1336217"/>
                </a:lnTo>
                <a:lnTo>
                  <a:pt x="440624" y="1332408"/>
                </a:lnTo>
                <a:lnTo>
                  <a:pt x="434279" y="1328598"/>
                </a:lnTo>
                <a:lnTo>
                  <a:pt x="431107" y="1326376"/>
                </a:lnTo>
                <a:lnTo>
                  <a:pt x="428887" y="1324472"/>
                </a:lnTo>
                <a:lnTo>
                  <a:pt x="426666" y="1322250"/>
                </a:lnTo>
                <a:lnTo>
                  <a:pt x="425397" y="1319393"/>
                </a:lnTo>
                <a:lnTo>
                  <a:pt x="424128" y="1317170"/>
                </a:lnTo>
                <a:lnTo>
                  <a:pt x="424128" y="1314631"/>
                </a:lnTo>
                <a:lnTo>
                  <a:pt x="425714" y="1302568"/>
                </a:lnTo>
                <a:lnTo>
                  <a:pt x="427618" y="1289553"/>
                </a:lnTo>
                <a:lnTo>
                  <a:pt x="429521" y="1275268"/>
                </a:lnTo>
                <a:lnTo>
                  <a:pt x="432059" y="1260983"/>
                </a:lnTo>
                <a:lnTo>
                  <a:pt x="438086" y="1229873"/>
                </a:lnTo>
                <a:lnTo>
                  <a:pt x="445382" y="1196542"/>
                </a:lnTo>
                <a:lnTo>
                  <a:pt x="453313" y="1161623"/>
                </a:lnTo>
                <a:lnTo>
                  <a:pt x="462195" y="1125117"/>
                </a:lnTo>
                <a:lnTo>
                  <a:pt x="471712" y="1087658"/>
                </a:lnTo>
                <a:lnTo>
                  <a:pt x="481229" y="1049883"/>
                </a:lnTo>
                <a:lnTo>
                  <a:pt x="501531" y="974014"/>
                </a:lnTo>
                <a:lnTo>
                  <a:pt x="521199" y="901001"/>
                </a:lnTo>
                <a:lnTo>
                  <a:pt x="538963" y="833386"/>
                </a:lnTo>
                <a:lnTo>
                  <a:pt x="546577" y="803228"/>
                </a:lnTo>
                <a:lnTo>
                  <a:pt x="553238" y="775293"/>
                </a:lnTo>
                <a:lnTo>
                  <a:pt x="622710" y="754659"/>
                </a:lnTo>
                <a:lnTo>
                  <a:pt x="591305" y="753072"/>
                </a:lnTo>
                <a:lnTo>
                  <a:pt x="520881" y="750215"/>
                </a:lnTo>
                <a:lnTo>
                  <a:pt x="482497" y="748628"/>
                </a:lnTo>
                <a:lnTo>
                  <a:pt x="448554" y="747358"/>
                </a:lnTo>
                <a:lnTo>
                  <a:pt x="423494" y="747041"/>
                </a:lnTo>
                <a:lnTo>
                  <a:pt x="415563" y="747358"/>
                </a:lnTo>
                <a:lnTo>
                  <a:pt x="411439" y="747993"/>
                </a:lnTo>
                <a:lnTo>
                  <a:pt x="409853" y="748628"/>
                </a:lnTo>
                <a:lnTo>
                  <a:pt x="406364" y="750850"/>
                </a:lnTo>
                <a:lnTo>
                  <a:pt x="396847" y="757516"/>
                </a:lnTo>
                <a:lnTo>
                  <a:pt x="382889" y="767992"/>
                </a:lnTo>
                <a:lnTo>
                  <a:pt x="366393" y="781007"/>
                </a:lnTo>
                <a:lnTo>
                  <a:pt x="325472" y="812752"/>
                </a:lnTo>
                <a:lnTo>
                  <a:pt x="279791" y="849258"/>
                </a:lnTo>
                <a:lnTo>
                  <a:pt x="195093" y="917826"/>
                </a:lnTo>
                <a:lnTo>
                  <a:pt x="154805" y="951158"/>
                </a:lnTo>
                <a:lnTo>
                  <a:pt x="154488" y="951475"/>
                </a:lnTo>
                <a:lnTo>
                  <a:pt x="150681" y="954332"/>
                </a:lnTo>
                <a:lnTo>
                  <a:pt x="146875" y="957506"/>
                </a:lnTo>
                <a:lnTo>
                  <a:pt x="143068" y="960046"/>
                </a:lnTo>
                <a:lnTo>
                  <a:pt x="139261" y="962586"/>
                </a:lnTo>
                <a:lnTo>
                  <a:pt x="135454" y="964808"/>
                </a:lnTo>
                <a:lnTo>
                  <a:pt x="131013" y="966712"/>
                </a:lnTo>
                <a:lnTo>
                  <a:pt x="126889" y="968617"/>
                </a:lnTo>
                <a:lnTo>
                  <a:pt x="122766" y="969887"/>
                </a:lnTo>
                <a:lnTo>
                  <a:pt x="113883" y="972426"/>
                </a:lnTo>
                <a:lnTo>
                  <a:pt x="105318" y="974014"/>
                </a:lnTo>
                <a:lnTo>
                  <a:pt x="96436" y="975283"/>
                </a:lnTo>
                <a:lnTo>
                  <a:pt x="87554" y="974966"/>
                </a:lnTo>
                <a:lnTo>
                  <a:pt x="78671" y="974014"/>
                </a:lnTo>
                <a:lnTo>
                  <a:pt x="70106" y="972109"/>
                </a:lnTo>
                <a:lnTo>
                  <a:pt x="61541" y="969569"/>
                </a:lnTo>
                <a:lnTo>
                  <a:pt x="52976" y="966395"/>
                </a:lnTo>
                <a:lnTo>
                  <a:pt x="48852" y="964490"/>
                </a:lnTo>
                <a:lnTo>
                  <a:pt x="45363" y="962268"/>
                </a:lnTo>
                <a:lnTo>
                  <a:pt x="41239" y="959729"/>
                </a:lnTo>
                <a:lnTo>
                  <a:pt x="37432" y="956872"/>
                </a:lnTo>
                <a:lnTo>
                  <a:pt x="33626" y="954015"/>
                </a:lnTo>
                <a:lnTo>
                  <a:pt x="30453" y="951158"/>
                </a:lnTo>
                <a:lnTo>
                  <a:pt x="26647" y="947666"/>
                </a:lnTo>
                <a:lnTo>
                  <a:pt x="23792" y="944491"/>
                </a:lnTo>
                <a:lnTo>
                  <a:pt x="20302" y="940682"/>
                </a:lnTo>
                <a:lnTo>
                  <a:pt x="17764" y="936873"/>
                </a:lnTo>
                <a:lnTo>
                  <a:pt x="14909" y="933063"/>
                </a:lnTo>
                <a:lnTo>
                  <a:pt x="12689" y="929254"/>
                </a:lnTo>
                <a:lnTo>
                  <a:pt x="10468" y="925127"/>
                </a:lnTo>
                <a:lnTo>
                  <a:pt x="8248" y="921000"/>
                </a:lnTo>
                <a:lnTo>
                  <a:pt x="6662" y="916874"/>
                </a:lnTo>
                <a:lnTo>
                  <a:pt x="4758" y="912429"/>
                </a:lnTo>
                <a:lnTo>
                  <a:pt x="2538" y="903858"/>
                </a:lnTo>
                <a:lnTo>
                  <a:pt x="634" y="894970"/>
                </a:lnTo>
                <a:lnTo>
                  <a:pt x="0" y="886399"/>
                </a:lnTo>
                <a:lnTo>
                  <a:pt x="0" y="877511"/>
                </a:lnTo>
                <a:lnTo>
                  <a:pt x="952" y="868622"/>
                </a:lnTo>
                <a:lnTo>
                  <a:pt x="2538" y="859734"/>
                </a:lnTo>
                <a:lnTo>
                  <a:pt x="5075" y="851163"/>
                </a:lnTo>
                <a:lnTo>
                  <a:pt x="8882" y="842909"/>
                </a:lnTo>
                <a:lnTo>
                  <a:pt x="10785" y="838782"/>
                </a:lnTo>
                <a:lnTo>
                  <a:pt x="13006" y="834656"/>
                </a:lnTo>
                <a:lnTo>
                  <a:pt x="15544" y="831164"/>
                </a:lnTo>
                <a:lnTo>
                  <a:pt x="18082" y="827354"/>
                </a:lnTo>
                <a:lnTo>
                  <a:pt x="20937" y="823545"/>
                </a:lnTo>
                <a:lnTo>
                  <a:pt x="24109" y="820053"/>
                </a:lnTo>
                <a:lnTo>
                  <a:pt x="27281" y="816561"/>
                </a:lnTo>
                <a:lnTo>
                  <a:pt x="30771" y="813069"/>
                </a:lnTo>
                <a:lnTo>
                  <a:pt x="80575" y="775611"/>
                </a:lnTo>
                <a:lnTo>
                  <a:pt x="189700" y="694028"/>
                </a:lnTo>
                <a:lnTo>
                  <a:pt x="248386" y="650220"/>
                </a:lnTo>
                <a:lnTo>
                  <a:pt x="300094" y="612127"/>
                </a:lnTo>
                <a:lnTo>
                  <a:pt x="321348" y="596572"/>
                </a:lnTo>
                <a:lnTo>
                  <a:pt x="337843" y="585144"/>
                </a:lnTo>
                <a:lnTo>
                  <a:pt x="349263" y="577208"/>
                </a:lnTo>
                <a:lnTo>
                  <a:pt x="352436" y="574986"/>
                </a:lnTo>
                <a:lnTo>
                  <a:pt x="354022" y="574351"/>
                </a:lnTo>
                <a:lnTo>
                  <a:pt x="460926" y="562606"/>
                </a:lnTo>
                <a:lnTo>
                  <a:pt x="554190" y="552448"/>
                </a:lnTo>
                <a:lnTo>
                  <a:pt x="595112" y="548003"/>
                </a:lnTo>
                <a:lnTo>
                  <a:pt x="631275" y="544512"/>
                </a:lnTo>
                <a:lnTo>
                  <a:pt x="663315" y="541655"/>
                </a:lnTo>
                <a:lnTo>
                  <a:pt x="690596" y="539750"/>
                </a:lnTo>
                <a:close/>
                <a:moveTo>
                  <a:pt x="912333" y="0"/>
                </a:moveTo>
                <a:lnTo>
                  <a:pt x="923772" y="0"/>
                </a:lnTo>
                <a:lnTo>
                  <a:pt x="935529" y="0"/>
                </a:lnTo>
                <a:lnTo>
                  <a:pt x="943791" y="636"/>
                </a:lnTo>
                <a:lnTo>
                  <a:pt x="952052" y="1908"/>
                </a:lnTo>
                <a:lnTo>
                  <a:pt x="960632" y="3817"/>
                </a:lnTo>
                <a:lnTo>
                  <a:pt x="969211" y="5407"/>
                </a:lnTo>
                <a:lnTo>
                  <a:pt x="977473" y="8270"/>
                </a:lnTo>
                <a:lnTo>
                  <a:pt x="986052" y="11451"/>
                </a:lnTo>
                <a:lnTo>
                  <a:pt x="993996" y="14949"/>
                </a:lnTo>
                <a:lnTo>
                  <a:pt x="1001940" y="19084"/>
                </a:lnTo>
                <a:lnTo>
                  <a:pt x="1010202" y="22901"/>
                </a:lnTo>
                <a:lnTo>
                  <a:pt x="1017828" y="27990"/>
                </a:lnTo>
                <a:lnTo>
                  <a:pt x="1025454" y="33080"/>
                </a:lnTo>
                <a:lnTo>
                  <a:pt x="1032762" y="39123"/>
                </a:lnTo>
                <a:lnTo>
                  <a:pt x="1039753" y="44848"/>
                </a:lnTo>
                <a:lnTo>
                  <a:pt x="1047061" y="51210"/>
                </a:lnTo>
                <a:lnTo>
                  <a:pt x="1053734" y="57889"/>
                </a:lnTo>
                <a:lnTo>
                  <a:pt x="1060407" y="65523"/>
                </a:lnTo>
                <a:lnTo>
                  <a:pt x="1066127" y="72839"/>
                </a:lnTo>
                <a:lnTo>
                  <a:pt x="1072164" y="80791"/>
                </a:lnTo>
                <a:lnTo>
                  <a:pt x="1077884" y="89061"/>
                </a:lnTo>
                <a:lnTo>
                  <a:pt x="1082968" y="97331"/>
                </a:lnTo>
                <a:lnTo>
                  <a:pt x="1087734" y="106555"/>
                </a:lnTo>
                <a:lnTo>
                  <a:pt x="1092183" y="115779"/>
                </a:lnTo>
                <a:lnTo>
                  <a:pt x="1096313" y="125003"/>
                </a:lnTo>
                <a:lnTo>
                  <a:pt x="1100127" y="134546"/>
                </a:lnTo>
                <a:lnTo>
                  <a:pt x="1103304" y="145042"/>
                </a:lnTo>
                <a:lnTo>
                  <a:pt x="1106164" y="155220"/>
                </a:lnTo>
                <a:lnTo>
                  <a:pt x="1108706" y="166035"/>
                </a:lnTo>
                <a:lnTo>
                  <a:pt x="1110612" y="176849"/>
                </a:lnTo>
                <a:lnTo>
                  <a:pt x="1111566" y="187982"/>
                </a:lnTo>
                <a:lnTo>
                  <a:pt x="1112519" y="199433"/>
                </a:lnTo>
                <a:lnTo>
                  <a:pt x="1112837" y="210883"/>
                </a:lnTo>
                <a:lnTo>
                  <a:pt x="1112519" y="222970"/>
                </a:lnTo>
                <a:lnTo>
                  <a:pt x="1110930" y="247144"/>
                </a:lnTo>
                <a:lnTo>
                  <a:pt x="1109024" y="271636"/>
                </a:lnTo>
                <a:lnTo>
                  <a:pt x="1106164" y="296764"/>
                </a:lnTo>
                <a:lnTo>
                  <a:pt x="1104575" y="308851"/>
                </a:lnTo>
                <a:lnTo>
                  <a:pt x="1102351" y="321574"/>
                </a:lnTo>
                <a:lnTo>
                  <a:pt x="1100444" y="333978"/>
                </a:lnTo>
                <a:lnTo>
                  <a:pt x="1097902" y="345747"/>
                </a:lnTo>
                <a:lnTo>
                  <a:pt x="1095360" y="358152"/>
                </a:lnTo>
                <a:lnTo>
                  <a:pt x="1092183" y="369921"/>
                </a:lnTo>
                <a:lnTo>
                  <a:pt x="1089323" y="381372"/>
                </a:lnTo>
                <a:lnTo>
                  <a:pt x="1085510" y="393140"/>
                </a:lnTo>
                <a:lnTo>
                  <a:pt x="1082014" y="404273"/>
                </a:lnTo>
                <a:lnTo>
                  <a:pt x="1077884" y="415406"/>
                </a:lnTo>
                <a:lnTo>
                  <a:pt x="1073753" y="425902"/>
                </a:lnTo>
                <a:lnTo>
                  <a:pt x="1068986" y="436080"/>
                </a:lnTo>
                <a:lnTo>
                  <a:pt x="1063585" y="445941"/>
                </a:lnTo>
                <a:lnTo>
                  <a:pt x="1058501" y="455483"/>
                </a:lnTo>
                <a:lnTo>
                  <a:pt x="1052463" y="464389"/>
                </a:lnTo>
                <a:lnTo>
                  <a:pt x="1046108" y="472977"/>
                </a:lnTo>
                <a:lnTo>
                  <a:pt x="1039753" y="481247"/>
                </a:lnTo>
                <a:lnTo>
                  <a:pt x="1032762" y="488563"/>
                </a:lnTo>
                <a:lnTo>
                  <a:pt x="1025454" y="495242"/>
                </a:lnTo>
                <a:lnTo>
                  <a:pt x="1017510" y="501922"/>
                </a:lnTo>
                <a:lnTo>
                  <a:pt x="1009248" y="507647"/>
                </a:lnTo>
                <a:lnTo>
                  <a:pt x="1000351" y="512736"/>
                </a:lnTo>
                <a:lnTo>
                  <a:pt x="991454" y="516871"/>
                </a:lnTo>
                <a:lnTo>
                  <a:pt x="981921" y="520688"/>
                </a:lnTo>
                <a:lnTo>
                  <a:pt x="971435" y="523551"/>
                </a:lnTo>
                <a:lnTo>
                  <a:pt x="960949" y="525778"/>
                </a:lnTo>
                <a:lnTo>
                  <a:pt x="953005" y="526732"/>
                </a:lnTo>
                <a:lnTo>
                  <a:pt x="944426" y="527050"/>
                </a:lnTo>
                <a:lnTo>
                  <a:pt x="935847" y="526414"/>
                </a:lnTo>
                <a:lnTo>
                  <a:pt x="926314" y="525141"/>
                </a:lnTo>
                <a:lnTo>
                  <a:pt x="917099" y="523233"/>
                </a:lnTo>
                <a:lnTo>
                  <a:pt x="907884" y="520688"/>
                </a:lnTo>
                <a:lnTo>
                  <a:pt x="898669" y="517190"/>
                </a:lnTo>
                <a:lnTo>
                  <a:pt x="888819" y="513373"/>
                </a:lnTo>
                <a:lnTo>
                  <a:pt x="879286" y="508283"/>
                </a:lnTo>
                <a:lnTo>
                  <a:pt x="869118" y="503194"/>
                </a:lnTo>
                <a:lnTo>
                  <a:pt x="859585" y="496833"/>
                </a:lnTo>
                <a:lnTo>
                  <a:pt x="849735" y="490153"/>
                </a:lnTo>
                <a:lnTo>
                  <a:pt x="840202" y="482837"/>
                </a:lnTo>
                <a:lnTo>
                  <a:pt x="830987" y="474886"/>
                </a:lnTo>
                <a:lnTo>
                  <a:pt x="821454" y="465979"/>
                </a:lnTo>
                <a:lnTo>
                  <a:pt x="812239" y="456755"/>
                </a:lnTo>
                <a:lnTo>
                  <a:pt x="803342" y="446577"/>
                </a:lnTo>
                <a:lnTo>
                  <a:pt x="794445" y="435762"/>
                </a:lnTo>
                <a:lnTo>
                  <a:pt x="786183" y="424630"/>
                </a:lnTo>
                <a:lnTo>
                  <a:pt x="778240" y="412225"/>
                </a:lnTo>
                <a:lnTo>
                  <a:pt x="770296" y="400138"/>
                </a:lnTo>
                <a:lnTo>
                  <a:pt x="762987" y="386779"/>
                </a:lnTo>
                <a:lnTo>
                  <a:pt x="756314" y="372784"/>
                </a:lnTo>
                <a:lnTo>
                  <a:pt x="749324" y="358470"/>
                </a:lnTo>
                <a:lnTo>
                  <a:pt x="743604" y="343203"/>
                </a:lnTo>
                <a:lnTo>
                  <a:pt x="738202" y="327617"/>
                </a:lnTo>
                <a:lnTo>
                  <a:pt x="733436" y="311077"/>
                </a:lnTo>
                <a:lnTo>
                  <a:pt x="728987" y="294219"/>
                </a:lnTo>
                <a:lnTo>
                  <a:pt x="725810" y="276725"/>
                </a:lnTo>
                <a:lnTo>
                  <a:pt x="722632" y="258595"/>
                </a:lnTo>
                <a:lnTo>
                  <a:pt x="720408" y="240146"/>
                </a:lnTo>
                <a:lnTo>
                  <a:pt x="719137" y="221062"/>
                </a:lnTo>
                <a:lnTo>
                  <a:pt x="719772" y="209293"/>
                </a:lnTo>
                <a:lnTo>
                  <a:pt x="721361" y="197206"/>
                </a:lnTo>
                <a:lnTo>
                  <a:pt x="722632" y="185756"/>
                </a:lnTo>
                <a:lnTo>
                  <a:pt x="724856" y="174623"/>
                </a:lnTo>
                <a:lnTo>
                  <a:pt x="727399" y="163490"/>
                </a:lnTo>
                <a:lnTo>
                  <a:pt x="730576" y="152676"/>
                </a:lnTo>
                <a:lnTo>
                  <a:pt x="734389" y="142179"/>
                </a:lnTo>
                <a:lnTo>
                  <a:pt x="737884" y="131683"/>
                </a:lnTo>
                <a:lnTo>
                  <a:pt x="742333" y="121823"/>
                </a:lnTo>
                <a:lnTo>
                  <a:pt x="746782" y="111962"/>
                </a:lnTo>
                <a:lnTo>
                  <a:pt x="752184" y="102420"/>
                </a:lnTo>
                <a:lnTo>
                  <a:pt x="757268" y="93514"/>
                </a:lnTo>
                <a:lnTo>
                  <a:pt x="763305" y="84290"/>
                </a:lnTo>
                <a:lnTo>
                  <a:pt x="769660" y="76338"/>
                </a:lnTo>
                <a:lnTo>
                  <a:pt x="776015" y="68068"/>
                </a:lnTo>
                <a:lnTo>
                  <a:pt x="783006" y="60116"/>
                </a:lnTo>
                <a:lnTo>
                  <a:pt x="790314" y="53118"/>
                </a:lnTo>
                <a:lnTo>
                  <a:pt x="797940" y="46121"/>
                </a:lnTo>
                <a:lnTo>
                  <a:pt x="805567" y="39759"/>
                </a:lnTo>
                <a:lnTo>
                  <a:pt x="813828" y="33398"/>
                </a:lnTo>
                <a:lnTo>
                  <a:pt x="822725" y="27990"/>
                </a:lnTo>
                <a:lnTo>
                  <a:pt x="831305" y="22901"/>
                </a:lnTo>
                <a:lnTo>
                  <a:pt x="840520" y="18130"/>
                </a:lnTo>
                <a:lnTo>
                  <a:pt x="849735" y="13995"/>
                </a:lnTo>
                <a:lnTo>
                  <a:pt x="859903" y="10496"/>
                </a:lnTo>
                <a:lnTo>
                  <a:pt x="870071" y="7316"/>
                </a:lnTo>
                <a:lnTo>
                  <a:pt x="879922" y="4771"/>
                </a:lnTo>
                <a:lnTo>
                  <a:pt x="890725" y="2544"/>
                </a:lnTo>
                <a:lnTo>
                  <a:pt x="901529" y="954"/>
                </a:lnTo>
                <a:lnTo>
                  <a:pt x="912333" y="0"/>
                </a:lnTo>
                <a:close/>
              </a:path>
            </a:pathLst>
          </a:custGeom>
          <a:solidFill>
            <a:srgbClr val="E77960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9" name="KSO_Shape"/>
          <p:cNvSpPr>
            <a:spLocks/>
          </p:cNvSpPr>
          <p:nvPr/>
        </p:nvSpPr>
        <p:spPr bwMode="auto">
          <a:xfrm>
            <a:off x="5730960" y="4508500"/>
            <a:ext cx="730079" cy="730079"/>
          </a:xfrm>
          <a:custGeom>
            <a:avLst/>
            <a:gdLst>
              <a:gd name="T0" fmla="*/ 984018 w 1589088"/>
              <a:gd name="T1" fmla="*/ 589506 h 1589088"/>
              <a:gd name="T2" fmla="*/ 955171 w 1589088"/>
              <a:gd name="T3" fmla="*/ 645802 h 1589088"/>
              <a:gd name="T4" fmla="*/ 898294 w 1589088"/>
              <a:gd name="T5" fmla="*/ 673272 h 1589088"/>
              <a:gd name="T6" fmla="*/ 881422 w 1589088"/>
              <a:gd name="T7" fmla="*/ 964824 h 1589088"/>
              <a:gd name="T8" fmla="*/ 873530 w 1589088"/>
              <a:gd name="T9" fmla="*/ 1040159 h 1589088"/>
              <a:gd name="T10" fmla="*/ 824817 w 1589088"/>
              <a:gd name="T11" fmla="*/ 1084490 h 1589088"/>
              <a:gd name="T12" fmla="*/ 756238 w 1589088"/>
              <a:gd name="T13" fmla="*/ 1088026 h 1589088"/>
              <a:gd name="T14" fmla="*/ 703444 w 1589088"/>
              <a:gd name="T15" fmla="*/ 1048590 h 1589088"/>
              <a:gd name="T16" fmla="*/ 686571 w 1589088"/>
              <a:gd name="T17" fmla="*/ 985493 h 1589088"/>
              <a:gd name="T18" fmla="*/ 486007 w 1589088"/>
              <a:gd name="T19" fmla="*/ 893024 h 1589088"/>
              <a:gd name="T20" fmla="*/ 398106 w 1589088"/>
              <a:gd name="T21" fmla="*/ 820680 h 1589088"/>
              <a:gd name="T22" fmla="*/ 402189 w 1589088"/>
              <a:gd name="T23" fmla="*/ 755134 h 1589088"/>
              <a:gd name="T24" fmla="*/ 446547 w 1589088"/>
              <a:gd name="T25" fmla="*/ 706452 h 1589088"/>
              <a:gd name="T26" fmla="*/ 514037 w 1589088"/>
              <a:gd name="T27" fmla="*/ 696389 h 1589088"/>
              <a:gd name="T28" fmla="*/ 570641 w 1589088"/>
              <a:gd name="T29" fmla="*/ 730385 h 1589088"/>
              <a:gd name="T30" fmla="*/ 593501 w 1589088"/>
              <a:gd name="T31" fmla="*/ 794027 h 1589088"/>
              <a:gd name="T32" fmla="*/ 818558 w 1589088"/>
              <a:gd name="T33" fmla="*/ 648522 h 1589088"/>
              <a:gd name="T34" fmla="*/ 785901 w 1589088"/>
              <a:gd name="T35" fmla="*/ 575091 h 1589088"/>
              <a:gd name="T36" fmla="*/ 808761 w 1589088"/>
              <a:gd name="T37" fmla="*/ 511721 h 1589088"/>
              <a:gd name="T38" fmla="*/ 865365 w 1589088"/>
              <a:gd name="T39" fmla="*/ 477726 h 1589088"/>
              <a:gd name="T40" fmla="*/ 728574 w 1589088"/>
              <a:gd name="T41" fmla="*/ 144010 h 1589088"/>
              <a:gd name="T42" fmla="*/ 531280 w 1589088"/>
              <a:gd name="T43" fmla="*/ 182593 h 1589088"/>
              <a:gd name="T44" fmla="*/ 353281 w 1589088"/>
              <a:gd name="T45" fmla="*/ 288291 h 1589088"/>
              <a:gd name="T46" fmla="*/ 219577 w 1589088"/>
              <a:gd name="T47" fmla="*/ 451592 h 1589088"/>
              <a:gd name="T48" fmla="*/ 152454 w 1589088"/>
              <a:gd name="T49" fmla="*/ 642880 h 1589088"/>
              <a:gd name="T50" fmla="*/ 152454 w 1589088"/>
              <a:gd name="T51" fmla="*/ 843135 h 1589088"/>
              <a:gd name="T52" fmla="*/ 219577 w 1589088"/>
              <a:gd name="T53" fmla="*/ 1034422 h 1589088"/>
              <a:gd name="T54" fmla="*/ 353281 w 1589088"/>
              <a:gd name="T55" fmla="*/ 1197724 h 1589088"/>
              <a:gd name="T56" fmla="*/ 531280 w 1589088"/>
              <a:gd name="T57" fmla="*/ 1303421 h 1589088"/>
              <a:gd name="T58" fmla="*/ 728574 w 1589088"/>
              <a:gd name="T59" fmla="*/ 1341734 h 1589088"/>
              <a:gd name="T60" fmla="*/ 927227 w 1589088"/>
              <a:gd name="T61" fmla="*/ 1312931 h 1589088"/>
              <a:gd name="T62" fmla="*/ 1109302 w 1589088"/>
              <a:gd name="T63" fmla="*/ 1217015 h 1589088"/>
              <a:gd name="T64" fmla="*/ 1251431 w 1589088"/>
              <a:gd name="T65" fmla="*/ 1059964 h 1589088"/>
              <a:gd name="T66" fmla="*/ 1328065 w 1589088"/>
              <a:gd name="T67" fmla="*/ 871393 h 1589088"/>
              <a:gd name="T68" fmla="*/ 1337576 w 1589088"/>
              <a:gd name="T69" fmla="*/ 671410 h 1589088"/>
              <a:gd name="T70" fmla="*/ 1280237 w 1589088"/>
              <a:gd name="T71" fmla="*/ 477677 h 1589088"/>
              <a:gd name="T72" fmla="*/ 1155500 w 1589088"/>
              <a:gd name="T73" fmla="*/ 308670 h 1589088"/>
              <a:gd name="T74" fmla="*/ 981849 w 1589088"/>
              <a:gd name="T75" fmla="*/ 193462 h 1589088"/>
              <a:gd name="T76" fmla="*/ 785915 w 1589088"/>
              <a:gd name="T77" fmla="*/ 145640 h 1589088"/>
              <a:gd name="T78" fmla="*/ 902226 w 1589088"/>
              <a:gd name="T79" fmla="*/ 17390 h 1589088"/>
              <a:gd name="T80" fmla="*/ 1136207 w 1589088"/>
              <a:gd name="T81" fmla="*/ 112491 h 1589088"/>
              <a:gd name="T82" fmla="*/ 1320999 w 1589088"/>
              <a:gd name="T83" fmla="*/ 276063 h 1589088"/>
              <a:gd name="T84" fmla="*/ 1429702 w 1589088"/>
              <a:gd name="T85" fmla="*/ 459201 h 1589088"/>
              <a:gd name="T86" fmla="*/ 1481334 w 1589088"/>
              <a:gd name="T87" fmla="*/ 660270 h 1589088"/>
              <a:gd name="T88" fmla="*/ 1475356 w 1589088"/>
              <a:gd name="T89" fmla="*/ 866502 h 1589088"/>
              <a:gd name="T90" fmla="*/ 1412581 w 1589088"/>
              <a:gd name="T91" fmla="*/ 1064855 h 1589088"/>
              <a:gd name="T92" fmla="*/ 1892771 w 1589088"/>
              <a:gd name="T93" fmla="*/ 1636001 h 1589088"/>
              <a:gd name="T94" fmla="*/ 1896304 w 1589088"/>
              <a:gd name="T95" fmla="*/ 1759632 h 1589088"/>
              <a:gd name="T96" fmla="*/ 1783798 w 1589088"/>
              <a:gd name="T97" fmla="*/ 1885980 h 1589088"/>
              <a:gd name="T98" fmla="*/ 1662866 w 1589088"/>
              <a:gd name="T99" fmla="*/ 1900381 h 1589088"/>
              <a:gd name="T100" fmla="*/ 1104954 w 1589088"/>
              <a:gd name="T101" fmla="*/ 1391458 h 1589088"/>
              <a:gd name="T102" fmla="*/ 909835 w 1589088"/>
              <a:gd name="T103" fmla="*/ 1466451 h 1589088"/>
              <a:gd name="T104" fmla="*/ 704388 w 1589088"/>
              <a:gd name="T105" fmla="*/ 1484656 h 1589088"/>
              <a:gd name="T106" fmla="*/ 501116 w 1589088"/>
              <a:gd name="T107" fmla="*/ 1445528 h 1589088"/>
              <a:gd name="T108" fmla="*/ 313061 w 1589088"/>
              <a:gd name="T109" fmla="*/ 1349069 h 1589088"/>
              <a:gd name="T110" fmla="*/ 143758 w 1589088"/>
              <a:gd name="T111" fmla="*/ 1181965 h 1589088"/>
              <a:gd name="T112" fmla="*/ 30708 w 1589088"/>
              <a:gd name="T113" fmla="*/ 954538 h 1589088"/>
              <a:gd name="T114" fmla="*/ 815 w 1589088"/>
              <a:gd name="T115" fmla="*/ 707277 h 1589088"/>
              <a:gd name="T116" fmla="*/ 54351 w 1589088"/>
              <a:gd name="T117" fmla="*/ 463275 h 1589088"/>
              <a:gd name="T118" fmla="*/ 191315 w 1589088"/>
              <a:gd name="T119" fmla="*/ 245360 h 1589088"/>
              <a:gd name="T120" fmla="*/ 397577 w 1589088"/>
              <a:gd name="T121" fmla="*/ 85319 h 1589088"/>
              <a:gd name="T122" fmla="*/ 636177 w 1589088"/>
              <a:gd name="T123" fmla="*/ 7880 h 1589088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1589088" h="1589088">
                <a:moveTo>
                  <a:pt x="916859" y="288925"/>
                </a:moveTo>
                <a:lnTo>
                  <a:pt x="954088" y="332030"/>
                </a:lnTo>
                <a:lnTo>
                  <a:pt x="816067" y="450682"/>
                </a:lnTo>
                <a:lnTo>
                  <a:pt x="817430" y="454085"/>
                </a:lnTo>
                <a:lnTo>
                  <a:pt x="818338" y="457488"/>
                </a:lnTo>
                <a:lnTo>
                  <a:pt x="819246" y="461118"/>
                </a:lnTo>
                <a:lnTo>
                  <a:pt x="820381" y="464748"/>
                </a:lnTo>
                <a:lnTo>
                  <a:pt x="820835" y="468378"/>
                </a:lnTo>
                <a:lnTo>
                  <a:pt x="821289" y="472008"/>
                </a:lnTo>
                <a:lnTo>
                  <a:pt x="821743" y="475865"/>
                </a:lnTo>
                <a:lnTo>
                  <a:pt x="821743" y="479722"/>
                </a:lnTo>
                <a:lnTo>
                  <a:pt x="821743" y="483805"/>
                </a:lnTo>
                <a:lnTo>
                  <a:pt x="821289" y="487662"/>
                </a:lnTo>
                <a:lnTo>
                  <a:pt x="820835" y="491746"/>
                </a:lnTo>
                <a:lnTo>
                  <a:pt x="820154" y="495602"/>
                </a:lnTo>
                <a:lnTo>
                  <a:pt x="819246" y="499459"/>
                </a:lnTo>
                <a:lnTo>
                  <a:pt x="818338" y="503089"/>
                </a:lnTo>
                <a:lnTo>
                  <a:pt x="816976" y="506946"/>
                </a:lnTo>
                <a:lnTo>
                  <a:pt x="815840" y="510349"/>
                </a:lnTo>
                <a:lnTo>
                  <a:pt x="814251" y="513979"/>
                </a:lnTo>
                <a:lnTo>
                  <a:pt x="812662" y="517382"/>
                </a:lnTo>
                <a:lnTo>
                  <a:pt x="810619" y="520785"/>
                </a:lnTo>
                <a:lnTo>
                  <a:pt x="808803" y="523961"/>
                </a:lnTo>
                <a:lnTo>
                  <a:pt x="806760" y="527137"/>
                </a:lnTo>
                <a:lnTo>
                  <a:pt x="804263" y="530313"/>
                </a:lnTo>
                <a:lnTo>
                  <a:pt x="801993" y="533036"/>
                </a:lnTo>
                <a:lnTo>
                  <a:pt x="799496" y="535985"/>
                </a:lnTo>
                <a:lnTo>
                  <a:pt x="796772" y="538707"/>
                </a:lnTo>
                <a:lnTo>
                  <a:pt x="794048" y="541203"/>
                </a:lnTo>
                <a:lnTo>
                  <a:pt x="791324" y="543698"/>
                </a:lnTo>
                <a:lnTo>
                  <a:pt x="788146" y="545967"/>
                </a:lnTo>
                <a:lnTo>
                  <a:pt x="785194" y="548009"/>
                </a:lnTo>
                <a:lnTo>
                  <a:pt x="781789" y="550051"/>
                </a:lnTo>
                <a:lnTo>
                  <a:pt x="778611" y="552093"/>
                </a:lnTo>
                <a:lnTo>
                  <a:pt x="775433" y="553908"/>
                </a:lnTo>
                <a:lnTo>
                  <a:pt x="771801" y="555496"/>
                </a:lnTo>
                <a:lnTo>
                  <a:pt x="768396" y="556857"/>
                </a:lnTo>
                <a:lnTo>
                  <a:pt x="764537" y="558218"/>
                </a:lnTo>
                <a:lnTo>
                  <a:pt x="760905" y="559352"/>
                </a:lnTo>
                <a:lnTo>
                  <a:pt x="757046" y="560260"/>
                </a:lnTo>
                <a:lnTo>
                  <a:pt x="753413" y="560940"/>
                </a:lnTo>
                <a:lnTo>
                  <a:pt x="749327" y="561621"/>
                </a:lnTo>
                <a:lnTo>
                  <a:pt x="745241" y="562075"/>
                </a:lnTo>
                <a:lnTo>
                  <a:pt x="692121" y="754005"/>
                </a:lnTo>
                <a:lnTo>
                  <a:pt x="697343" y="756728"/>
                </a:lnTo>
                <a:lnTo>
                  <a:pt x="702110" y="759904"/>
                </a:lnTo>
                <a:lnTo>
                  <a:pt x="706650" y="763080"/>
                </a:lnTo>
                <a:lnTo>
                  <a:pt x="710963" y="766937"/>
                </a:lnTo>
                <a:lnTo>
                  <a:pt x="715049" y="770794"/>
                </a:lnTo>
                <a:lnTo>
                  <a:pt x="718908" y="774877"/>
                </a:lnTo>
                <a:lnTo>
                  <a:pt x="722313" y="779188"/>
                </a:lnTo>
                <a:lnTo>
                  <a:pt x="725718" y="783952"/>
                </a:lnTo>
                <a:lnTo>
                  <a:pt x="728670" y="788943"/>
                </a:lnTo>
                <a:lnTo>
                  <a:pt x="731167" y="793934"/>
                </a:lnTo>
                <a:lnTo>
                  <a:pt x="733437" y="799379"/>
                </a:lnTo>
                <a:lnTo>
                  <a:pt x="735253" y="804824"/>
                </a:lnTo>
                <a:lnTo>
                  <a:pt x="736615" y="810496"/>
                </a:lnTo>
                <a:lnTo>
                  <a:pt x="737750" y="816167"/>
                </a:lnTo>
                <a:lnTo>
                  <a:pt x="738431" y="822066"/>
                </a:lnTo>
                <a:lnTo>
                  <a:pt x="738658" y="828191"/>
                </a:lnTo>
                <a:lnTo>
                  <a:pt x="738658" y="832729"/>
                </a:lnTo>
                <a:lnTo>
                  <a:pt x="738431" y="836812"/>
                </a:lnTo>
                <a:lnTo>
                  <a:pt x="737523" y="840896"/>
                </a:lnTo>
                <a:lnTo>
                  <a:pt x="736842" y="844980"/>
                </a:lnTo>
                <a:lnTo>
                  <a:pt x="735934" y="849063"/>
                </a:lnTo>
                <a:lnTo>
                  <a:pt x="734799" y="852920"/>
                </a:lnTo>
                <a:lnTo>
                  <a:pt x="733664" y="856777"/>
                </a:lnTo>
                <a:lnTo>
                  <a:pt x="732075" y="860407"/>
                </a:lnTo>
                <a:lnTo>
                  <a:pt x="730259" y="864263"/>
                </a:lnTo>
                <a:lnTo>
                  <a:pt x="728670" y="867666"/>
                </a:lnTo>
                <a:lnTo>
                  <a:pt x="726626" y="871296"/>
                </a:lnTo>
                <a:lnTo>
                  <a:pt x="724583" y="874699"/>
                </a:lnTo>
                <a:lnTo>
                  <a:pt x="722086" y="877876"/>
                </a:lnTo>
                <a:lnTo>
                  <a:pt x="719589" y="881052"/>
                </a:lnTo>
                <a:lnTo>
                  <a:pt x="717092" y="884228"/>
                </a:lnTo>
                <a:lnTo>
                  <a:pt x="714141" y="886950"/>
                </a:lnTo>
                <a:lnTo>
                  <a:pt x="711417" y="889673"/>
                </a:lnTo>
                <a:lnTo>
                  <a:pt x="708239" y="892395"/>
                </a:lnTo>
                <a:lnTo>
                  <a:pt x="705288" y="894891"/>
                </a:lnTo>
                <a:lnTo>
                  <a:pt x="702110" y="896933"/>
                </a:lnTo>
                <a:lnTo>
                  <a:pt x="698705" y="899428"/>
                </a:lnTo>
                <a:lnTo>
                  <a:pt x="695299" y="901243"/>
                </a:lnTo>
                <a:lnTo>
                  <a:pt x="691440" y="903058"/>
                </a:lnTo>
                <a:lnTo>
                  <a:pt x="688035" y="904646"/>
                </a:lnTo>
                <a:lnTo>
                  <a:pt x="684176" y="906234"/>
                </a:lnTo>
                <a:lnTo>
                  <a:pt x="680317" y="907595"/>
                </a:lnTo>
                <a:lnTo>
                  <a:pt x="676231" y="908730"/>
                </a:lnTo>
                <a:lnTo>
                  <a:pt x="672372" y="909637"/>
                </a:lnTo>
                <a:lnTo>
                  <a:pt x="668286" y="910318"/>
                </a:lnTo>
                <a:lnTo>
                  <a:pt x="664199" y="910771"/>
                </a:lnTo>
                <a:lnTo>
                  <a:pt x="659886" y="911225"/>
                </a:lnTo>
                <a:lnTo>
                  <a:pt x="655573" y="911225"/>
                </a:lnTo>
                <a:lnTo>
                  <a:pt x="651260" y="911225"/>
                </a:lnTo>
                <a:lnTo>
                  <a:pt x="646947" y="910771"/>
                </a:lnTo>
                <a:lnTo>
                  <a:pt x="643088" y="910318"/>
                </a:lnTo>
                <a:lnTo>
                  <a:pt x="638775" y="909637"/>
                </a:lnTo>
                <a:lnTo>
                  <a:pt x="634915" y="908730"/>
                </a:lnTo>
                <a:lnTo>
                  <a:pt x="630829" y="907595"/>
                </a:lnTo>
                <a:lnTo>
                  <a:pt x="627197" y="906234"/>
                </a:lnTo>
                <a:lnTo>
                  <a:pt x="623338" y="904646"/>
                </a:lnTo>
                <a:lnTo>
                  <a:pt x="619706" y="903058"/>
                </a:lnTo>
                <a:lnTo>
                  <a:pt x="616074" y="901243"/>
                </a:lnTo>
                <a:lnTo>
                  <a:pt x="612669" y="899428"/>
                </a:lnTo>
                <a:lnTo>
                  <a:pt x="609037" y="896933"/>
                </a:lnTo>
                <a:lnTo>
                  <a:pt x="605858" y="894891"/>
                </a:lnTo>
                <a:lnTo>
                  <a:pt x="602680" y="892395"/>
                </a:lnTo>
                <a:lnTo>
                  <a:pt x="599729" y="889673"/>
                </a:lnTo>
                <a:lnTo>
                  <a:pt x="596778" y="886950"/>
                </a:lnTo>
                <a:lnTo>
                  <a:pt x="594054" y="884228"/>
                </a:lnTo>
                <a:lnTo>
                  <a:pt x="591557" y="881052"/>
                </a:lnTo>
                <a:lnTo>
                  <a:pt x="588833" y="877876"/>
                </a:lnTo>
                <a:lnTo>
                  <a:pt x="586790" y="874699"/>
                </a:lnTo>
                <a:lnTo>
                  <a:pt x="584520" y="871296"/>
                </a:lnTo>
                <a:lnTo>
                  <a:pt x="582704" y="867666"/>
                </a:lnTo>
                <a:lnTo>
                  <a:pt x="580661" y="864263"/>
                </a:lnTo>
                <a:lnTo>
                  <a:pt x="579072" y="860407"/>
                </a:lnTo>
                <a:lnTo>
                  <a:pt x="577710" y="856777"/>
                </a:lnTo>
                <a:lnTo>
                  <a:pt x="576348" y="852920"/>
                </a:lnTo>
                <a:lnTo>
                  <a:pt x="575212" y="849063"/>
                </a:lnTo>
                <a:lnTo>
                  <a:pt x="574077" y="844980"/>
                </a:lnTo>
                <a:lnTo>
                  <a:pt x="573396" y="840896"/>
                </a:lnTo>
                <a:lnTo>
                  <a:pt x="572942" y="836812"/>
                </a:lnTo>
                <a:lnTo>
                  <a:pt x="572488" y="832729"/>
                </a:lnTo>
                <a:lnTo>
                  <a:pt x="572488" y="828191"/>
                </a:lnTo>
                <a:lnTo>
                  <a:pt x="572488" y="825242"/>
                </a:lnTo>
                <a:lnTo>
                  <a:pt x="572715" y="822066"/>
                </a:lnTo>
                <a:lnTo>
                  <a:pt x="573623" y="815940"/>
                </a:lnTo>
                <a:lnTo>
                  <a:pt x="574986" y="810042"/>
                </a:lnTo>
                <a:lnTo>
                  <a:pt x="576575" y="804370"/>
                </a:lnTo>
                <a:lnTo>
                  <a:pt x="454445" y="733134"/>
                </a:lnTo>
                <a:lnTo>
                  <a:pt x="449904" y="736083"/>
                </a:lnTo>
                <a:lnTo>
                  <a:pt x="444910" y="738352"/>
                </a:lnTo>
                <a:lnTo>
                  <a:pt x="439689" y="740166"/>
                </a:lnTo>
                <a:lnTo>
                  <a:pt x="434468" y="741981"/>
                </a:lnTo>
                <a:lnTo>
                  <a:pt x="429020" y="743569"/>
                </a:lnTo>
                <a:lnTo>
                  <a:pt x="423571" y="744477"/>
                </a:lnTo>
                <a:lnTo>
                  <a:pt x="417669" y="745158"/>
                </a:lnTo>
                <a:lnTo>
                  <a:pt x="412221" y="745384"/>
                </a:lnTo>
                <a:lnTo>
                  <a:pt x="408589" y="745158"/>
                </a:lnTo>
                <a:lnTo>
                  <a:pt x="405411" y="744931"/>
                </a:lnTo>
                <a:lnTo>
                  <a:pt x="398828" y="744023"/>
                </a:lnTo>
                <a:lnTo>
                  <a:pt x="305755" y="898294"/>
                </a:lnTo>
                <a:lnTo>
                  <a:pt x="257175" y="869255"/>
                </a:lnTo>
                <a:lnTo>
                  <a:pt x="349113" y="716118"/>
                </a:lnTo>
                <a:lnTo>
                  <a:pt x="347070" y="713396"/>
                </a:lnTo>
                <a:lnTo>
                  <a:pt x="344573" y="710220"/>
                </a:lnTo>
                <a:lnTo>
                  <a:pt x="342757" y="707497"/>
                </a:lnTo>
                <a:lnTo>
                  <a:pt x="340714" y="704321"/>
                </a:lnTo>
                <a:lnTo>
                  <a:pt x="339125" y="701145"/>
                </a:lnTo>
                <a:lnTo>
                  <a:pt x="337536" y="697969"/>
                </a:lnTo>
                <a:lnTo>
                  <a:pt x="335720" y="694793"/>
                </a:lnTo>
                <a:lnTo>
                  <a:pt x="334358" y="691390"/>
                </a:lnTo>
                <a:lnTo>
                  <a:pt x="333223" y="687987"/>
                </a:lnTo>
                <a:lnTo>
                  <a:pt x="332087" y="684584"/>
                </a:lnTo>
                <a:lnTo>
                  <a:pt x="331179" y="680954"/>
                </a:lnTo>
                <a:lnTo>
                  <a:pt x="330498" y="677324"/>
                </a:lnTo>
                <a:lnTo>
                  <a:pt x="329590" y="673467"/>
                </a:lnTo>
                <a:lnTo>
                  <a:pt x="329136" y="670064"/>
                </a:lnTo>
                <a:lnTo>
                  <a:pt x="328909" y="665981"/>
                </a:lnTo>
                <a:lnTo>
                  <a:pt x="328909" y="662351"/>
                </a:lnTo>
                <a:lnTo>
                  <a:pt x="328909" y="658040"/>
                </a:lnTo>
                <a:lnTo>
                  <a:pt x="329363" y="653730"/>
                </a:lnTo>
                <a:lnTo>
                  <a:pt x="330044" y="649646"/>
                </a:lnTo>
                <a:lnTo>
                  <a:pt x="330725" y="645335"/>
                </a:lnTo>
                <a:lnTo>
                  <a:pt x="331633" y="641479"/>
                </a:lnTo>
                <a:lnTo>
                  <a:pt x="332768" y="637395"/>
                </a:lnTo>
                <a:lnTo>
                  <a:pt x="333904" y="633765"/>
                </a:lnTo>
                <a:lnTo>
                  <a:pt x="335493" y="629908"/>
                </a:lnTo>
                <a:lnTo>
                  <a:pt x="337082" y="626279"/>
                </a:lnTo>
                <a:lnTo>
                  <a:pt x="339125" y="622649"/>
                </a:lnTo>
                <a:lnTo>
                  <a:pt x="340941" y="619246"/>
                </a:lnTo>
                <a:lnTo>
                  <a:pt x="342984" y="615843"/>
                </a:lnTo>
                <a:lnTo>
                  <a:pt x="345481" y="612666"/>
                </a:lnTo>
                <a:lnTo>
                  <a:pt x="347978" y="609263"/>
                </a:lnTo>
                <a:lnTo>
                  <a:pt x="350475" y="606314"/>
                </a:lnTo>
                <a:lnTo>
                  <a:pt x="353426" y="603592"/>
                </a:lnTo>
                <a:lnTo>
                  <a:pt x="356150" y="600642"/>
                </a:lnTo>
                <a:lnTo>
                  <a:pt x="359101" y="598147"/>
                </a:lnTo>
                <a:lnTo>
                  <a:pt x="362279" y="595878"/>
                </a:lnTo>
                <a:lnTo>
                  <a:pt x="365458" y="593383"/>
                </a:lnTo>
                <a:lnTo>
                  <a:pt x="369090" y="591341"/>
                </a:lnTo>
                <a:lnTo>
                  <a:pt x="372495" y="589299"/>
                </a:lnTo>
                <a:lnTo>
                  <a:pt x="376127" y="587484"/>
                </a:lnTo>
                <a:lnTo>
                  <a:pt x="379759" y="585669"/>
                </a:lnTo>
                <a:lnTo>
                  <a:pt x="383618" y="584308"/>
                </a:lnTo>
                <a:lnTo>
                  <a:pt x="387250" y="582947"/>
                </a:lnTo>
                <a:lnTo>
                  <a:pt x="391336" y="581812"/>
                </a:lnTo>
                <a:lnTo>
                  <a:pt x="395196" y="580905"/>
                </a:lnTo>
                <a:lnTo>
                  <a:pt x="399509" y="580224"/>
                </a:lnTo>
                <a:lnTo>
                  <a:pt x="403368" y="579544"/>
                </a:lnTo>
                <a:lnTo>
                  <a:pt x="407681" y="579317"/>
                </a:lnTo>
                <a:lnTo>
                  <a:pt x="412221" y="579090"/>
                </a:lnTo>
                <a:lnTo>
                  <a:pt x="416307" y="579317"/>
                </a:lnTo>
                <a:lnTo>
                  <a:pt x="420620" y="579544"/>
                </a:lnTo>
                <a:lnTo>
                  <a:pt x="424707" y="580224"/>
                </a:lnTo>
                <a:lnTo>
                  <a:pt x="428793" y="580905"/>
                </a:lnTo>
                <a:lnTo>
                  <a:pt x="432652" y="581812"/>
                </a:lnTo>
                <a:lnTo>
                  <a:pt x="436738" y="582947"/>
                </a:lnTo>
                <a:lnTo>
                  <a:pt x="440597" y="584308"/>
                </a:lnTo>
                <a:lnTo>
                  <a:pt x="444456" y="585669"/>
                </a:lnTo>
                <a:lnTo>
                  <a:pt x="447861" y="587484"/>
                </a:lnTo>
                <a:lnTo>
                  <a:pt x="451720" y="589299"/>
                </a:lnTo>
                <a:lnTo>
                  <a:pt x="454899" y="591341"/>
                </a:lnTo>
                <a:lnTo>
                  <a:pt x="458531" y="593383"/>
                </a:lnTo>
                <a:lnTo>
                  <a:pt x="461709" y="595878"/>
                </a:lnTo>
                <a:lnTo>
                  <a:pt x="464887" y="598147"/>
                </a:lnTo>
                <a:lnTo>
                  <a:pt x="467838" y="600642"/>
                </a:lnTo>
                <a:lnTo>
                  <a:pt x="470562" y="603592"/>
                </a:lnTo>
                <a:lnTo>
                  <a:pt x="473513" y="606314"/>
                </a:lnTo>
                <a:lnTo>
                  <a:pt x="476010" y="609263"/>
                </a:lnTo>
                <a:lnTo>
                  <a:pt x="478734" y="612666"/>
                </a:lnTo>
                <a:lnTo>
                  <a:pt x="481004" y="615843"/>
                </a:lnTo>
                <a:lnTo>
                  <a:pt x="483047" y="619246"/>
                </a:lnTo>
                <a:lnTo>
                  <a:pt x="484864" y="622649"/>
                </a:lnTo>
                <a:lnTo>
                  <a:pt x="486907" y="626279"/>
                </a:lnTo>
                <a:lnTo>
                  <a:pt x="488496" y="629908"/>
                </a:lnTo>
                <a:lnTo>
                  <a:pt x="490085" y="633765"/>
                </a:lnTo>
                <a:lnTo>
                  <a:pt x="491220" y="637395"/>
                </a:lnTo>
                <a:lnTo>
                  <a:pt x="492355" y="641479"/>
                </a:lnTo>
                <a:lnTo>
                  <a:pt x="493490" y="645335"/>
                </a:lnTo>
                <a:lnTo>
                  <a:pt x="494171" y="649646"/>
                </a:lnTo>
                <a:lnTo>
                  <a:pt x="494625" y="653730"/>
                </a:lnTo>
                <a:lnTo>
                  <a:pt x="495079" y="658040"/>
                </a:lnTo>
                <a:lnTo>
                  <a:pt x="495079" y="662351"/>
                </a:lnTo>
                <a:lnTo>
                  <a:pt x="495079" y="665527"/>
                </a:lnTo>
                <a:lnTo>
                  <a:pt x="494852" y="669157"/>
                </a:lnTo>
                <a:lnTo>
                  <a:pt x="494398" y="672333"/>
                </a:lnTo>
                <a:lnTo>
                  <a:pt x="493944" y="675509"/>
                </a:lnTo>
                <a:lnTo>
                  <a:pt x="492355" y="682088"/>
                </a:lnTo>
                <a:lnTo>
                  <a:pt x="490539" y="688214"/>
                </a:lnTo>
                <a:lnTo>
                  <a:pt x="610853" y="758543"/>
                </a:lnTo>
                <a:lnTo>
                  <a:pt x="616528" y="755140"/>
                </a:lnTo>
                <a:lnTo>
                  <a:pt x="622430" y="752417"/>
                </a:lnTo>
                <a:lnTo>
                  <a:pt x="628559" y="749922"/>
                </a:lnTo>
                <a:lnTo>
                  <a:pt x="634915" y="748107"/>
                </a:lnTo>
                <a:lnTo>
                  <a:pt x="690305" y="547101"/>
                </a:lnTo>
                <a:lnTo>
                  <a:pt x="686673" y="544152"/>
                </a:lnTo>
                <a:lnTo>
                  <a:pt x="682814" y="540976"/>
                </a:lnTo>
                <a:lnTo>
                  <a:pt x="679409" y="537800"/>
                </a:lnTo>
                <a:lnTo>
                  <a:pt x="676004" y="533943"/>
                </a:lnTo>
                <a:lnTo>
                  <a:pt x="673053" y="530540"/>
                </a:lnTo>
                <a:lnTo>
                  <a:pt x="670102" y="526456"/>
                </a:lnTo>
                <a:lnTo>
                  <a:pt x="667605" y="522373"/>
                </a:lnTo>
                <a:lnTo>
                  <a:pt x="665107" y="518062"/>
                </a:lnTo>
                <a:lnTo>
                  <a:pt x="662837" y="513979"/>
                </a:lnTo>
                <a:lnTo>
                  <a:pt x="661021" y="509214"/>
                </a:lnTo>
                <a:lnTo>
                  <a:pt x="659432" y="504450"/>
                </a:lnTo>
                <a:lnTo>
                  <a:pt x="658070" y="499913"/>
                </a:lnTo>
                <a:lnTo>
                  <a:pt x="657162" y="494922"/>
                </a:lnTo>
                <a:lnTo>
                  <a:pt x="656027" y="489931"/>
                </a:lnTo>
                <a:lnTo>
                  <a:pt x="655573" y="484940"/>
                </a:lnTo>
                <a:lnTo>
                  <a:pt x="655573" y="479722"/>
                </a:lnTo>
                <a:lnTo>
                  <a:pt x="655573" y="475411"/>
                </a:lnTo>
                <a:lnTo>
                  <a:pt x="655800" y="471327"/>
                </a:lnTo>
                <a:lnTo>
                  <a:pt x="656708" y="467017"/>
                </a:lnTo>
                <a:lnTo>
                  <a:pt x="657389" y="463160"/>
                </a:lnTo>
                <a:lnTo>
                  <a:pt x="658297" y="458850"/>
                </a:lnTo>
                <a:lnTo>
                  <a:pt x="659432" y="455220"/>
                </a:lnTo>
                <a:lnTo>
                  <a:pt x="660567" y="451136"/>
                </a:lnTo>
                <a:lnTo>
                  <a:pt x="661929" y="447506"/>
                </a:lnTo>
                <a:lnTo>
                  <a:pt x="663745" y="443649"/>
                </a:lnTo>
                <a:lnTo>
                  <a:pt x="665561" y="440246"/>
                </a:lnTo>
                <a:lnTo>
                  <a:pt x="667605" y="436617"/>
                </a:lnTo>
                <a:lnTo>
                  <a:pt x="669648" y="433440"/>
                </a:lnTo>
                <a:lnTo>
                  <a:pt x="672145" y="430037"/>
                </a:lnTo>
                <a:lnTo>
                  <a:pt x="674642" y="426861"/>
                </a:lnTo>
                <a:lnTo>
                  <a:pt x="677139" y="423912"/>
                </a:lnTo>
                <a:lnTo>
                  <a:pt x="679863" y="420963"/>
                </a:lnTo>
                <a:lnTo>
                  <a:pt x="682814" y="418240"/>
                </a:lnTo>
                <a:lnTo>
                  <a:pt x="685765" y="415518"/>
                </a:lnTo>
                <a:lnTo>
                  <a:pt x="688943" y="413249"/>
                </a:lnTo>
                <a:lnTo>
                  <a:pt x="692121" y="410980"/>
                </a:lnTo>
                <a:lnTo>
                  <a:pt x="695526" y="408712"/>
                </a:lnTo>
                <a:lnTo>
                  <a:pt x="698932" y="406670"/>
                </a:lnTo>
                <a:lnTo>
                  <a:pt x="702791" y="404855"/>
                </a:lnTo>
                <a:lnTo>
                  <a:pt x="706196" y="403267"/>
                </a:lnTo>
                <a:lnTo>
                  <a:pt x="710055" y="401679"/>
                </a:lnTo>
                <a:lnTo>
                  <a:pt x="713914" y="400318"/>
                </a:lnTo>
                <a:lnTo>
                  <a:pt x="718000" y="399410"/>
                </a:lnTo>
                <a:lnTo>
                  <a:pt x="721859" y="398503"/>
                </a:lnTo>
                <a:lnTo>
                  <a:pt x="725945" y="397595"/>
                </a:lnTo>
                <a:lnTo>
                  <a:pt x="730032" y="397141"/>
                </a:lnTo>
                <a:lnTo>
                  <a:pt x="734345" y="396915"/>
                </a:lnTo>
                <a:lnTo>
                  <a:pt x="738658" y="396688"/>
                </a:lnTo>
                <a:lnTo>
                  <a:pt x="744106" y="396915"/>
                </a:lnTo>
                <a:lnTo>
                  <a:pt x="749554" y="397595"/>
                </a:lnTo>
                <a:lnTo>
                  <a:pt x="754775" y="398276"/>
                </a:lnTo>
                <a:lnTo>
                  <a:pt x="759770" y="399637"/>
                </a:lnTo>
                <a:lnTo>
                  <a:pt x="764764" y="400998"/>
                </a:lnTo>
                <a:lnTo>
                  <a:pt x="769758" y="403040"/>
                </a:lnTo>
                <a:lnTo>
                  <a:pt x="774298" y="405082"/>
                </a:lnTo>
                <a:lnTo>
                  <a:pt x="778838" y="407577"/>
                </a:lnTo>
                <a:lnTo>
                  <a:pt x="916859" y="288925"/>
                </a:lnTo>
                <a:close/>
                <a:moveTo>
                  <a:pt x="607752" y="120128"/>
                </a:moveTo>
                <a:lnTo>
                  <a:pt x="595738" y="120581"/>
                </a:lnTo>
                <a:lnTo>
                  <a:pt x="583950" y="121488"/>
                </a:lnTo>
                <a:lnTo>
                  <a:pt x="571936" y="122621"/>
                </a:lnTo>
                <a:lnTo>
                  <a:pt x="559921" y="123755"/>
                </a:lnTo>
                <a:lnTo>
                  <a:pt x="548133" y="125341"/>
                </a:lnTo>
                <a:lnTo>
                  <a:pt x="536119" y="127154"/>
                </a:lnTo>
                <a:lnTo>
                  <a:pt x="524331" y="129421"/>
                </a:lnTo>
                <a:lnTo>
                  <a:pt x="512543" y="131688"/>
                </a:lnTo>
                <a:lnTo>
                  <a:pt x="500755" y="134407"/>
                </a:lnTo>
                <a:lnTo>
                  <a:pt x="489194" y="137581"/>
                </a:lnTo>
                <a:lnTo>
                  <a:pt x="477406" y="140754"/>
                </a:lnTo>
                <a:lnTo>
                  <a:pt x="466072" y="144380"/>
                </a:lnTo>
                <a:lnTo>
                  <a:pt x="454511" y="148234"/>
                </a:lnTo>
                <a:lnTo>
                  <a:pt x="443176" y="152313"/>
                </a:lnTo>
                <a:lnTo>
                  <a:pt x="431615" y="156620"/>
                </a:lnTo>
                <a:lnTo>
                  <a:pt x="420508" y="161380"/>
                </a:lnTo>
                <a:lnTo>
                  <a:pt x="409400" y="166593"/>
                </a:lnTo>
                <a:lnTo>
                  <a:pt x="398519" y="171579"/>
                </a:lnTo>
                <a:lnTo>
                  <a:pt x="387411" y="177246"/>
                </a:lnTo>
                <a:lnTo>
                  <a:pt x="376530" y="183139"/>
                </a:lnTo>
                <a:lnTo>
                  <a:pt x="365876" y="189485"/>
                </a:lnTo>
                <a:lnTo>
                  <a:pt x="355221" y="195831"/>
                </a:lnTo>
                <a:lnTo>
                  <a:pt x="344794" y="202631"/>
                </a:lnTo>
                <a:lnTo>
                  <a:pt x="334593" y="209431"/>
                </a:lnTo>
                <a:lnTo>
                  <a:pt x="324392" y="216684"/>
                </a:lnTo>
                <a:lnTo>
                  <a:pt x="314191" y="224163"/>
                </a:lnTo>
                <a:lnTo>
                  <a:pt x="304443" y="232323"/>
                </a:lnTo>
                <a:lnTo>
                  <a:pt x="294695" y="240483"/>
                </a:lnTo>
                <a:lnTo>
                  <a:pt x="284948" y="248869"/>
                </a:lnTo>
                <a:lnTo>
                  <a:pt x="275654" y="257482"/>
                </a:lnTo>
                <a:lnTo>
                  <a:pt x="266359" y="266548"/>
                </a:lnTo>
                <a:lnTo>
                  <a:pt x="257518" y="275614"/>
                </a:lnTo>
                <a:lnTo>
                  <a:pt x="248678" y="285134"/>
                </a:lnTo>
                <a:lnTo>
                  <a:pt x="240290" y="294654"/>
                </a:lnTo>
                <a:lnTo>
                  <a:pt x="232129" y="304400"/>
                </a:lnTo>
                <a:lnTo>
                  <a:pt x="224195" y="314373"/>
                </a:lnTo>
                <a:lnTo>
                  <a:pt x="216714" y="324346"/>
                </a:lnTo>
                <a:lnTo>
                  <a:pt x="209460" y="334545"/>
                </a:lnTo>
                <a:lnTo>
                  <a:pt x="202433" y="344971"/>
                </a:lnTo>
                <a:lnTo>
                  <a:pt x="195632" y="355397"/>
                </a:lnTo>
                <a:lnTo>
                  <a:pt x="189058" y="366050"/>
                </a:lnTo>
                <a:lnTo>
                  <a:pt x="183164" y="376703"/>
                </a:lnTo>
                <a:lnTo>
                  <a:pt x="177271" y="387583"/>
                </a:lnTo>
                <a:lnTo>
                  <a:pt x="171603" y="398462"/>
                </a:lnTo>
                <a:lnTo>
                  <a:pt x="166390" y="409342"/>
                </a:lnTo>
                <a:lnTo>
                  <a:pt x="161402" y="420448"/>
                </a:lnTo>
                <a:lnTo>
                  <a:pt x="156642" y="431554"/>
                </a:lnTo>
                <a:lnTo>
                  <a:pt x="152108" y="443114"/>
                </a:lnTo>
                <a:lnTo>
                  <a:pt x="148028" y="454673"/>
                </a:lnTo>
                <a:lnTo>
                  <a:pt x="144174" y="466006"/>
                </a:lnTo>
                <a:lnTo>
                  <a:pt x="140774" y="477565"/>
                </a:lnTo>
                <a:lnTo>
                  <a:pt x="137373" y="489125"/>
                </a:lnTo>
                <a:lnTo>
                  <a:pt x="134426" y="500911"/>
                </a:lnTo>
                <a:lnTo>
                  <a:pt x="131706" y="512470"/>
                </a:lnTo>
                <a:lnTo>
                  <a:pt x="129213" y="524256"/>
                </a:lnTo>
                <a:lnTo>
                  <a:pt x="127172" y="536269"/>
                </a:lnTo>
                <a:lnTo>
                  <a:pt x="125359" y="548055"/>
                </a:lnTo>
                <a:lnTo>
                  <a:pt x="123772" y="560068"/>
                </a:lnTo>
                <a:lnTo>
                  <a:pt x="122185" y="571854"/>
                </a:lnTo>
                <a:lnTo>
                  <a:pt x="121278" y="583867"/>
                </a:lnTo>
                <a:lnTo>
                  <a:pt x="120598" y="595880"/>
                </a:lnTo>
                <a:lnTo>
                  <a:pt x="120145" y="607666"/>
                </a:lnTo>
                <a:lnTo>
                  <a:pt x="120145" y="619905"/>
                </a:lnTo>
                <a:lnTo>
                  <a:pt x="120145" y="631918"/>
                </a:lnTo>
                <a:lnTo>
                  <a:pt x="120598" y="643704"/>
                </a:lnTo>
                <a:lnTo>
                  <a:pt x="121278" y="655717"/>
                </a:lnTo>
                <a:lnTo>
                  <a:pt x="122185" y="667503"/>
                </a:lnTo>
                <a:lnTo>
                  <a:pt x="123772" y="679516"/>
                </a:lnTo>
                <a:lnTo>
                  <a:pt x="125359" y="691529"/>
                </a:lnTo>
                <a:lnTo>
                  <a:pt x="127172" y="703315"/>
                </a:lnTo>
                <a:lnTo>
                  <a:pt x="129213" y="715328"/>
                </a:lnTo>
                <a:lnTo>
                  <a:pt x="131706" y="726887"/>
                </a:lnTo>
                <a:lnTo>
                  <a:pt x="134426" y="738673"/>
                </a:lnTo>
                <a:lnTo>
                  <a:pt x="137373" y="750460"/>
                </a:lnTo>
                <a:lnTo>
                  <a:pt x="140774" y="762019"/>
                </a:lnTo>
                <a:lnTo>
                  <a:pt x="144174" y="773579"/>
                </a:lnTo>
                <a:lnTo>
                  <a:pt x="148028" y="784911"/>
                </a:lnTo>
                <a:lnTo>
                  <a:pt x="152108" y="796471"/>
                </a:lnTo>
                <a:lnTo>
                  <a:pt x="156642" y="807804"/>
                </a:lnTo>
                <a:lnTo>
                  <a:pt x="161402" y="819136"/>
                </a:lnTo>
                <a:lnTo>
                  <a:pt x="166390" y="830016"/>
                </a:lnTo>
                <a:lnTo>
                  <a:pt x="171603" y="841122"/>
                </a:lnTo>
                <a:lnTo>
                  <a:pt x="177271" y="852002"/>
                </a:lnTo>
                <a:lnTo>
                  <a:pt x="183164" y="862881"/>
                </a:lnTo>
                <a:lnTo>
                  <a:pt x="189058" y="873534"/>
                </a:lnTo>
                <a:lnTo>
                  <a:pt x="195632" y="884187"/>
                </a:lnTo>
                <a:lnTo>
                  <a:pt x="202433" y="894613"/>
                </a:lnTo>
                <a:lnTo>
                  <a:pt x="209460" y="904813"/>
                </a:lnTo>
                <a:lnTo>
                  <a:pt x="216714" y="915239"/>
                </a:lnTo>
                <a:lnTo>
                  <a:pt x="224195" y="925212"/>
                </a:lnTo>
                <a:lnTo>
                  <a:pt x="232129" y="934958"/>
                </a:lnTo>
                <a:lnTo>
                  <a:pt x="240290" y="944931"/>
                </a:lnTo>
                <a:lnTo>
                  <a:pt x="248678" y="954450"/>
                </a:lnTo>
                <a:lnTo>
                  <a:pt x="257518" y="963743"/>
                </a:lnTo>
                <a:lnTo>
                  <a:pt x="266359" y="973036"/>
                </a:lnTo>
                <a:lnTo>
                  <a:pt x="275654" y="982102"/>
                </a:lnTo>
                <a:lnTo>
                  <a:pt x="284948" y="990715"/>
                </a:lnTo>
                <a:lnTo>
                  <a:pt x="294695" y="999102"/>
                </a:lnTo>
                <a:lnTo>
                  <a:pt x="304443" y="1007261"/>
                </a:lnTo>
                <a:lnTo>
                  <a:pt x="314191" y="1015194"/>
                </a:lnTo>
                <a:lnTo>
                  <a:pt x="324392" y="1022674"/>
                </a:lnTo>
                <a:lnTo>
                  <a:pt x="334593" y="1029927"/>
                </a:lnTo>
                <a:lnTo>
                  <a:pt x="344794" y="1036953"/>
                </a:lnTo>
                <a:lnTo>
                  <a:pt x="355221" y="1043753"/>
                </a:lnTo>
                <a:lnTo>
                  <a:pt x="365876" y="1050099"/>
                </a:lnTo>
                <a:lnTo>
                  <a:pt x="376530" y="1056446"/>
                </a:lnTo>
                <a:lnTo>
                  <a:pt x="387411" y="1062339"/>
                </a:lnTo>
                <a:lnTo>
                  <a:pt x="398292" y="1067779"/>
                </a:lnTo>
                <a:lnTo>
                  <a:pt x="409400" y="1072992"/>
                </a:lnTo>
                <a:lnTo>
                  <a:pt x="420508" y="1078205"/>
                </a:lnTo>
                <a:lnTo>
                  <a:pt x="431615" y="1082738"/>
                </a:lnTo>
                <a:lnTo>
                  <a:pt x="443176" y="1087271"/>
                </a:lnTo>
                <a:lnTo>
                  <a:pt x="454511" y="1091351"/>
                </a:lnTo>
                <a:lnTo>
                  <a:pt x="466072" y="1095204"/>
                </a:lnTo>
                <a:lnTo>
                  <a:pt x="477406" y="1098830"/>
                </a:lnTo>
                <a:lnTo>
                  <a:pt x="489194" y="1102004"/>
                </a:lnTo>
                <a:lnTo>
                  <a:pt x="500755" y="1104950"/>
                </a:lnTo>
                <a:lnTo>
                  <a:pt x="512543" y="1107897"/>
                </a:lnTo>
                <a:lnTo>
                  <a:pt x="524331" y="1110163"/>
                </a:lnTo>
                <a:lnTo>
                  <a:pt x="536119" y="1112203"/>
                </a:lnTo>
                <a:lnTo>
                  <a:pt x="548133" y="1114243"/>
                </a:lnTo>
                <a:lnTo>
                  <a:pt x="559921" y="1115830"/>
                </a:lnTo>
                <a:lnTo>
                  <a:pt x="571936" y="1116963"/>
                </a:lnTo>
                <a:lnTo>
                  <a:pt x="583950" y="1118096"/>
                </a:lnTo>
                <a:lnTo>
                  <a:pt x="595738" y="1118776"/>
                </a:lnTo>
                <a:lnTo>
                  <a:pt x="607752" y="1119230"/>
                </a:lnTo>
                <a:lnTo>
                  <a:pt x="619540" y="1119230"/>
                </a:lnTo>
                <a:lnTo>
                  <a:pt x="631782" y="1119230"/>
                </a:lnTo>
                <a:lnTo>
                  <a:pt x="643796" y="1118776"/>
                </a:lnTo>
                <a:lnTo>
                  <a:pt x="655584" y="1118096"/>
                </a:lnTo>
                <a:lnTo>
                  <a:pt x="667598" y="1116963"/>
                </a:lnTo>
                <a:lnTo>
                  <a:pt x="679613" y="1115830"/>
                </a:lnTo>
                <a:lnTo>
                  <a:pt x="691401" y="1114243"/>
                </a:lnTo>
                <a:lnTo>
                  <a:pt x="703415" y="1112203"/>
                </a:lnTo>
                <a:lnTo>
                  <a:pt x="715203" y="1110163"/>
                </a:lnTo>
                <a:lnTo>
                  <a:pt x="726991" y="1107897"/>
                </a:lnTo>
                <a:lnTo>
                  <a:pt x="738779" y="1104950"/>
                </a:lnTo>
                <a:lnTo>
                  <a:pt x="750340" y="1102004"/>
                </a:lnTo>
                <a:lnTo>
                  <a:pt x="762128" y="1098830"/>
                </a:lnTo>
                <a:lnTo>
                  <a:pt x="773462" y="1095204"/>
                </a:lnTo>
                <a:lnTo>
                  <a:pt x="785023" y="1091351"/>
                </a:lnTo>
                <a:lnTo>
                  <a:pt x="796358" y="1087271"/>
                </a:lnTo>
                <a:lnTo>
                  <a:pt x="807692" y="1082738"/>
                </a:lnTo>
                <a:lnTo>
                  <a:pt x="819026" y="1078205"/>
                </a:lnTo>
                <a:lnTo>
                  <a:pt x="830134" y="1072992"/>
                </a:lnTo>
                <a:lnTo>
                  <a:pt x="841015" y="1067779"/>
                </a:lnTo>
                <a:lnTo>
                  <a:pt x="852123" y="1062339"/>
                </a:lnTo>
                <a:lnTo>
                  <a:pt x="862777" y="1056446"/>
                </a:lnTo>
                <a:lnTo>
                  <a:pt x="873658" y="1050099"/>
                </a:lnTo>
                <a:lnTo>
                  <a:pt x="884086" y="1043753"/>
                </a:lnTo>
                <a:lnTo>
                  <a:pt x="894740" y="1036953"/>
                </a:lnTo>
                <a:lnTo>
                  <a:pt x="904941" y="1029927"/>
                </a:lnTo>
                <a:lnTo>
                  <a:pt x="915142" y="1022674"/>
                </a:lnTo>
                <a:lnTo>
                  <a:pt x="925343" y="1015194"/>
                </a:lnTo>
                <a:lnTo>
                  <a:pt x="935091" y="1007261"/>
                </a:lnTo>
                <a:lnTo>
                  <a:pt x="944839" y="999102"/>
                </a:lnTo>
                <a:lnTo>
                  <a:pt x="954586" y="990715"/>
                </a:lnTo>
                <a:lnTo>
                  <a:pt x="963880" y="982102"/>
                </a:lnTo>
                <a:lnTo>
                  <a:pt x="972948" y="973036"/>
                </a:lnTo>
                <a:lnTo>
                  <a:pt x="982016" y="963743"/>
                </a:lnTo>
                <a:lnTo>
                  <a:pt x="990856" y="954450"/>
                </a:lnTo>
                <a:lnTo>
                  <a:pt x="999244" y="944931"/>
                </a:lnTo>
                <a:lnTo>
                  <a:pt x="1007405" y="934958"/>
                </a:lnTo>
                <a:lnTo>
                  <a:pt x="1015339" y="925212"/>
                </a:lnTo>
                <a:lnTo>
                  <a:pt x="1022820" y="915239"/>
                </a:lnTo>
                <a:lnTo>
                  <a:pt x="1030074" y="904813"/>
                </a:lnTo>
                <a:lnTo>
                  <a:pt x="1037101" y="894613"/>
                </a:lnTo>
                <a:lnTo>
                  <a:pt x="1043902" y="884187"/>
                </a:lnTo>
                <a:lnTo>
                  <a:pt x="1050249" y="873534"/>
                </a:lnTo>
                <a:lnTo>
                  <a:pt x="1056370" y="862881"/>
                </a:lnTo>
                <a:lnTo>
                  <a:pt x="1062263" y="852002"/>
                </a:lnTo>
                <a:lnTo>
                  <a:pt x="1067931" y="841122"/>
                </a:lnTo>
                <a:lnTo>
                  <a:pt x="1073144" y="830016"/>
                </a:lnTo>
                <a:lnTo>
                  <a:pt x="1078132" y="819136"/>
                </a:lnTo>
                <a:lnTo>
                  <a:pt x="1082892" y="807804"/>
                </a:lnTo>
                <a:lnTo>
                  <a:pt x="1087426" y="796471"/>
                </a:lnTo>
                <a:lnTo>
                  <a:pt x="1091280" y="784911"/>
                </a:lnTo>
                <a:lnTo>
                  <a:pt x="1095360" y="773579"/>
                </a:lnTo>
                <a:lnTo>
                  <a:pt x="1098760" y="762019"/>
                </a:lnTo>
                <a:lnTo>
                  <a:pt x="1102161" y="750460"/>
                </a:lnTo>
                <a:lnTo>
                  <a:pt x="1105108" y="738673"/>
                </a:lnTo>
                <a:lnTo>
                  <a:pt x="1107828" y="726887"/>
                </a:lnTo>
                <a:lnTo>
                  <a:pt x="1110321" y="715328"/>
                </a:lnTo>
                <a:lnTo>
                  <a:pt x="1112362" y="703315"/>
                </a:lnTo>
                <a:lnTo>
                  <a:pt x="1114175" y="691529"/>
                </a:lnTo>
                <a:lnTo>
                  <a:pt x="1115762" y="679516"/>
                </a:lnTo>
                <a:lnTo>
                  <a:pt x="1117122" y="667503"/>
                </a:lnTo>
                <a:lnTo>
                  <a:pt x="1118256" y="655717"/>
                </a:lnTo>
                <a:lnTo>
                  <a:pt x="1118936" y="643704"/>
                </a:lnTo>
                <a:lnTo>
                  <a:pt x="1119389" y="631918"/>
                </a:lnTo>
                <a:lnTo>
                  <a:pt x="1119389" y="619905"/>
                </a:lnTo>
                <a:lnTo>
                  <a:pt x="1119389" y="607666"/>
                </a:lnTo>
                <a:lnTo>
                  <a:pt x="1118936" y="595880"/>
                </a:lnTo>
                <a:lnTo>
                  <a:pt x="1118256" y="583867"/>
                </a:lnTo>
                <a:lnTo>
                  <a:pt x="1117122" y="571854"/>
                </a:lnTo>
                <a:lnTo>
                  <a:pt x="1115762" y="560068"/>
                </a:lnTo>
                <a:lnTo>
                  <a:pt x="1114175" y="548055"/>
                </a:lnTo>
                <a:lnTo>
                  <a:pt x="1112362" y="536269"/>
                </a:lnTo>
                <a:lnTo>
                  <a:pt x="1110321" y="524256"/>
                </a:lnTo>
                <a:lnTo>
                  <a:pt x="1107828" y="512470"/>
                </a:lnTo>
                <a:lnTo>
                  <a:pt x="1105108" y="500911"/>
                </a:lnTo>
                <a:lnTo>
                  <a:pt x="1102161" y="489125"/>
                </a:lnTo>
                <a:lnTo>
                  <a:pt x="1098760" y="477565"/>
                </a:lnTo>
                <a:lnTo>
                  <a:pt x="1095360" y="466006"/>
                </a:lnTo>
                <a:lnTo>
                  <a:pt x="1091280" y="454673"/>
                </a:lnTo>
                <a:lnTo>
                  <a:pt x="1087426" y="443114"/>
                </a:lnTo>
                <a:lnTo>
                  <a:pt x="1082892" y="431554"/>
                </a:lnTo>
                <a:lnTo>
                  <a:pt x="1078132" y="420448"/>
                </a:lnTo>
                <a:lnTo>
                  <a:pt x="1073144" y="409342"/>
                </a:lnTo>
                <a:lnTo>
                  <a:pt x="1067931" y="398462"/>
                </a:lnTo>
                <a:lnTo>
                  <a:pt x="1062263" y="387583"/>
                </a:lnTo>
                <a:lnTo>
                  <a:pt x="1056370" y="376703"/>
                </a:lnTo>
                <a:lnTo>
                  <a:pt x="1050249" y="366050"/>
                </a:lnTo>
                <a:lnTo>
                  <a:pt x="1043902" y="355397"/>
                </a:lnTo>
                <a:lnTo>
                  <a:pt x="1037101" y="344971"/>
                </a:lnTo>
                <a:lnTo>
                  <a:pt x="1030074" y="334545"/>
                </a:lnTo>
                <a:lnTo>
                  <a:pt x="1022820" y="324346"/>
                </a:lnTo>
                <a:lnTo>
                  <a:pt x="1015339" y="314373"/>
                </a:lnTo>
                <a:lnTo>
                  <a:pt x="1007405" y="304400"/>
                </a:lnTo>
                <a:lnTo>
                  <a:pt x="999244" y="294654"/>
                </a:lnTo>
                <a:lnTo>
                  <a:pt x="990856" y="285134"/>
                </a:lnTo>
                <a:lnTo>
                  <a:pt x="982016" y="275614"/>
                </a:lnTo>
                <a:lnTo>
                  <a:pt x="972948" y="266548"/>
                </a:lnTo>
                <a:lnTo>
                  <a:pt x="963880" y="257482"/>
                </a:lnTo>
                <a:lnTo>
                  <a:pt x="954586" y="248869"/>
                </a:lnTo>
                <a:lnTo>
                  <a:pt x="944839" y="240483"/>
                </a:lnTo>
                <a:lnTo>
                  <a:pt x="935091" y="232323"/>
                </a:lnTo>
                <a:lnTo>
                  <a:pt x="925343" y="224163"/>
                </a:lnTo>
                <a:lnTo>
                  <a:pt x="915142" y="216684"/>
                </a:lnTo>
                <a:lnTo>
                  <a:pt x="904941" y="209431"/>
                </a:lnTo>
                <a:lnTo>
                  <a:pt x="894740" y="202631"/>
                </a:lnTo>
                <a:lnTo>
                  <a:pt x="884086" y="195831"/>
                </a:lnTo>
                <a:lnTo>
                  <a:pt x="873658" y="189485"/>
                </a:lnTo>
                <a:lnTo>
                  <a:pt x="862777" y="183139"/>
                </a:lnTo>
                <a:lnTo>
                  <a:pt x="852123" y="177246"/>
                </a:lnTo>
                <a:lnTo>
                  <a:pt x="841015" y="171579"/>
                </a:lnTo>
                <a:lnTo>
                  <a:pt x="830134" y="166593"/>
                </a:lnTo>
                <a:lnTo>
                  <a:pt x="819026" y="161380"/>
                </a:lnTo>
                <a:lnTo>
                  <a:pt x="807692" y="156620"/>
                </a:lnTo>
                <a:lnTo>
                  <a:pt x="796358" y="152313"/>
                </a:lnTo>
                <a:lnTo>
                  <a:pt x="785023" y="148234"/>
                </a:lnTo>
                <a:lnTo>
                  <a:pt x="773462" y="144380"/>
                </a:lnTo>
                <a:lnTo>
                  <a:pt x="762128" y="140754"/>
                </a:lnTo>
                <a:lnTo>
                  <a:pt x="750340" y="137581"/>
                </a:lnTo>
                <a:lnTo>
                  <a:pt x="738779" y="134407"/>
                </a:lnTo>
                <a:lnTo>
                  <a:pt x="726991" y="131688"/>
                </a:lnTo>
                <a:lnTo>
                  <a:pt x="715203" y="129421"/>
                </a:lnTo>
                <a:lnTo>
                  <a:pt x="703415" y="127154"/>
                </a:lnTo>
                <a:lnTo>
                  <a:pt x="691401" y="125341"/>
                </a:lnTo>
                <a:lnTo>
                  <a:pt x="679613" y="123755"/>
                </a:lnTo>
                <a:lnTo>
                  <a:pt x="667598" y="122621"/>
                </a:lnTo>
                <a:lnTo>
                  <a:pt x="655584" y="121488"/>
                </a:lnTo>
                <a:lnTo>
                  <a:pt x="643796" y="120581"/>
                </a:lnTo>
                <a:lnTo>
                  <a:pt x="631782" y="120128"/>
                </a:lnTo>
                <a:lnTo>
                  <a:pt x="619540" y="120128"/>
                </a:lnTo>
                <a:lnTo>
                  <a:pt x="607752" y="120128"/>
                </a:lnTo>
                <a:close/>
                <a:moveTo>
                  <a:pt x="619540" y="0"/>
                </a:moveTo>
                <a:lnTo>
                  <a:pt x="634502" y="227"/>
                </a:lnTo>
                <a:lnTo>
                  <a:pt x="649690" y="907"/>
                </a:lnTo>
                <a:lnTo>
                  <a:pt x="664198" y="1587"/>
                </a:lnTo>
                <a:lnTo>
                  <a:pt x="678933" y="3173"/>
                </a:lnTo>
                <a:lnTo>
                  <a:pt x="694121" y="4533"/>
                </a:lnTo>
                <a:lnTo>
                  <a:pt x="708629" y="6573"/>
                </a:lnTo>
                <a:lnTo>
                  <a:pt x="723364" y="8840"/>
                </a:lnTo>
                <a:lnTo>
                  <a:pt x="738098" y="11560"/>
                </a:lnTo>
                <a:lnTo>
                  <a:pt x="752607" y="14506"/>
                </a:lnTo>
                <a:lnTo>
                  <a:pt x="767115" y="17906"/>
                </a:lnTo>
                <a:lnTo>
                  <a:pt x="781623" y="21533"/>
                </a:lnTo>
                <a:lnTo>
                  <a:pt x="796131" y="25839"/>
                </a:lnTo>
                <a:lnTo>
                  <a:pt x="810412" y="30146"/>
                </a:lnTo>
                <a:lnTo>
                  <a:pt x="824694" y="34905"/>
                </a:lnTo>
                <a:lnTo>
                  <a:pt x="838975" y="40118"/>
                </a:lnTo>
                <a:lnTo>
                  <a:pt x="853030" y="45558"/>
                </a:lnTo>
                <a:lnTo>
                  <a:pt x="866858" y="51451"/>
                </a:lnTo>
                <a:lnTo>
                  <a:pt x="880686" y="57571"/>
                </a:lnTo>
                <a:lnTo>
                  <a:pt x="894514" y="64144"/>
                </a:lnTo>
                <a:lnTo>
                  <a:pt x="907888" y="71170"/>
                </a:lnTo>
                <a:lnTo>
                  <a:pt x="921263" y="78423"/>
                </a:lnTo>
                <a:lnTo>
                  <a:pt x="934638" y="85903"/>
                </a:lnTo>
                <a:lnTo>
                  <a:pt x="947786" y="93836"/>
                </a:lnTo>
                <a:lnTo>
                  <a:pt x="960934" y="102222"/>
                </a:lnTo>
                <a:lnTo>
                  <a:pt x="973401" y="110835"/>
                </a:lnTo>
                <a:lnTo>
                  <a:pt x="986096" y="119901"/>
                </a:lnTo>
                <a:lnTo>
                  <a:pt x="998791" y="129421"/>
                </a:lnTo>
                <a:lnTo>
                  <a:pt x="1010805" y="139167"/>
                </a:lnTo>
                <a:lnTo>
                  <a:pt x="1023046" y="149140"/>
                </a:lnTo>
                <a:lnTo>
                  <a:pt x="1034607" y="159793"/>
                </a:lnTo>
                <a:lnTo>
                  <a:pt x="1046395" y="170446"/>
                </a:lnTo>
                <a:lnTo>
                  <a:pt x="1057956" y="181779"/>
                </a:lnTo>
                <a:lnTo>
                  <a:pt x="1067251" y="191072"/>
                </a:lnTo>
                <a:lnTo>
                  <a:pt x="1076318" y="200591"/>
                </a:lnTo>
                <a:lnTo>
                  <a:pt x="1084932" y="210564"/>
                </a:lnTo>
                <a:lnTo>
                  <a:pt x="1093546" y="220310"/>
                </a:lnTo>
                <a:lnTo>
                  <a:pt x="1101934" y="230283"/>
                </a:lnTo>
                <a:lnTo>
                  <a:pt x="1110095" y="240709"/>
                </a:lnTo>
                <a:lnTo>
                  <a:pt x="1117802" y="250909"/>
                </a:lnTo>
                <a:lnTo>
                  <a:pt x="1125510" y="261108"/>
                </a:lnTo>
                <a:lnTo>
                  <a:pt x="1132764" y="271988"/>
                </a:lnTo>
                <a:lnTo>
                  <a:pt x="1139791" y="282414"/>
                </a:lnTo>
                <a:lnTo>
                  <a:pt x="1146592" y="293294"/>
                </a:lnTo>
                <a:lnTo>
                  <a:pt x="1153166" y="304173"/>
                </a:lnTo>
                <a:lnTo>
                  <a:pt x="1159513" y="315279"/>
                </a:lnTo>
                <a:lnTo>
                  <a:pt x="1165634" y="326159"/>
                </a:lnTo>
                <a:lnTo>
                  <a:pt x="1171527" y="337492"/>
                </a:lnTo>
                <a:lnTo>
                  <a:pt x="1177195" y="348598"/>
                </a:lnTo>
                <a:lnTo>
                  <a:pt x="1182408" y="360157"/>
                </a:lnTo>
                <a:lnTo>
                  <a:pt x="1187622" y="371490"/>
                </a:lnTo>
                <a:lnTo>
                  <a:pt x="1192610" y="383050"/>
                </a:lnTo>
                <a:lnTo>
                  <a:pt x="1197143" y="394609"/>
                </a:lnTo>
                <a:lnTo>
                  <a:pt x="1201677" y="406395"/>
                </a:lnTo>
                <a:lnTo>
                  <a:pt x="1205984" y="418181"/>
                </a:lnTo>
                <a:lnTo>
                  <a:pt x="1209611" y="429741"/>
                </a:lnTo>
                <a:lnTo>
                  <a:pt x="1213465" y="441754"/>
                </a:lnTo>
                <a:lnTo>
                  <a:pt x="1216865" y="453540"/>
                </a:lnTo>
                <a:lnTo>
                  <a:pt x="1219812" y="465552"/>
                </a:lnTo>
                <a:lnTo>
                  <a:pt x="1222986" y="477792"/>
                </a:lnTo>
                <a:lnTo>
                  <a:pt x="1225706" y="489578"/>
                </a:lnTo>
                <a:lnTo>
                  <a:pt x="1228200" y="501818"/>
                </a:lnTo>
                <a:lnTo>
                  <a:pt x="1230240" y="514057"/>
                </a:lnTo>
                <a:lnTo>
                  <a:pt x="1232280" y="526070"/>
                </a:lnTo>
                <a:lnTo>
                  <a:pt x="1233867" y="538536"/>
                </a:lnTo>
                <a:lnTo>
                  <a:pt x="1235680" y="550775"/>
                </a:lnTo>
                <a:lnTo>
                  <a:pt x="1236814" y="563015"/>
                </a:lnTo>
                <a:lnTo>
                  <a:pt x="1237720" y="575254"/>
                </a:lnTo>
                <a:lnTo>
                  <a:pt x="1238401" y="587720"/>
                </a:lnTo>
                <a:lnTo>
                  <a:pt x="1239081" y="599733"/>
                </a:lnTo>
                <a:lnTo>
                  <a:pt x="1239307" y="612199"/>
                </a:lnTo>
                <a:lnTo>
                  <a:pt x="1239307" y="624665"/>
                </a:lnTo>
                <a:lnTo>
                  <a:pt x="1239081" y="636678"/>
                </a:lnTo>
                <a:lnTo>
                  <a:pt x="1238627" y="649144"/>
                </a:lnTo>
                <a:lnTo>
                  <a:pt x="1237947" y="661610"/>
                </a:lnTo>
                <a:lnTo>
                  <a:pt x="1237040" y="673623"/>
                </a:lnTo>
                <a:lnTo>
                  <a:pt x="1235907" y="686089"/>
                </a:lnTo>
                <a:lnTo>
                  <a:pt x="1234320" y="698102"/>
                </a:lnTo>
                <a:lnTo>
                  <a:pt x="1232507" y="710341"/>
                </a:lnTo>
                <a:lnTo>
                  <a:pt x="1230693" y="722807"/>
                </a:lnTo>
                <a:lnTo>
                  <a:pt x="1228653" y="734820"/>
                </a:lnTo>
                <a:lnTo>
                  <a:pt x="1226159" y="746833"/>
                </a:lnTo>
                <a:lnTo>
                  <a:pt x="1223439" y="759073"/>
                </a:lnTo>
                <a:lnTo>
                  <a:pt x="1220719" y="771085"/>
                </a:lnTo>
                <a:lnTo>
                  <a:pt x="1217545" y="783098"/>
                </a:lnTo>
                <a:lnTo>
                  <a:pt x="1214145" y="795111"/>
                </a:lnTo>
                <a:lnTo>
                  <a:pt x="1210518" y="806897"/>
                </a:lnTo>
                <a:lnTo>
                  <a:pt x="1206664" y="818683"/>
                </a:lnTo>
                <a:lnTo>
                  <a:pt x="1202357" y="830469"/>
                </a:lnTo>
                <a:lnTo>
                  <a:pt x="1198277" y="842255"/>
                </a:lnTo>
                <a:lnTo>
                  <a:pt x="1193516" y="853588"/>
                </a:lnTo>
                <a:lnTo>
                  <a:pt x="1188529" y="865374"/>
                </a:lnTo>
                <a:lnTo>
                  <a:pt x="1183769" y="876934"/>
                </a:lnTo>
                <a:lnTo>
                  <a:pt x="1178328" y="888267"/>
                </a:lnTo>
                <a:lnTo>
                  <a:pt x="1172661" y="899599"/>
                </a:lnTo>
                <a:lnTo>
                  <a:pt x="1166767" y="910706"/>
                </a:lnTo>
                <a:lnTo>
                  <a:pt x="1160646" y="921812"/>
                </a:lnTo>
                <a:lnTo>
                  <a:pt x="1534229" y="1295115"/>
                </a:lnTo>
                <a:lnTo>
                  <a:pt x="1540350" y="1301461"/>
                </a:lnTo>
                <a:lnTo>
                  <a:pt x="1545790" y="1308034"/>
                </a:lnTo>
                <a:lnTo>
                  <a:pt x="1551231" y="1314607"/>
                </a:lnTo>
                <a:lnTo>
                  <a:pt x="1556445" y="1321407"/>
                </a:lnTo>
                <a:lnTo>
                  <a:pt x="1560752" y="1328433"/>
                </a:lnTo>
                <a:lnTo>
                  <a:pt x="1565286" y="1335460"/>
                </a:lnTo>
                <a:lnTo>
                  <a:pt x="1569366" y="1342713"/>
                </a:lnTo>
                <a:lnTo>
                  <a:pt x="1572766" y="1349966"/>
                </a:lnTo>
                <a:lnTo>
                  <a:pt x="1576167" y="1357219"/>
                </a:lnTo>
                <a:lnTo>
                  <a:pt x="1578887" y="1364698"/>
                </a:lnTo>
                <a:lnTo>
                  <a:pt x="1581381" y="1372178"/>
                </a:lnTo>
                <a:lnTo>
                  <a:pt x="1583648" y="1379658"/>
                </a:lnTo>
                <a:lnTo>
                  <a:pt x="1585461" y="1387137"/>
                </a:lnTo>
                <a:lnTo>
                  <a:pt x="1586821" y="1394617"/>
                </a:lnTo>
                <a:lnTo>
                  <a:pt x="1587955" y="1402323"/>
                </a:lnTo>
                <a:lnTo>
                  <a:pt x="1588635" y="1409803"/>
                </a:lnTo>
                <a:lnTo>
                  <a:pt x="1589088" y="1417283"/>
                </a:lnTo>
                <a:lnTo>
                  <a:pt x="1589088" y="1424762"/>
                </a:lnTo>
                <a:lnTo>
                  <a:pt x="1588861" y="1432242"/>
                </a:lnTo>
                <a:lnTo>
                  <a:pt x="1588181" y="1439495"/>
                </a:lnTo>
                <a:lnTo>
                  <a:pt x="1587274" y="1446748"/>
                </a:lnTo>
                <a:lnTo>
                  <a:pt x="1585914" y="1454001"/>
                </a:lnTo>
                <a:lnTo>
                  <a:pt x="1584101" y="1461027"/>
                </a:lnTo>
                <a:lnTo>
                  <a:pt x="1581834" y="1467827"/>
                </a:lnTo>
                <a:lnTo>
                  <a:pt x="1579340" y="1474627"/>
                </a:lnTo>
                <a:lnTo>
                  <a:pt x="1576620" y="1481200"/>
                </a:lnTo>
                <a:lnTo>
                  <a:pt x="1573220" y="1487773"/>
                </a:lnTo>
                <a:lnTo>
                  <a:pt x="1569593" y="1494119"/>
                </a:lnTo>
                <a:lnTo>
                  <a:pt x="1565512" y="1500239"/>
                </a:lnTo>
                <a:lnTo>
                  <a:pt x="1561432" y="1506132"/>
                </a:lnTo>
                <a:lnTo>
                  <a:pt x="1556445" y="1511572"/>
                </a:lnTo>
                <a:lnTo>
                  <a:pt x="1551231" y="1517011"/>
                </a:lnTo>
                <a:lnTo>
                  <a:pt x="1517228" y="1551237"/>
                </a:lnTo>
                <a:lnTo>
                  <a:pt x="1511787" y="1556223"/>
                </a:lnTo>
                <a:lnTo>
                  <a:pt x="1506120" y="1561209"/>
                </a:lnTo>
                <a:lnTo>
                  <a:pt x="1500226" y="1565516"/>
                </a:lnTo>
                <a:lnTo>
                  <a:pt x="1494106" y="1569369"/>
                </a:lnTo>
                <a:lnTo>
                  <a:pt x="1487985" y="1573222"/>
                </a:lnTo>
                <a:lnTo>
                  <a:pt x="1481411" y="1576395"/>
                </a:lnTo>
                <a:lnTo>
                  <a:pt x="1474837" y="1579342"/>
                </a:lnTo>
                <a:lnTo>
                  <a:pt x="1468036" y="1581835"/>
                </a:lnTo>
                <a:lnTo>
                  <a:pt x="1461009" y="1583875"/>
                </a:lnTo>
                <a:lnTo>
                  <a:pt x="1453982" y="1585688"/>
                </a:lnTo>
                <a:lnTo>
                  <a:pt x="1446728" y="1587275"/>
                </a:lnTo>
                <a:lnTo>
                  <a:pt x="1439474" y="1588182"/>
                </a:lnTo>
                <a:lnTo>
                  <a:pt x="1432219" y="1588862"/>
                </a:lnTo>
                <a:lnTo>
                  <a:pt x="1424739" y="1589088"/>
                </a:lnTo>
                <a:lnTo>
                  <a:pt x="1417258" y="1589088"/>
                </a:lnTo>
                <a:lnTo>
                  <a:pt x="1409777" y="1588862"/>
                </a:lnTo>
                <a:lnTo>
                  <a:pt x="1402296" y="1587955"/>
                </a:lnTo>
                <a:lnTo>
                  <a:pt x="1394589" y="1587048"/>
                </a:lnTo>
                <a:lnTo>
                  <a:pt x="1387108" y="1585235"/>
                </a:lnTo>
                <a:lnTo>
                  <a:pt x="1379628" y="1583422"/>
                </a:lnTo>
                <a:lnTo>
                  <a:pt x="1372147" y="1581382"/>
                </a:lnTo>
                <a:lnTo>
                  <a:pt x="1364666" y="1578662"/>
                </a:lnTo>
                <a:lnTo>
                  <a:pt x="1357186" y="1575942"/>
                </a:lnTo>
                <a:lnTo>
                  <a:pt x="1349931" y="1572769"/>
                </a:lnTo>
                <a:lnTo>
                  <a:pt x="1342677" y="1569142"/>
                </a:lnTo>
                <a:lnTo>
                  <a:pt x="1335423" y="1565289"/>
                </a:lnTo>
                <a:lnTo>
                  <a:pt x="1328396" y="1560756"/>
                </a:lnTo>
                <a:lnTo>
                  <a:pt x="1321369" y="1556223"/>
                </a:lnTo>
                <a:lnTo>
                  <a:pt x="1314568" y="1551237"/>
                </a:lnTo>
                <a:lnTo>
                  <a:pt x="1307994" y="1545797"/>
                </a:lnTo>
                <a:lnTo>
                  <a:pt x="1301420" y="1540130"/>
                </a:lnTo>
                <a:lnTo>
                  <a:pt x="1295299" y="1534011"/>
                </a:lnTo>
                <a:lnTo>
                  <a:pt x="921716" y="1160708"/>
                </a:lnTo>
                <a:lnTo>
                  <a:pt x="910835" y="1166827"/>
                </a:lnTo>
                <a:lnTo>
                  <a:pt x="899501" y="1172720"/>
                </a:lnTo>
                <a:lnTo>
                  <a:pt x="888166" y="1178160"/>
                </a:lnTo>
                <a:lnTo>
                  <a:pt x="876832" y="1183600"/>
                </a:lnTo>
                <a:lnTo>
                  <a:pt x="865498" y="1188586"/>
                </a:lnTo>
                <a:lnTo>
                  <a:pt x="853710" y="1193346"/>
                </a:lnTo>
                <a:lnTo>
                  <a:pt x="842375" y="1198106"/>
                </a:lnTo>
                <a:lnTo>
                  <a:pt x="830588" y="1202412"/>
                </a:lnTo>
                <a:lnTo>
                  <a:pt x="818573" y="1206492"/>
                </a:lnTo>
                <a:lnTo>
                  <a:pt x="807012" y="1210572"/>
                </a:lnTo>
                <a:lnTo>
                  <a:pt x="794997" y="1213972"/>
                </a:lnTo>
                <a:lnTo>
                  <a:pt x="783210" y="1217598"/>
                </a:lnTo>
                <a:lnTo>
                  <a:pt x="771195" y="1220545"/>
                </a:lnTo>
                <a:lnTo>
                  <a:pt x="758954" y="1223265"/>
                </a:lnTo>
                <a:lnTo>
                  <a:pt x="746939" y="1226211"/>
                </a:lnTo>
                <a:lnTo>
                  <a:pt x="734698" y="1228478"/>
                </a:lnTo>
                <a:lnTo>
                  <a:pt x="722457" y="1230518"/>
                </a:lnTo>
                <a:lnTo>
                  <a:pt x="710442" y="1232784"/>
                </a:lnTo>
                <a:lnTo>
                  <a:pt x="698201" y="1234371"/>
                </a:lnTo>
                <a:lnTo>
                  <a:pt x="685960" y="1235731"/>
                </a:lnTo>
                <a:lnTo>
                  <a:pt x="673719" y="1236864"/>
                </a:lnTo>
                <a:lnTo>
                  <a:pt x="661478" y="1237771"/>
                </a:lnTo>
                <a:lnTo>
                  <a:pt x="649010" y="1238451"/>
                </a:lnTo>
                <a:lnTo>
                  <a:pt x="636769" y="1239131"/>
                </a:lnTo>
                <a:lnTo>
                  <a:pt x="624527" y="1239357"/>
                </a:lnTo>
                <a:lnTo>
                  <a:pt x="612060" y="1239357"/>
                </a:lnTo>
                <a:lnTo>
                  <a:pt x="599818" y="1239131"/>
                </a:lnTo>
                <a:lnTo>
                  <a:pt x="587577" y="1238451"/>
                </a:lnTo>
                <a:lnTo>
                  <a:pt x="575109" y="1237544"/>
                </a:lnTo>
                <a:lnTo>
                  <a:pt x="562868" y="1236638"/>
                </a:lnTo>
                <a:lnTo>
                  <a:pt x="550627" y="1235504"/>
                </a:lnTo>
                <a:lnTo>
                  <a:pt x="538612" y="1233918"/>
                </a:lnTo>
                <a:lnTo>
                  <a:pt x="526145" y="1232331"/>
                </a:lnTo>
                <a:lnTo>
                  <a:pt x="513903" y="1230291"/>
                </a:lnTo>
                <a:lnTo>
                  <a:pt x="501889" y="1228025"/>
                </a:lnTo>
                <a:lnTo>
                  <a:pt x="489648" y="1225758"/>
                </a:lnTo>
                <a:lnTo>
                  <a:pt x="477633" y="1222811"/>
                </a:lnTo>
                <a:lnTo>
                  <a:pt x="465619" y="1219865"/>
                </a:lnTo>
                <a:lnTo>
                  <a:pt x="453604" y="1216918"/>
                </a:lnTo>
                <a:lnTo>
                  <a:pt x="441590" y="1213292"/>
                </a:lnTo>
                <a:lnTo>
                  <a:pt x="429802" y="1209665"/>
                </a:lnTo>
                <a:lnTo>
                  <a:pt x="418014" y="1205812"/>
                </a:lnTo>
                <a:lnTo>
                  <a:pt x="406453" y="1201506"/>
                </a:lnTo>
                <a:lnTo>
                  <a:pt x="394665" y="1197199"/>
                </a:lnTo>
                <a:lnTo>
                  <a:pt x="383104" y="1192440"/>
                </a:lnTo>
                <a:lnTo>
                  <a:pt x="371543" y="1187680"/>
                </a:lnTo>
                <a:lnTo>
                  <a:pt x="359982" y="1182467"/>
                </a:lnTo>
                <a:lnTo>
                  <a:pt x="348647" y="1177027"/>
                </a:lnTo>
                <a:lnTo>
                  <a:pt x="337313" y="1171360"/>
                </a:lnTo>
                <a:lnTo>
                  <a:pt x="326205" y="1165694"/>
                </a:lnTo>
                <a:lnTo>
                  <a:pt x="315097" y="1159574"/>
                </a:lnTo>
                <a:lnTo>
                  <a:pt x="304216" y="1153228"/>
                </a:lnTo>
                <a:lnTo>
                  <a:pt x="293109" y="1146655"/>
                </a:lnTo>
                <a:lnTo>
                  <a:pt x="282454" y="1139629"/>
                </a:lnTo>
                <a:lnTo>
                  <a:pt x="272026" y="1132602"/>
                </a:lnTo>
                <a:lnTo>
                  <a:pt x="261145" y="1125349"/>
                </a:lnTo>
                <a:lnTo>
                  <a:pt x="250944" y="1117643"/>
                </a:lnTo>
                <a:lnTo>
                  <a:pt x="240517" y="1109937"/>
                </a:lnTo>
                <a:lnTo>
                  <a:pt x="230316" y="1101777"/>
                </a:lnTo>
                <a:lnTo>
                  <a:pt x="220341" y="1093617"/>
                </a:lnTo>
                <a:lnTo>
                  <a:pt x="210367" y="1085004"/>
                </a:lnTo>
                <a:lnTo>
                  <a:pt x="200620" y="1076391"/>
                </a:lnTo>
                <a:lnTo>
                  <a:pt x="191099" y="1067099"/>
                </a:lnTo>
                <a:lnTo>
                  <a:pt x="181578" y="1057806"/>
                </a:lnTo>
                <a:lnTo>
                  <a:pt x="170470" y="1046473"/>
                </a:lnTo>
                <a:lnTo>
                  <a:pt x="159589" y="1034913"/>
                </a:lnTo>
                <a:lnTo>
                  <a:pt x="149161" y="1022901"/>
                </a:lnTo>
                <a:lnTo>
                  <a:pt x="139187" y="1010888"/>
                </a:lnTo>
                <a:lnTo>
                  <a:pt x="129213" y="998648"/>
                </a:lnTo>
                <a:lnTo>
                  <a:pt x="119918" y="985956"/>
                </a:lnTo>
                <a:lnTo>
                  <a:pt x="110851" y="973489"/>
                </a:lnTo>
                <a:lnTo>
                  <a:pt x="102237" y="960797"/>
                </a:lnTo>
                <a:lnTo>
                  <a:pt x="93849" y="947651"/>
                </a:lnTo>
                <a:lnTo>
                  <a:pt x="85688" y="934505"/>
                </a:lnTo>
                <a:lnTo>
                  <a:pt x="78208" y="921358"/>
                </a:lnTo>
                <a:lnTo>
                  <a:pt x="70954" y="907986"/>
                </a:lnTo>
                <a:lnTo>
                  <a:pt x="64153" y="894386"/>
                </a:lnTo>
                <a:lnTo>
                  <a:pt x="57579" y="880560"/>
                </a:lnTo>
                <a:lnTo>
                  <a:pt x="51232" y="866734"/>
                </a:lnTo>
                <a:lnTo>
                  <a:pt x="45338" y="852908"/>
                </a:lnTo>
                <a:lnTo>
                  <a:pt x="39897" y="838856"/>
                </a:lnTo>
                <a:lnTo>
                  <a:pt x="34910" y="824803"/>
                </a:lnTo>
                <a:lnTo>
                  <a:pt x="30150" y="810524"/>
                </a:lnTo>
                <a:lnTo>
                  <a:pt x="25616" y="796244"/>
                </a:lnTo>
                <a:lnTo>
                  <a:pt x="21535" y="781738"/>
                </a:lnTo>
                <a:lnTo>
                  <a:pt x="17682" y="767232"/>
                </a:lnTo>
                <a:lnTo>
                  <a:pt x="14508" y="752726"/>
                </a:lnTo>
                <a:lnTo>
                  <a:pt x="11334" y="738220"/>
                </a:lnTo>
                <a:lnTo>
                  <a:pt x="8841" y="723487"/>
                </a:lnTo>
                <a:lnTo>
                  <a:pt x="6574" y="708755"/>
                </a:lnTo>
                <a:lnTo>
                  <a:pt x="4307" y="694022"/>
                </a:lnTo>
                <a:lnTo>
                  <a:pt x="2947" y="679289"/>
                </a:lnTo>
                <a:lnTo>
                  <a:pt x="1587" y="664330"/>
                </a:lnTo>
                <a:lnTo>
                  <a:pt x="680" y="649597"/>
                </a:lnTo>
                <a:lnTo>
                  <a:pt x="227" y="634638"/>
                </a:lnTo>
                <a:lnTo>
                  <a:pt x="0" y="619905"/>
                </a:lnTo>
                <a:lnTo>
                  <a:pt x="227" y="604946"/>
                </a:lnTo>
                <a:lnTo>
                  <a:pt x="680" y="589987"/>
                </a:lnTo>
                <a:lnTo>
                  <a:pt x="1587" y="575254"/>
                </a:lnTo>
                <a:lnTo>
                  <a:pt x="2947" y="560295"/>
                </a:lnTo>
                <a:lnTo>
                  <a:pt x="4307" y="545562"/>
                </a:lnTo>
                <a:lnTo>
                  <a:pt x="6574" y="530830"/>
                </a:lnTo>
                <a:lnTo>
                  <a:pt x="8841" y="516097"/>
                </a:lnTo>
                <a:lnTo>
                  <a:pt x="11334" y="501364"/>
                </a:lnTo>
                <a:lnTo>
                  <a:pt x="14508" y="486858"/>
                </a:lnTo>
                <a:lnTo>
                  <a:pt x="17682" y="472352"/>
                </a:lnTo>
                <a:lnTo>
                  <a:pt x="21535" y="457846"/>
                </a:lnTo>
                <a:lnTo>
                  <a:pt x="25616" y="443340"/>
                </a:lnTo>
                <a:lnTo>
                  <a:pt x="30150" y="429061"/>
                </a:lnTo>
                <a:lnTo>
                  <a:pt x="34910" y="414781"/>
                </a:lnTo>
                <a:lnTo>
                  <a:pt x="39897" y="400502"/>
                </a:lnTo>
                <a:lnTo>
                  <a:pt x="45338" y="386449"/>
                </a:lnTo>
                <a:lnTo>
                  <a:pt x="51232" y="372850"/>
                </a:lnTo>
                <a:lnTo>
                  <a:pt x="57579" y="359024"/>
                </a:lnTo>
                <a:lnTo>
                  <a:pt x="64153" y="345198"/>
                </a:lnTo>
                <a:lnTo>
                  <a:pt x="70954" y="331599"/>
                </a:lnTo>
                <a:lnTo>
                  <a:pt x="78208" y="318226"/>
                </a:lnTo>
                <a:lnTo>
                  <a:pt x="85688" y="304853"/>
                </a:lnTo>
                <a:lnTo>
                  <a:pt x="93849" y="291934"/>
                </a:lnTo>
                <a:lnTo>
                  <a:pt x="102237" y="278788"/>
                </a:lnTo>
                <a:lnTo>
                  <a:pt x="110851" y="266095"/>
                </a:lnTo>
                <a:lnTo>
                  <a:pt x="119918" y="253402"/>
                </a:lnTo>
                <a:lnTo>
                  <a:pt x="129213" y="240936"/>
                </a:lnTo>
                <a:lnTo>
                  <a:pt x="139187" y="228697"/>
                </a:lnTo>
                <a:lnTo>
                  <a:pt x="149161" y="216457"/>
                </a:lnTo>
                <a:lnTo>
                  <a:pt x="159589" y="204671"/>
                </a:lnTo>
                <a:lnTo>
                  <a:pt x="170470" y="193111"/>
                </a:lnTo>
                <a:lnTo>
                  <a:pt x="181578" y="181779"/>
                </a:lnTo>
                <a:lnTo>
                  <a:pt x="193139" y="170446"/>
                </a:lnTo>
                <a:lnTo>
                  <a:pt x="204473" y="159793"/>
                </a:lnTo>
                <a:lnTo>
                  <a:pt x="216488" y="149140"/>
                </a:lnTo>
                <a:lnTo>
                  <a:pt x="228729" y="139167"/>
                </a:lnTo>
                <a:lnTo>
                  <a:pt x="240743" y="129421"/>
                </a:lnTo>
                <a:lnTo>
                  <a:pt x="253438" y="119901"/>
                </a:lnTo>
                <a:lnTo>
                  <a:pt x="266133" y="110835"/>
                </a:lnTo>
                <a:lnTo>
                  <a:pt x="278600" y="102222"/>
                </a:lnTo>
                <a:lnTo>
                  <a:pt x="291748" y="93836"/>
                </a:lnTo>
                <a:lnTo>
                  <a:pt x="304896" y="85903"/>
                </a:lnTo>
                <a:lnTo>
                  <a:pt x="318271" y="78423"/>
                </a:lnTo>
                <a:lnTo>
                  <a:pt x="331646" y="71170"/>
                </a:lnTo>
                <a:lnTo>
                  <a:pt x="345020" y="64144"/>
                </a:lnTo>
                <a:lnTo>
                  <a:pt x="358848" y="57571"/>
                </a:lnTo>
                <a:lnTo>
                  <a:pt x="372676" y="51451"/>
                </a:lnTo>
                <a:lnTo>
                  <a:pt x="386504" y="45558"/>
                </a:lnTo>
                <a:lnTo>
                  <a:pt x="400559" y="40118"/>
                </a:lnTo>
                <a:lnTo>
                  <a:pt x="414840" y="34905"/>
                </a:lnTo>
                <a:lnTo>
                  <a:pt x="429122" y="30146"/>
                </a:lnTo>
                <a:lnTo>
                  <a:pt x="443403" y="25839"/>
                </a:lnTo>
                <a:lnTo>
                  <a:pt x="457911" y="21533"/>
                </a:lnTo>
                <a:lnTo>
                  <a:pt x="472419" y="17906"/>
                </a:lnTo>
                <a:lnTo>
                  <a:pt x="486927" y="14506"/>
                </a:lnTo>
                <a:lnTo>
                  <a:pt x="501435" y="11560"/>
                </a:lnTo>
                <a:lnTo>
                  <a:pt x="515944" y="8840"/>
                </a:lnTo>
                <a:lnTo>
                  <a:pt x="530678" y="6573"/>
                </a:lnTo>
                <a:lnTo>
                  <a:pt x="545413" y="4533"/>
                </a:lnTo>
                <a:lnTo>
                  <a:pt x="560148" y="3173"/>
                </a:lnTo>
                <a:lnTo>
                  <a:pt x="575109" y="1587"/>
                </a:lnTo>
                <a:lnTo>
                  <a:pt x="589844" y="907"/>
                </a:lnTo>
                <a:lnTo>
                  <a:pt x="604806" y="227"/>
                </a:lnTo>
                <a:lnTo>
                  <a:pt x="619540" y="0"/>
                </a:lnTo>
                <a:close/>
              </a:path>
            </a:pathLst>
          </a:custGeom>
          <a:solidFill>
            <a:srgbClr val="E77960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0" name="KSO_Shape"/>
          <p:cNvSpPr>
            <a:spLocks noChangeArrowheads="1"/>
          </p:cNvSpPr>
          <p:nvPr/>
        </p:nvSpPr>
        <p:spPr bwMode="auto">
          <a:xfrm>
            <a:off x="4480331" y="3059351"/>
            <a:ext cx="783646" cy="739297"/>
          </a:xfrm>
          <a:custGeom>
            <a:avLst/>
            <a:gdLst>
              <a:gd name="T0" fmla="*/ 186959 w 11981237"/>
              <a:gd name="T1" fmla="*/ 80936 h 12554355"/>
              <a:gd name="T2" fmla="*/ 201434 w 11981237"/>
              <a:gd name="T3" fmla="*/ 95398 h 12554355"/>
              <a:gd name="T4" fmla="*/ 186959 w 11981237"/>
              <a:gd name="T5" fmla="*/ 109860 h 12554355"/>
              <a:gd name="T6" fmla="*/ 172483 w 11981237"/>
              <a:gd name="T7" fmla="*/ 95398 h 12554355"/>
              <a:gd name="T8" fmla="*/ 186959 w 11981237"/>
              <a:gd name="T9" fmla="*/ 80936 h 12554355"/>
              <a:gd name="T10" fmla="*/ 135384 w 11981237"/>
              <a:gd name="T11" fmla="*/ 74810 h 12554355"/>
              <a:gd name="T12" fmla="*/ 140604 w 11981237"/>
              <a:gd name="T13" fmla="*/ 77136 h 12554355"/>
              <a:gd name="T14" fmla="*/ 176652 w 11981237"/>
              <a:gd name="T15" fmla="*/ 113110 h 12554355"/>
              <a:gd name="T16" fmla="*/ 197725 w 11981237"/>
              <a:gd name="T17" fmla="*/ 113110 h 12554355"/>
              <a:gd name="T18" fmla="*/ 233541 w 11981237"/>
              <a:gd name="T19" fmla="*/ 77136 h 12554355"/>
              <a:gd name="T20" fmla="*/ 244039 w 11981237"/>
              <a:gd name="T21" fmla="*/ 76827 h 12554355"/>
              <a:gd name="T22" fmla="*/ 244271 w 11981237"/>
              <a:gd name="T23" fmla="*/ 87326 h 12554355"/>
              <a:gd name="T24" fmla="*/ 206602 w 11981237"/>
              <a:gd name="T25" fmla="*/ 124999 h 12554355"/>
              <a:gd name="T26" fmla="*/ 206679 w 11981237"/>
              <a:gd name="T27" fmla="*/ 250061 h 12554355"/>
              <a:gd name="T28" fmla="*/ 198574 w 11981237"/>
              <a:gd name="T29" fmla="*/ 258167 h 12554355"/>
              <a:gd name="T30" fmla="*/ 190392 w 11981237"/>
              <a:gd name="T31" fmla="*/ 250061 h 12554355"/>
              <a:gd name="T32" fmla="*/ 190392 w 11981237"/>
              <a:gd name="T33" fmla="*/ 182203 h 12554355"/>
              <a:gd name="T34" fmla="*/ 183753 w 11981237"/>
              <a:gd name="T35" fmla="*/ 182203 h 12554355"/>
              <a:gd name="T36" fmla="*/ 183753 w 11981237"/>
              <a:gd name="T37" fmla="*/ 250061 h 12554355"/>
              <a:gd name="T38" fmla="*/ 175648 w 11981237"/>
              <a:gd name="T39" fmla="*/ 258167 h 12554355"/>
              <a:gd name="T40" fmla="*/ 167466 w 11981237"/>
              <a:gd name="T41" fmla="*/ 250061 h 12554355"/>
              <a:gd name="T42" fmla="*/ 167466 w 11981237"/>
              <a:gd name="T43" fmla="*/ 124999 h 12554355"/>
              <a:gd name="T44" fmla="*/ 129874 w 11981237"/>
              <a:gd name="T45" fmla="*/ 87326 h 12554355"/>
              <a:gd name="T46" fmla="*/ 130106 w 11981237"/>
              <a:gd name="T47" fmla="*/ 76827 h 12554355"/>
              <a:gd name="T48" fmla="*/ 135384 w 11981237"/>
              <a:gd name="T49" fmla="*/ 74810 h 12554355"/>
              <a:gd name="T50" fmla="*/ 83316 w 11981237"/>
              <a:gd name="T51" fmla="*/ 8594 h 12554355"/>
              <a:gd name="T52" fmla="*/ 103649 w 11981237"/>
              <a:gd name="T53" fmla="*/ 29014 h 12554355"/>
              <a:gd name="T54" fmla="*/ 83316 w 11981237"/>
              <a:gd name="T55" fmla="*/ 49433 h 12554355"/>
              <a:gd name="T56" fmla="*/ 62982 w 11981237"/>
              <a:gd name="T57" fmla="*/ 29014 h 12554355"/>
              <a:gd name="T58" fmla="*/ 83316 w 11981237"/>
              <a:gd name="T59" fmla="*/ 8594 h 12554355"/>
              <a:gd name="T60" fmla="*/ 10664 w 11981237"/>
              <a:gd name="T61" fmla="*/ 4 h 12554355"/>
              <a:gd name="T62" fmla="*/ 17978 w 11981237"/>
              <a:gd name="T63" fmla="*/ 3266 h 12554355"/>
              <a:gd name="T64" fmla="*/ 68688 w 11981237"/>
              <a:gd name="T65" fmla="*/ 53984 h 12554355"/>
              <a:gd name="T66" fmla="*/ 98481 w 11981237"/>
              <a:gd name="T67" fmla="*/ 53984 h 12554355"/>
              <a:gd name="T68" fmla="*/ 148882 w 11981237"/>
              <a:gd name="T69" fmla="*/ 3266 h 12554355"/>
              <a:gd name="T70" fmla="*/ 163624 w 11981237"/>
              <a:gd name="T71" fmla="*/ 2880 h 12554355"/>
              <a:gd name="T72" fmla="*/ 164010 w 11981237"/>
              <a:gd name="T73" fmla="*/ 17624 h 12554355"/>
              <a:gd name="T74" fmla="*/ 110985 w 11981237"/>
              <a:gd name="T75" fmla="*/ 70735 h 12554355"/>
              <a:gd name="T76" fmla="*/ 111062 w 11981237"/>
              <a:gd name="T77" fmla="*/ 246742 h 12554355"/>
              <a:gd name="T78" fmla="*/ 99639 w 11981237"/>
              <a:gd name="T79" fmla="*/ 258167 h 12554355"/>
              <a:gd name="T80" fmla="*/ 88138 w 11981237"/>
              <a:gd name="T81" fmla="*/ 246742 h 12554355"/>
              <a:gd name="T82" fmla="*/ 88061 w 11981237"/>
              <a:gd name="T83" fmla="*/ 151251 h 12554355"/>
              <a:gd name="T84" fmla="*/ 78799 w 11981237"/>
              <a:gd name="T85" fmla="*/ 151251 h 12554355"/>
              <a:gd name="T86" fmla="*/ 78799 w 11981237"/>
              <a:gd name="T87" fmla="*/ 246742 h 12554355"/>
              <a:gd name="T88" fmla="*/ 67298 w 11981237"/>
              <a:gd name="T89" fmla="*/ 258167 h 12554355"/>
              <a:gd name="T90" fmla="*/ 55875 w 11981237"/>
              <a:gd name="T91" fmla="*/ 246742 h 12554355"/>
              <a:gd name="T92" fmla="*/ 55875 w 11981237"/>
              <a:gd name="T93" fmla="*/ 70735 h 12554355"/>
              <a:gd name="T94" fmla="*/ 2849 w 11981237"/>
              <a:gd name="T95" fmla="*/ 17624 h 12554355"/>
              <a:gd name="T96" fmla="*/ 3235 w 11981237"/>
              <a:gd name="T97" fmla="*/ 2880 h 12554355"/>
              <a:gd name="T98" fmla="*/ 10664 w 11981237"/>
              <a:gd name="T99" fmla="*/ 4 h 12554355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11981237" h="12554355">
                <a:moveTo>
                  <a:pt x="9093518" y="3935817"/>
                </a:moveTo>
                <a:cubicBezTo>
                  <a:pt x="9482358" y="3935817"/>
                  <a:pt x="9797575" y="4250679"/>
                  <a:pt x="9797575" y="4639080"/>
                </a:cubicBezTo>
                <a:cubicBezTo>
                  <a:pt x="9797575" y="5027480"/>
                  <a:pt x="9482358" y="5342343"/>
                  <a:pt x="9093518" y="5342343"/>
                </a:cubicBezTo>
                <a:cubicBezTo>
                  <a:pt x="8704678" y="5342343"/>
                  <a:pt x="8389461" y="5027480"/>
                  <a:pt x="8389461" y="4639080"/>
                </a:cubicBezTo>
                <a:cubicBezTo>
                  <a:pt x="8389461" y="4250679"/>
                  <a:pt x="8704678" y="3935817"/>
                  <a:pt x="9093518" y="3935817"/>
                </a:cubicBezTo>
                <a:close/>
                <a:moveTo>
                  <a:pt x="6584967" y="3637926"/>
                </a:moveTo>
                <a:cubicBezTo>
                  <a:pt x="6677422" y="3640272"/>
                  <a:pt x="6769407" y="3677813"/>
                  <a:pt x="6838865" y="3751018"/>
                </a:cubicBezTo>
                <a:cubicBezTo>
                  <a:pt x="6838865" y="3751018"/>
                  <a:pt x="6838865" y="3751018"/>
                  <a:pt x="8592216" y="5500423"/>
                </a:cubicBezTo>
                <a:cubicBezTo>
                  <a:pt x="8592216" y="5500423"/>
                  <a:pt x="8592216" y="5500423"/>
                  <a:pt x="9617194" y="5500423"/>
                </a:cubicBezTo>
                <a:lnTo>
                  <a:pt x="11359281" y="3751018"/>
                </a:lnTo>
                <a:cubicBezTo>
                  <a:pt x="11498198" y="3604608"/>
                  <a:pt x="11723468" y="3600854"/>
                  <a:pt x="11869893" y="3736002"/>
                </a:cubicBezTo>
                <a:cubicBezTo>
                  <a:pt x="12012564" y="3874903"/>
                  <a:pt x="12020073" y="4100148"/>
                  <a:pt x="11881156" y="4246558"/>
                </a:cubicBezTo>
                <a:cubicBezTo>
                  <a:pt x="11881156" y="4246558"/>
                  <a:pt x="11881156" y="4246558"/>
                  <a:pt x="10048961" y="6078553"/>
                </a:cubicBezTo>
                <a:cubicBezTo>
                  <a:pt x="10048961" y="6078553"/>
                  <a:pt x="10048961" y="6078553"/>
                  <a:pt x="10052716" y="12160176"/>
                </a:cubicBezTo>
                <a:cubicBezTo>
                  <a:pt x="10052716" y="12377913"/>
                  <a:pt x="9876254" y="12554355"/>
                  <a:pt x="9658493" y="12554355"/>
                </a:cubicBezTo>
                <a:cubicBezTo>
                  <a:pt x="9440733" y="12554355"/>
                  <a:pt x="9260517" y="12377913"/>
                  <a:pt x="9260517" y="12160176"/>
                </a:cubicBezTo>
                <a:cubicBezTo>
                  <a:pt x="9260517" y="12160176"/>
                  <a:pt x="9260517" y="12160176"/>
                  <a:pt x="9260517" y="8860332"/>
                </a:cubicBezTo>
                <a:cubicBezTo>
                  <a:pt x="9260517" y="8860332"/>
                  <a:pt x="9260517" y="8860332"/>
                  <a:pt x="8937630" y="8860332"/>
                </a:cubicBezTo>
                <a:cubicBezTo>
                  <a:pt x="8937630" y="8860332"/>
                  <a:pt x="8937630" y="8860332"/>
                  <a:pt x="8937630" y="12160176"/>
                </a:cubicBezTo>
                <a:cubicBezTo>
                  <a:pt x="8937630" y="12377913"/>
                  <a:pt x="8761168" y="12554355"/>
                  <a:pt x="8543407" y="12554355"/>
                </a:cubicBezTo>
                <a:cubicBezTo>
                  <a:pt x="8325646" y="12554355"/>
                  <a:pt x="8145431" y="12377913"/>
                  <a:pt x="8145431" y="12160176"/>
                </a:cubicBezTo>
                <a:cubicBezTo>
                  <a:pt x="8145431" y="12160176"/>
                  <a:pt x="8145431" y="12160176"/>
                  <a:pt x="8145431" y="6078553"/>
                </a:cubicBezTo>
                <a:cubicBezTo>
                  <a:pt x="8145431" y="6078553"/>
                  <a:pt x="8145431" y="6078553"/>
                  <a:pt x="6316990" y="4246558"/>
                </a:cubicBezTo>
                <a:cubicBezTo>
                  <a:pt x="6178073" y="4100148"/>
                  <a:pt x="6185582" y="3874903"/>
                  <a:pt x="6328253" y="3736002"/>
                </a:cubicBezTo>
                <a:cubicBezTo>
                  <a:pt x="6399589" y="3668428"/>
                  <a:pt x="6492513" y="3635580"/>
                  <a:pt x="6584967" y="3637926"/>
                </a:cubicBezTo>
                <a:close/>
                <a:moveTo>
                  <a:pt x="4052412" y="417917"/>
                </a:moveTo>
                <a:cubicBezTo>
                  <a:pt x="4598629" y="417917"/>
                  <a:pt x="5041424" y="862490"/>
                  <a:pt x="5041424" y="1410899"/>
                </a:cubicBezTo>
                <a:cubicBezTo>
                  <a:pt x="5041424" y="1959308"/>
                  <a:pt x="4598629" y="2403881"/>
                  <a:pt x="4052412" y="2403881"/>
                </a:cubicBezTo>
                <a:cubicBezTo>
                  <a:pt x="3506195" y="2403881"/>
                  <a:pt x="3063398" y="1959308"/>
                  <a:pt x="3063398" y="1410899"/>
                </a:cubicBezTo>
                <a:cubicBezTo>
                  <a:pt x="3063398" y="862490"/>
                  <a:pt x="3506195" y="417917"/>
                  <a:pt x="4052412" y="417917"/>
                </a:cubicBezTo>
                <a:close/>
                <a:moveTo>
                  <a:pt x="518710" y="212"/>
                </a:moveTo>
                <a:cubicBezTo>
                  <a:pt x="648229" y="3966"/>
                  <a:pt x="776810" y="57460"/>
                  <a:pt x="874419" y="158816"/>
                </a:cubicBezTo>
                <a:cubicBezTo>
                  <a:pt x="874419" y="158816"/>
                  <a:pt x="874419" y="158816"/>
                  <a:pt x="3340918" y="2625161"/>
                </a:cubicBezTo>
                <a:cubicBezTo>
                  <a:pt x="3340918" y="2625161"/>
                  <a:pt x="3340918" y="2625161"/>
                  <a:pt x="4790033" y="2625161"/>
                </a:cubicBezTo>
                <a:lnTo>
                  <a:pt x="7241515" y="158816"/>
                </a:lnTo>
                <a:cubicBezTo>
                  <a:pt x="7432978" y="-43897"/>
                  <a:pt x="7755838" y="-55159"/>
                  <a:pt x="7958564" y="140047"/>
                </a:cubicBezTo>
                <a:cubicBezTo>
                  <a:pt x="8161290" y="331498"/>
                  <a:pt x="8168798" y="654338"/>
                  <a:pt x="7977335" y="857051"/>
                </a:cubicBezTo>
                <a:cubicBezTo>
                  <a:pt x="7977335" y="857051"/>
                  <a:pt x="7977335" y="857051"/>
                  <a:pt x="5398210" y="3439768"/>
                </a:cubicBezTo>
                <a:cubicBezTo>
                  <a:pt x="5398210" y="3439768"/>
                  <a:pt x="5398210" y="3439768"/>
                  <a:pt x="5401965" y="11998771"/>
                </a:cubicBezTo>
                <a:cubicBezTo>
                  <a:pt x="5401965" y="12306594"/>
                  <a:pt x="5154188" y="12554355"/>
                  <a:pt x="4846345" y="12554355"/>
                </a:cubicBezTo>
                <a:cubicBezTo>
                  <a:pt x="4538502" y="12554355"/>
                  <a:pt x="4286972" y="12306594"/>
                  <a:pt x="4286972" y="11998771"/>
                </a:cubicBezTo>
                <a:cubicBezTo>
                  <a:pt x="4286972" y="11998771"/>
                  <a:pt x="4286972" y="11998771"/>
                  <a:pt x="4283218" y="7355136"/>
                </a:cubicBezTo>
                <a:cubicBezTo>
                  <a:pt x="4283218" y="7355136"/>
                  <a:pt x="4283218" y="7355136"/>
                  <a:pt x="3832716" y="7355136"/>
                </a:cubicBezTo>
                <a:cubicBezTo>
                  <a:pt x="3832716" y="7355136"/>
                  <a:pt x="3832716" y="7355136"/>
                  <a:pt x="3832716" y="11998771"/>
                </a:cubicBezTo>
                <a:cubicBezTo>
                  <a:pt x="3832716" y="12306594"/>
                  <a:pt x="3581186" y="12554355"/>
                  <a:pt x="3273343" y="12554355"/>
                </a:cubicBezTo>
                <a:cubicBezTo>
                  <a:pt x="2965500" y="12554355"/>
                  <a:pt x="2717723" y="12306594"/>
                  <a:pt x="2717723" y="11998771"/>
                </a:cubicBezTo>
                <a:cubicBezTo>
                  <a:pt x="2717723" y="11998771"/>
                  <a:pt x="2717723" y="11998771"/>
                  <a:pt x="2717723" y="3439768"/>
                </a:cubicBezTo>
                <a:cubicBezTo>
                  <a:pt x="2717723" y="3439768"/>
                  <a:pt x="2717723" y="3439768"/>
                  <a:pt x="138599" y="857051"/>
                </a:cubicBezTo>
                <a:cubicBezTo>
                  <a:pt x="-52865" y="654338"/>
                  <a:pt x="-45356" y="331498"/>
                  <a:pt x="157370" y="140047"/>
                </a:cubicBezTo>
                <a:cubicBezTo>
                  <a:pt x="258733" y="42444"/>
                  <a:pt x="389191" y="-3542"/>
                  <a:pt x="518710" y="2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 anchorCtr="1"/>
          <a:lstStyle/>
          <a:p>
            <a:endParaRPr lang="zh-CN" altLang="en-US"/>
          </a:p>
        </p:txBody>
      </p:sp>
      <p:sp>
        <p:nvSpPr>
          <p:cNvPr id="42" name="菱形 41"/>
          <p:cNvSpPr/>
          <p:nvPr/>
        </p:nvSpPr>
        <p:spPr>
          <a:xfrm>
            <a:off x="10865713" y="1254211"/>
            <a:ext cx="4349578" cy="4349578"/>
          </a:xfrm>
          <a:prstGeom prst="diamond">
            <a:avLst/>
          </a:prstGeom>
          <a:solidFill>
            <a:srgbClr val="BD5740"/>
          </a:solidFill>
          <a:ln w="76200">
            <a:noFill/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菱形 20"/>
          <p:cNvSpPr/>
          <p:nvPr/>
        </p:nvSpPr>
        <p:spPr>
          <a:xfrm>
            <a:off x="-3023284" y="1254211"/>
            <a:ext cx="4349578" cy="4349578"/>
          </a:xfrm>
          <a:prstGeom prst="diamond">
            <a:avLst/>
          </a:prstGeom>
          <a:solidFill>
            <a:srgbClr val="BD5740"/>
          </a:solidFill>
          <a:ln w="76200">
            <a:noFill/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0411539"/>
      </p:ext>
    </p:extLst>
  </p:cSld>
  <p:clrMapOvr>
    <a:masterClrMapping/>
  </p:clrMapOvr>
  <p:transition spd="med" advClick="0" advTm="2000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055688" y="0"/>
            <a:ext cx="11136312" cy="536028"/>
          </a:xfrm>
          <a:prstGeom prst="rect">
            <a:avLst/>
          </a:prstGeom>
          <a:solidFill>
            <a:srgbClr val="333134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0" y="0"/>
            <a:ext cx="189186" cy="536028"/>
          </a:xfrm>
          <a:prstGeom prst="rect">
            <a:avLst/>
          </a:prstGeom>
          <a:solidFill>
            <a:srgbClr val="E779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230637" y="94591"/>
            <a:ext cx="1030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727173"/>
                </a:solidFill>
                <a:latin typeface="迷你简粗倩" panose="03000509000000000000" pitchFamily="65" charset="-122"/>
                <a:ea typeface="迷你简粗倩" panose="03000509000000000000" pitchFamily="65" charset="-122"/>
              </a:rPr>
              <a:t>LOGO</a:t>
            </a:r>
            <a:endParaRPr lang="zh-CN" altLang="en-US" sz="2000" dirty="0">
              <a:solidFill>
                <a:srgbClr val="727173"/>
              </a:solidFill>
              <a:latin typeface="迷你简粗倩" panose="03000509000000000000" pitchFamily="65" charset="-122"/>
              <a:ea typeface="迷你简粗倩" panose="03000509000000000000" pitchFamily="65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55688" y="0"/>
            <a:ext cx="2333898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迷你简粗倩" panose="03000509000000000000" pitchFamily="65" charset="-122"/>
                <a:ea typeface="迷你简粗倩" panose="03000509000000000000" pitchFamily="65" charset="-122"/>
              </a:rPr>
              <a:t>明年展望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1092201" y="1861847"/>
            <a:ext cx="6344919" cy="3426433"/>
            <a:chOff x="714375" y="785813"/>
            <a:chExt cx="7767638" cy="3827463"/>
          </a:xfrm>
          <a:solidFill>
            <a:srgbClr val="706F71"/>
          </a:solidFill>
        </p:grpSpPr>
        <p:sp>
          <p:nvSpPr>
            <p:cNvPr id="10" name="Freeform 4"/>
            <p:cNvSpPr>
              <a:spLocks/>
            </p:cNvSpPr>
            <p:nvPr/>
          </p:nvSpPr>
          <p:spPr bwMode="auto">
            <a:xfrm>
              <a:off x="4613275" y="3630613"/>
              <a:ext cx="276225" cy="273050"/>
            </a:xfrm>
            <a:custGeom>
              <a:avLst/>
              <a:gdLst/>
              <a:ahLst/>
              <a:cxnLst>
                <a:cxn ang="0">
                  <a:pos x="53" y="137"/>
                </a:cxn>
                <a:cxn ang="0">
                  <a:pos x="60" y="133"/>
                </a:cxn>
                <a:cxn ang="0">
                  <a:pos x="66" y="141"/>
                </a:cxn>
                <a:cxn ang="0">
                  <a:pos x="80" y="141"/>
                </a:cxn>
                <a:cxn ang="0">
                  <a:pos x="87" y="134"/>
                </a:cxn>
                <a:cxn ang="0">
                  <a:pos x="87" y="59"/>
                </a:cxn>
                <a:cxn ang="0">
                  <a:pos x="99" y="55"/>
                </a:cxn>
                <a:cxn ang="0">
                  <a:pos x="99" y="16"/>
                </a:cxn>
                <a:cxn ang="0">
                  <a:pos x="109" y="15"/>
                </a:cxn>
                <a:cxn ang="0">
                  <a:pos x="122" y="11"/>
                </a:cxn>
                <a:cxn ang="0">
                  <a:pos x="128" y="16"/>
                </a:cxn>
                <a:cxn ang="0">
                  <a:pos x="136" y="11"/>
                </a:cxn>
                <a:cxn ang="0">
                  <a:pos x="144" y="9"/>
                </a:cxn>
                <a:cxn ang="0">
                  <a:pos x="143" y="6"/>
                </a:cxn>
                <a:cxn ang="0">
                  <a:pos x="119" y="8"/>
                </a:cxn>
                <a:cxn ang="0">
                  <a:pos x="102" y="9"/>
                </a:cxn>
                <a:cxn ang="0">
                  <a:pos x="77" y="9"/>
                </a:cxn>
                <a:cxn ang="0">
                  <a:pos x="73" y="5"/>
                </a:cxn>
                <a:cxn ang="0">
                  <a:pos x="34" y="5"/>
                </a:cxn>
                <a:cxn ang="0">
                  <a:pos x="24" y="3"/>
                </a:cxn>
                <a:cxn ang="0">
                  <a:pos x="13" y="2"/>
                </a:cxn>
                <a:cxn ang="0">
                  <a:pos x="8" y="0"/>
                </a:cxn>
                <a:cxn ang="0">
                  <a:pos x="4" y="3"/>
                </a:cxn>
                <a:cxn ang="0">
                  <a:pos x="1" y="3"/>
                </a:cxn>
                <a:cxn ang="0">
                  <a:pos x="7" y="18"/>
                </a:cxn>
                <a:cxn ang="0">
                  <a:pos x="18" y="41"/>
                </a:cxn>
                <a:cxn ang="0">
                  <a:pos x="29" y="65"/>
                </a:cxn>
                <a:cxn ang="0">
                  <a:pos x="30" y="84"/>
                </a:cxn>
                <a:cxn ang="0">
                  <a:pos x="34" y="101"/>
                </a:cxn>
                <a:cxn ang="0">
                  <a:pos x="42" y="129"/>
                </a:cxn>
                <a:cxn ang="0">
                  <a:pos x="49" y="138"/>
                </a:cxn>
                <a:cxn ang="0">
                  <a:pos x="53" y="137"/>
                </a:cxn>
              </a:cxnLst>
              <a:rect l="0" t="0" r="r" b="b"/>
              <a:pathLst>
                <a:path w="144" h="143">
                  <a:moveTo>
                    <a:pt x="53" y="137"/>
                  </a:moveTo>
                  <a:cubicBezTo>
                    <a:pt x="53" y="134"/>
                    <a:pt x="57" y="130"/>
                    <a:pt x="60" y="133"/>
                  </a:cubicBezTo>
                  <a:cubicBezTo>
                    <a:pt x="62" y="137"/>
                    <a:pt x="61" y="141"/>
                    <a:pt x="66" y="141"/>
                  </a:cubicBezTo>
                  <a:cubicBezTo>
                    <a:pt x="70" y="141"/>
                    <a:pt x="79" y="143"/>
                    <a:pt x="80" y="141"/>
                  </a:cubicBezTo>
                  <a:cubicBezTo>
                    <a:pt x="81" y="139"/>
                    <a:pt x="87" y="137"/>
                    <a:pt x="87" y="134"/>
                  </a:cubicBezTo>
                  <a:cubicBezTo>
                    <a:pt x="87" y="130"/>
                    <a:pt x="87" y="62"/>
                    <a:pt x="87" y="59"/>
                  </a:cubicBezTo>
                  <a:cubicBezTo>
                    <a:pt x="87" y="57"/>
                    <a:pt x="99" y="59"/>
                    <a:pt x="99" y="55"/>
                  </a:cubicBezTo>
                  <a:cubicBezTo>
                    <a:pt x="99" y="51"/>
                    <a:pt x="99" y="16"/>
                    <a:pt x="99" y="16"/>
                  </a:cubicBezTo>
                  <a:cubicBezTo>
                    <a:pt x="99" y="16"/>
                    <a:pt x="107" y="16"/>
                    <a:pt x="109" y="15"/>
                  </a:cubicBezTo>
                  <a:cubicBezTo>
                    <a:pt x="112" y="14"/>
                    <a:pt x="120" y="10"/>
                    <a:pt x="122" y="11"/>
                  </a:cubicBezTo>
                  <a:cubicBezTo>
                    <a:pt x="124" y="13"/>
                    <a:pt x="127" y="17"/>
                    <a:pt x="128" y="16"/>
                  </a:cubicBezTo>
                  <a:cubicBezTo>
                    <a:pt x="129" y="14"/>
                    <a:pt x="133" y="11"/>
                    <a:pt x="136" y="11"/>
                  </a:cubicBezTo>
                  <a:cubicBezTo>
                    <a:pt x="138" y="11"/>
                    <a:pt x="141" y="10"/>
                    <a:pt x="144" y="9"/>
                  </a:cubicBezTo>
                  <a:cubicBezTo>
                    <a:pt x="143" y="8"/>
                    <a:pt x="143" y="7"/>
                    <a:pt x="143" y="6"/>
                  </a:cubicBezTo>
                  <a:cubicBezTo>
                    <a:pt x="143" y="4"/>
                    <a:pt x="122" y="7"/>
                    <a:pt x="119" y="8"/>
                  </a:cubicBezTo>
                  <a:cubicBezTo>
                    <a:pt x="116" y="9"/>
                    <a:pt x="105" y="11"/>
                    <a:pt x="102" y="9"/>
                  </a:cubicBezTo>
                  <a:cubicBezTo>
                    <a:pt x="98" y="8"/>
                    <a:pt x="77" y="9"/>
                    <a:pt x="77" y="9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3" y="5"/>
                    <a:pt x="38" y="5"/>
                    <a:pt x="34" y="5"/>
                  </a:cubicBezTo>
                  <a:cubicBezTo>
                    <a:pt x="30" y="5"/>
                    <a:pt x="27" y="5"/>
                    <a:pt x="24" y="3"/>
                  </a:cubicBezTo>
                  <a:cubicBezTo>
                    <a:pt x="20" y="0"/>
                    <a:pt x="17" y="0"/>
                    <a:pt x="13" y="2"/>
                  </a:cubicBezTo>
                  <a:cubicBezTo>
                    <a:pt x="9" y="4"/>
                    <a:pt x="11" y="0"/>
                    <a:pt x="8" y="0"/>
                  </a:cubicBezTo>
                  <a:cubicBezTo>
                    <a:pt x="5" y="0"/>
                    <a:pt x="4" y="3"/>
                    <a:pt x="4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7"/>
                    <a:pt x="3" y="13"/>
                    <a:pt x="7" y="18"/>
                  </a:cubicBezTo>
                  <a:cubicBezTo>
                    <a:pt x="11" y="23"/>
                    <a:pt x="15" y="33"/>
                    <a:pt x="18" y="41"/>
                  </a:cubicBezTo>
                  <a:cubicBezTo>
                    <a:pt x="20" y="49"/>
                    <a:pt x="28" y="59"/>
                    <a:pt x="29" y="65"/>
                  </a:cubicBezTo>
                  <a:cubicBezTo>
                    <a:pt x="31" y="71"/>
                    <a:pt x="28" y="80"/>
                    <a:pt x="30" y="84"/>
                  </a:cubicBezTo>
                  <a:cubicBezTo>
                    <a:pt x="32" y="88"/>
                    <a:pt x="33" y="95"/>
                    <a:pt x="34" y="101"/>
                  </a:cubicBezTo>
                  <a:cubicBezTo>
                    <a:pt x="35" y="108"/>
                    <a:pt x="35" y="123"/>
                    <a:pt x="42" y="129"/>
                  </a:cubicBezTo>
                  <a:cubicBezTo>
                    <a:pt x="44" y="131"/>
                    <a:pt x="46" y="134"/>
                    <a:pt x="49" y="138"/>
                  </a:cubicBezTo>
                  <a:cubicBezTo>
                    <a:pt x="51" y="138"/>
                    <a:pt x="53" y="138"/>
                    <a:pt x="53" y="137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11" name="Freeform 5"/>
            <p:cNvSpPr>
              <a:spLocks/>
            </p:cNvSpPr>
            <p:nvPr/>
          </p:nvSpPr>
          <p:spPr bwMode="auto">
            <a:xfrm>
              <a:off x="4889500" y="3598863"/>
              <a:ext cx="171450" cy="149225"/>
            </a:xfrm>
            <a:custGeom>
              <a:avLst/>
              <a:gdLst/>
              <a:ahLst/>
              <a:cxnLst>
                <a:cxn ang="0">
                  <a:pos x="59" y="4"/>
                </a:cxn>
                <a:cxn ang="0">
                  <a:pos x="58" y="0"/>
                </a:cxn>
                <a:cxn ang="0">
                  <a:pos x="48" y="0"/>
                </a:cxn>
                <a:cxn ang="0">
                  <a:pos x="42" y="6"/>
                </a:cxn>
                <a:cxn ang="0">
                  <a:pos x="31" y="14"/>
                </a:cxn>
                <a:cxn ang="0">
                  <a:pos x="20" y="27"/>
                </a:cxn>
                <a:cxn ang="0">
                  <a:pos x="5" y="24"/>
                </a:cxn>
                <a:cxn ang="0">
                  <a:pos x="0" y="25"/>
                </a:cxn>
                <a:cxn ang="0">
                  <a:pos x="6" y="31"/>
                </a:cxn>
                <a:cxn ang="0">
                  <a:pos x="12" y="45"/>
                </a:cxn>
                <a:cxn ang="0">
                  <a:pos x="23" y="53"/>
                </a:cxn>
                <a:cxn ang="0">
                  <a:pos x="28" y="61"/>
                </a:cxn>
                <a:cxn ang="0">
                  <a:pos x="36" y="69"/>
                </a:cxn>
                <a:cxn ang="0">
                  <a:pos x="44" y="74"/>
                </a:cxn>
                <a:cxn ang="0">
                  <a:pos x="55" y="76"/>
                </a:cxn>
                <a:cxn ang="0">
                  <a:pos x="67" y="78"/>
                </a:cxn>
                <a:cxn ang="0">
                  <a:pos x="79" y="67"/>
                </a:cxn>
                <a:cxn ang="0">
                  <a:pos x="82" y="56"/>
                </a:cxn>
                <a:cxn ang="0">
                  <a:pos x="88" y="48"/>
                </a:cxn>
                <a:cxn ang="0">
                  <a:pos x="84" y="39"/>
                </a:cxn>
                <a:cxn ang="0">
                  <a:pos x="87" y="29"/>
                </a:cxn>
                <a:cxn ang="0">
                  <a:pos x="87" y="12"/>
                </a:cxn>
                <a:cxn ang="0">
                  <a:pos x="74" y="7"/>
                </a:cxn>
                <a:cxn ang="0">
                  <a:pos x="59" y="4"/>
                </a:cxn>
              </a:cxnLst>
              <a:rect l="0" t="0" r="r" b="b"/>
              <a:pathLst>
                <a:path w="90" h="78">
                  <a:moveTo>
                    <a:pt x="59" y="4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2" y="2"/>
                    <a:pt x="42" y="4"/>
                    <a:pt x="42" y="6"/>
                  </a:cubicBezTo>
                  <a:cubicBezTo>
                    <a:pt x="42" y="8"/>
                    <a:pt x="36" y="13"/>
                    <a:pt x="31" y="14"/>
                  </a:cubicBezTo>
                  <a:cubicBezTo>
                    <a:pt x="27" y="15"/>
                    <a:pt x="22" y="25"/>
                    <a:pt x="20" y="27"/>
                  </a:cubicBezTo>
                  <a:cubicBezTo>
                    <a:pt x="17" y="28"/>
                    <a:pt x="8" y="25"/>
                    <a:pt x="5" y="24"/>
                  </a:cubicBezTo>
                  <a:cubicBezTo>
                    <a:pt x="4" y="24"/>
                    <a:pt x="2" y="25"/>
                    <a:pt x="0" y="25"/>
                  </a:cubicBezTo>
                  <a:cubicBezTo>
                    <a:pt x="1" y="28"/>
                    <a:pt x="5" y="31"/>
                    <a:pt x="6" y="31"/>
                  </a:cubicBezTo>
                  <a:cubicBezTo>
                    <a:pt x="8" y="31"/>
                    <a:pt x="8" y="43"/>
                    <a:pt x="12" y="45"/>
                  </a:cubicBezTo>
                  <a:cubicBezTo>
                    <a:pt x="16" y="47"/>
                    <a:pt x="23" y="51"/>
                    <a:pt x="23" y="53"/>
                  </a:cubicBezTo>
                  <a:cubicBezTo>
                    <a:pt x="23" y="55"/>
                    <a:pt x="28" y="58"/>
                    <a:pt x="28" y="61"/>
                  </a:cubicBezTo>
                  <a:cubicBezTo>
                    <a:pt x="28" y="65"/>
                    <a:pt x="32" y="69"/>
                    <a:pt x="36" y="69"/>
                  </a:cubicBezTo>
                  <a:cubicBezTo>
                    <a:pt x="43" y="69"/>
                    <a:pt x="44" y="72"/>
                    <a:pt x="44" y="74"/>
                  </a:cubicBezTo>
                  <a:cubicBezTo>
                    <a:pt x="44" y="76"/>
                    <a:pt x="53" y="74"/>
                    <a:pt x="55" y="76"/>
                  </a:cubicBezTo>
                  <a:cubicBezTo>
                    <a:pt x="56" y="78"/>
                    <a:pt x="65" y="77"/>
                    <a:pt x="67" y="78"/>
                  </a:cubicBezTo>
                  <a:cubicBezTo>
                    <a:pt x="71" y="75"/>
                    <a:pt x="77" y="70"/>
                    <a:pt x="79" y="67"/>
                  </a:cubicBezTo>
                  <a:cubicBezTo>
                    <a:pt x="82" y="63"/>
                    <a:pt x="79" y="58"/>
                    <a:pt x="82" y="56"/>
                  </a:cubicBezTo>
                  <a:cubicBezTo>
                    <a:pt x="84" y="55"/>
                    <a:pt x="90" y="48"/>
                    <a:pt x="88" y="48"/>
                  </a:cubicBezTo>
                  <a:cubicBezTo>
                    <a:pt x="86" y="47"/>
                    <a:pt x="87" y="42"/>
                    <a:pt x="84" y="39"/>
                  </a:cubicBezTo>
                  <a:cubicBezTo>
                    <a:pt x="81" y="36"/>
                    <a:pt x="88" y="35"/>
                    <a:pt x="87" y="29"/>
                  </a:cubicBezTo>
                  <a:cubicBezTo>
                    <a:pt x="87" y="24"/>
                    <a:pt x="88" y="13"/>
                    <a:pt x="87" y="12"/>
                  </a:cubicBezTo>
                  <a:cubicBezTo>
                    <a:pt x="85" y="11"/>
                    <a:pt x="78" y="10"/>
                    <a:pt x="74" y="7"/>
                  </a:cubicBezTo>
                  <a:cubicBezTo>
                    <a:pt x="69" y="4"/>
                    <a:pt x="59" y="4"/>
                    <a:pt x="59" y="4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12" name="Freeform 6"/>
            <p:cNvSpPr>
              <a:spLocks/>
            </p:cNvSpPr>
            <p:nvPr/>
          </p:nvSpPr>
          <p:spPr bwMode="auto">
            <a:xfrm>
              <a:off x="4779963" y="3648075"/>
              <a:ext cx="193675" cy="207963"/>
            </a:xfrm>
            <a:custGeom>
              <a:avLst/>
              <a:gdLst/>
              <a:ahLst/>
              <a:cxnLst>
                <a:cxn ang="0">
                  <a:pos x="93" y="44"/>
                </a:cxn>
                <a:cxn ang="0">
                  <a:pos x="85" y="36"/>
                </a:cxn>
                <a:cxn ang="0">
                  <a:pos x="80" y="28"/>
                </a:cxn>
                <a:cxn ang="0">
                  <a:pos x="69" y="20"/>
                </a:cxn>
                <a:cxn ang="0">
                  <a:pos x="63" y="6"/>
                </a:cxn>
                <a:cxn ang="0">
                  <a:pos x="57" y="0"/>
                </a:cxn>
                <a:cxn ang="0">
                  <a:pos x="49" y="2"/>
                </a:cxn>
                <a:cxn ang="0">
                  <a:pos x="41" y="7"/>
                </a:cxn>
                <a:cxn ang="0">
                  <a:pos x="35" y="2"/>
                </a:cxn>
                <a:cxn ang="0">
                  <a:pos x="22" y="6"/>
                </a:cxn>
                <a:cxn ang="0">
                  <a:pos x="12" y="7"/>
                </a:cxn>
                <a:cxn ang="0">
                  <a:pos x="12" y="46"/>
                </a:cxn>
                <a:cxn ang="0">
                  <a:pos x="0" y="50"/>
                </a:cxn>
                <a:cxn ang="0">
                  <a:pos x="0" y="83"/>
                </a:cxn>
                <a:cxn ang="0">
                  <a:pos x="6" y="87"/>
                </a:cxn>
                <a:cxn ang="0">
                  <a:pos x="9" y="100"/>
                </a:cxn>
                <a:cxn ang="0">
                  <a:pos x="7" y="102"/>
                </a:cxn>
                <a:cxn ang="0">
                  <a:pos x="9" y="107"/>
                </a:cxn>
                <a:cxn ang="0">
                  <a:pos x="20" y="107"/>
                </a:cxn>
                <a:cxn ang="0">
                  <a:pos x="31" y="95"/>
                </a:cxn>
                <a:cxn ang="0">
                  <a:pos x="38" y="89"/>
                </a:cxn>
                <a:cxn ang="0">
                  <a:pos x="52" y="93"/>
                </a:cxn>
                <a:cxn ang="0">
                  <a:pos x="62" y="88"/>
                </a:cxn>
                <a:cxn ang="0">
                  <a:pos x="67" y="80"/>
                </a:cxn>
                <a:cxn ang="0">
                  <a:pos x="76" y="73"/>
                </a:cxn>
                <a:cxn ang="0">
                  <a:pos x="81" y="65"/>
                </a:cxn>
                <a:cxn ang="0">
                  <a:pos x="90" y="59"/>
                </a:cxn>
                <a:cxn ang="0">
                  <a:pos x="97" y="55"/>
                </a:cxn>
                <a:cxn ang="0">
                  <a:pos x="101" y="49"/>
                </a:cxn>
                <a:cxn ang="0">
                  <a:pos x="101" y="49"/>
                </a:cxn>
                <a:cxn ang="0">
                  <a:pos x="93" y="44"/>
                </a:cxn>
              </a:cxnLst>
              <a:rect l="0" t="0" r="r" b="b"/>
              <a:pathLst>
                <a:path w="101" h="109">
                  <a:moveTo>
                    <a:pt x="93" y="44"/>
                  </a:moveTo>
                  <a:cubicBezTo>
                    <a:pt x="89" y="44"/>
                    <a:pt x="85" y="40"/>
                    <a:pt x="85" y="36"/>
                  </a:cubicBezTo>
                  <a:cubicBezTo>
                    <a:pt x="85" y="33"/>
                    <a:pt x="80" y="30"/>
                    <a:pt x="80" y="28"/>
                  </a:cubicBezTo>
                  <a:cubicBezTo>
                    <a:pt x="80" y="26"/>
                    <a:pt x="73" y="22"/>
                    <a:pt x="69" y="20"/>
                  </a:cubicBezTo>
                  <a:cubicBezTo>
                    <a:pt x="65" y="18"/>
                    <a:pt x="65" y="6"/>
                    <a:pt x="63" y="6"/>
                  </a:cubicBezTo>
                  <a:cubicBezTo>
                    <a:pt x="62" y="6"/>
                    <a:pt x="58" y="3"/>
                    <a:pt x="57" y="0"/>
                  </a:cubicBezTo>
                  <a:cubicBezTo>
                    <a:pt x="54" y="1"/>
                    <a:pt x="51" y="2"/>
                    <a:pt x="49" y="2"/>
                  </a:cubicBezTo>
                  <a:cubicBezTo>
                    <a:pt x="46" y="2"/>
                    <a:pt x="42" y="5"/>
                    <a:pt x="41" y="7"/>
                  </a:cubicBezTo>
                  <a:cubicBezTo>
                    <a:pt x="40" y="8"/>
                    <a:pt x="37" y="4"/>
                    <a:pt x="35" y="2"/>
                  </a:cubicBezTo>
                  <a:cubicBezTo>
                    <a:pt x="33" y="1"/>
                    <a:pt x="25" y="5"/>
                    <a:pt x="22" y="6"/>
                  </a:cubicBezTo>
                  <a:cubicBezTo>
                    <a:pt x="20" y="7"/>
                    <a:pt x="12" y="7"/>
                    <a:pt x="12" y="7"/>
                  </a:cubicBezTo>
                  <a:cubicBezTo>
                    <a:pt x="12" y="7"/>
                    <a:pt x="12" y="42"/>
                    <a:pt x="12" y="46"/>
                  </a:cubicBezTo>
                  <a:cubicBezTo>
                    <a:pt x="12" y="50"/>
                    <a:pt x="0" y="48"/>
                    <a:pt x="0" y="50"/>
                  </a:cubicBezTo>
                  <a:cubicBezTo>
                    <a:pt x="0" y="51"/>
                    <a:pt x="0" y="67"/>
                    <a:pt x="0" y="83"/>
                  </a:cubicBezTo>
                  <a:cubicBezTo>
                    <a:pt x="3" y="84"/>
                    <a:pt x="5" y="85"/>
                    <a:pt x="6" y="87"/>
                  </a:cubicBezTo>
                  <a:cubicBezTo>
                    <a:pt x="7" y="90"/>
                    <a:pt x="10" y="98"/>
                    <a:pt x="9" y="100"/>
                  </a:cubicBezTo>
                  <a:cubicBezTo>
                    <a:pt x="9" y="102"/>
                    <a:pt x="7" y="100"/>
                    <a:pt x="7" y="102"/>
                  </a:cubicBezTo>
                  <a:cubicBezTo>
                    <a:pt x="7" y="104"/>
                    <a:pt x="6" y="107"/>
                    <a:pt x="9" y="107"/>
                  </a:cubicBezTo>
                  <a:cubicBezTo>
                    <a:pt x="12" y="107"/>
                    <a:pt x="18" y="109"/>
                    <a:pt x="20" y="107"/>
                  </a:cubicBezTo>
                  <a:cubicBezTo>
                    <a:pt x="23" y="104"/>
                    <a:pt x="30" y="98"/>
                    <a:pt x="31" y="95"/>
                  </a:cubicBezTo>
                  <a:cubicBezTo>
                    <a:pt x="31" y="92"/>
                    <a:pt x="33" y="85"/>
                    <a:pt x="38" y="89"/>
                  </a:cubicBezTo>
                  <a:cubicBezTo>
                    <a:pt x="44" y="93"/>
                    <a:pt x="44" y="93"/>
                    <a:pt x="52" y="93"/>
                  </a:cubicBezTo>
                  <a:cubicBezTo>
                    <a:pt x="59" y="93"/>
                    <a:pt x="61" y="93"/>
                    <a:pt x="62" y="88"/>
                  </a:cubicBezTo>
                  <a:cubicBezTo>
                    <a:pt x="64" y="84"/>
                    <a:pt x="62" y="80"/>
                    <a:pt x="67" y="80"/>
                  </a:cubicBezTo>
                  <a:cubicBezTo>
                    <a:pt x="71" y="80"/>
                    <a:pt x="76" y="76"/>
                    <a:pt x="76" y="73"/>
                  </a:cubicBezTo>
                  <a:cubicBezTo>
                    <a:pt x="76" y="70"/>
                    <a:pt x="78" y="65"/>
                    <a:pt x="81" y="65"/>
                  </a:cubicBezTo>
                  <a:cubicBezTo>
                    <a:pt x="84" y="65"/>
                    <a:pt x="89" y="62"/>
                    <a:pt x="90" y="59"/>
                  </a:cubicBezTo>
                  <a:cubicBezTo>
                    <a:pt x="91" y="55"/>
                    <a:pt x="95" y="57"/>
                    <a:pt x="97" y="55"/>
                  </a:cubicBezTo>
                  <a:cubicBezTo>
                    <a:pt x="98" y="54"/>
                    <a:pt x="99" y="51"/>
                    <a:pt x="101" y="49"/>
                  </a:cubicBezTo>
                  <a:cubicBezTo>
                    <a:pt x="101" y="49"/>
                    <a:pt x="101" y="49"/>
                    <a:pt x="101" y="49"/>
                  </a:cubicBezTo>
                  <a:cubicBezTo>
                    <a:pt x="101" y="47"/>
                    <a:pt x="100" y="44"/>
                    <a:pt x="93" y="44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13" name="Freeform 7"/>
            <p:cNvSpPr>
              <a:spLocks/>
            </p:cNvSpPr>
            <p:nvPr/>
          </p:nvSpPr>
          <p:spPr bwMode="auto">
            <a:xfrm>
              <a:off x="5006975" y="3827463"/>
              <a:ext cx="30163" cy="36513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0" y="8"/>
                </a:cxn>
                <a:cxn ang="0">
                  <a:pos x="7" y="19"/>
                </a:cxn>
                <a:cxn ang="0">
                  <a:pos x="13" y="16"/>
                </a:cxn>
                <a:cxn ang="0">
                  <a:pos x="15" y="13"/>
                </a:cxn>
                <a:cxn ang="0">
                  <a:pos x="14" y="3"/>
                </a:cxn>
                <a:cxn ang="0">
                  <a:pos x="7" y="0"/>
                </a:cxn>
              </a:cxnLst>
              <a:rect l="0" t="0" r="r" b="b"/>
              <a:pathLst>
                <a:path w="15" h="19">
                  <a:moveTo>
                    <a:pt x="7" y="0"/>
                  </a:moveTo>
                  <a:cubicBezTo>
                    <a:pt x="5" y="0"/>
                    <a:pt x="0" y="7"/>
                    <a:pt x="0" y="8"/>
                  </a:cubicBezTo>
                  <a:cubicBezTo>
                    <a:pt x="0" y="10"/>
                    <a:pt x="3" y="18"/>
                    <a:pt x="7" y="19"/>
                  </a:cubicBezTo>
                  <a:cubicBezTo>
                    <a:pt x="10" y="19"/>
                    <a:pt x="13" y="19"/>
                    <a:pt x="13" y="16"/>
                  </a:cubicBezTo>
                  <a:cubicBezTo>
                    <a:pt x="13" y="15"/>
                    <a:pt x="14" y="14"/>
                    <a:pt x="15" y="13"/>
                  </a:cubicBezTo>
                  <a:cubicBezTo>
                    <a:pt x="15" y="11"/>
                    <a:pt x="14" y="6"/>
                    <a:pt x="14" y="3"/>
                  </a:cubicBezTo>
                  <a:cubicBezTo>
                    <a:pt x="12" y="2"/>
                    <a:pt x="9" y="0"/>
                    <a:pt x="7" y="0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14" name="Freeform 8"/>
            <p:cNvSpPr>
              <a:spLocks/>
            </p:cNvSpPr>
            <p:nvPr/>
          </p:nvSpPr>
          <p:spPr bwMode="auto">
            <a:xfrm>
              <a:off x="4929188" y="3887788"/>
              <a:ext cx="47625" cy="53975"/>
            </a:xfrm>
            <a:custGeom>
              <a:avLst/>
              <a:gdLst/>
              <a:ahLst/>
              <a:cxnLst>
                <a:cxn ang="0">
                  <a:pos x="18" y="3"/>
                </a:cxn>
                <a:cxn ang="0">
                  <a:pos x="7" y="8"/>
                </a:cxn>
                <a:cxn ang="0">
                  <a:pos x="0" y="18"/>
                </a:cxn>
                <a:cxn ang="0">
                  <a:pos x="7" y="27"/>
                </a:cxn>
                <a:cxn ang="0">
                  <a:pos x="11" y="28"/>
                </a:cxn>
                <a:cxn ang="0">
                  <a:pos x="14" y="22"/>
                </a:cxn>
                <a:cxn ang="0">
                  <a:pos x="21" y="20"/>
                </a:cxn>
                <a:cxn ang="0">
                  <a:pos x="25" y="12"/>
                </a:cxn>
                <a:cxn ang="0">
                  <a:pos x="18" y="3"/>
                </a:cxn>
              </a:cxnLst>
              <a:rect l="0" t="0" r="r" b="b"/>
              <a:pathLst>
                <a:path w="25" h="28">
                  <a:moveTo>
                    <a:pt x="18" y="3"/>
                  </a:moveTo>
                  <a:cubicBezTo>
                    <a:pt x="17" y="0"/>
                    <a:pt x="8" y="5"/>
                    <a:pt x="7" y="8"/>
                  </a:cubicBezTo>
                  <a:cubicBezTo>
                    <a:pt x="5" y="10"/>
                    <a:pt x="0" y="18"/>
                    <a:pt x="0" y="18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3" y="24"/>
                    <a:pt x="14" y="22"/>
                  </a:cubicBezTo>
                  <a:cubicBezTo>
                    <a:pt x="15" y="19"/>
                    <a:pt x="21" y="22"/>
                    <a:pt x="21" y="20"/>
                  </a:cubicBezTo>
                  <a:cubicBezTo>
                    <a:pt x="21" y="17"/>
                    <a:pt x="25" y="14"/>
                    <a:pt x="25" y="12"/>
                  </a:cubicBezTo>
                  <a:cubicBezTo>
                    <a:pt x="25" y="9"/>
                    <a:pt x="19" y="6"/>
                    <a:pt x="18" y="3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15" name="Freeform 9"/>
            <p:cNvSpPr>
              <a:spLocks noEditPoints="1"/>
            </p:cNvSpPr>
            <p:nvPr/>
          </p:nvSpPr>
          <p:spPr bwMode="auto">
            <a:xfrm>
              <a:off x="4706938" y="3740150"/>
              <a:ext cx="346075" cy="304800"/>
            </a:xfrm>
            <a:custGeom>
              <a:avLst/>
              <a:gdLst/>
              <a:ahLst/>
              <a:cxnLst>
                <a:cxn ang="0">
                  <a:pos x="172" y="59"/>
                </a:cxn>
                <a:cxn ang="0">
                  <a:pos x="172" y="58"/>
                </a:cxn>
                <a:cxn ang="0">
                  <a:pos x="170" y="61"/>
                </a:cxn>
                <a:cxn ang="0">
                  <a:pos x="164" y="64"/>
                </a:cxn>
                <a:cxn ang="0">
                  <a:pos x="157" y="53"/>
                </a:cxn>
                <a:cxn ang="0">
                  <a:pos x="164" y="45"/>
                </a:cxn>
                <a:cxn ang="0">
                  <a:pos x="171" y="48"/>
                </a:cxn>
                <a:cxn ang="0">
                  <a:pos x="171" y="46"/>
                </a:cxn>
                <a:cxn ang="0">
                  <a:pos x="170" y="26"/>
                </a:cxn>
                <a:cxn ang="0">
                  <a:pos x="163" y="5"/>
                </a:cxn>
                <a:cxn ang="0">
                  <a:pos x="150" y="2"/>
                </a:cxn>
                <a:cxn ang="0">
                  <a:pos x="139" y="0"/>
                </a:cxn>
                <a:cxn ang="0">
                  <a:pos x="135" y="6"/>
                </a:cxn>
                <a:cxn ang="0">
                  <a:pos x="128" y="10"/>
                </a:cxn>
                <a:cxn ang="0">
                  <a:pos x="119" y="16"/>
                </a:cxn>
                <a:cxn ang="0">
                  <a:pos x="114" y="24"/>
                </a:cxn>
                <a:cxn ang="0">
                  <a:pos x="105" y="31"/>
                </a:cxn>
                <a:cxn ang="0">
                  <a:pos x="100" y="39"/>
                </a:cxn>
                <a:cxn ang="0">
                  <a:pos x="90" y="44"/>
                </a:cxn>
                <a:cxn ang="0">
                  <a:pos x="76" y="40"/>
                </a:cxn>
                <a:cxn ang="0">
                  <a:pos x="69" y="46"/>
                </a:cxn>
                <a:cxn ang="0">
                  <a:pos x="58" y="58"/>
                </a:cxn>
                <a:cxn ang="0">
                  <a:pos x="47" y="58"/>
                </a:cxn>
                <a:cxn ang="0">
                  <a:pos x="45" y="53"/>
                </a:cxn>
                <a:cxn ang="0">
                  <a:pos x="47" y="51"/>
                </a:cxn>
                <a:cxn ang="0">
                  <a:pos x="44" y="38"/>
                </a:cxn>
                <a:cxn ang="0">
                  <a:pos x="38" y="34"/>
                </a:cxn>
                <a:cxn ang="0">
                  <a:pos x="38" y="76"/>
                </a:cxn>
                <a:cxn ang="0">
                  <a:pos x="31" y="83"/>
                </a:cxn>
                <a:cxn ang="0">
                  <a:pos x="17" y="83"/>
                </a:cxn>
                <a:cxn ang="0">
                  <a:pos x="11" y="75"/>
                </a:cxn>
                <a:cxn ang="0">
                  <a:pos x="4" y="79"/>
                </a:cxn>
                <a:cxn ang="0">
                  <a:pos x="0" y="80"/>
                </a:cxn>
                <a:cxn ang="0">
                  <a:pos x="8" y="98"/>
                </a:cxn>
                <a:cxn ang="0">
                  <a:pos x="19" y="120"/>
                </a:cxn>
                <a:cxn ang="0">
                  <a:pos x="19" y="131"/>
                </a:cxn>
                <a:cxn ang="0">
                  <a:pos x="19" y="140"/>
                </a:cxn>
                <a:cxn ang="0">
                  <a:pos x="23" y="149"/>
                </a:cxn>
                <a:cxn ang="0">
                  <a:pos x="27" y="152"/>
                </a:cxn>
                <a:cxn ang="0">
                  <a:pos x="33" y="157"/>
                </a:cxn>
                <a:cxn ang="0">
                  <a:pos x="41" y="157"/>
                </a:cxn>
                <a:cxn ang="0">
                  <a:pos x="54" y="153"/>
                </a:cxn>
                <a:cxn ang="0">
                  <a:pos x="64" y="149"/>
                </a:cxn>
                <a:cxn ang="0">
                  <a:pos x="82" y="149"/>
                </a:cxn>
                <a:cxn ang="0">
                  <a:pos x="93" y="147"/>
                </a:cxn>
                <a:cxn ang="0">
                  <a:pos x="100" y="146"/>
                </a:cxn>
                <a:cxn ang="0">
                  <a:pos x="109" y="143"/>
                </a:cxn>
                <a:cxn ang="0">
                  <a:pos x="132" y="128"/>
                </a:cxn>
                <a:cxn ang="0">
                  <a:pos x="159" y="95"/>
                </a:cxn>
                <a:cxn ang="0">
                  <a:pos x="175" y="77"/>
                </a:cxn>
                <a:cxn ang="0">
                  <a:pos x="181" y="59"/>
                </a:cxn>
                <a:cxn ang="0">
                  <a:pos x="172" y="59"/>
                </a:cxn>
                <a:cxn ang="0">
                  <a:pos x="137" y="97"/>
                </a:cxn>
                <a:cxn ang="0">
                  <a:pos x="130" y="99"/>
                </a:cxn>
                <a:cxn ang="0">
                  <a:pos x="127" y="105"/>
                </a:cxn>
                <a:cxn ang="0">
                  <a:pos x="123" y="104"/>
                </a:cxn>
                <a:cxn ang="0">
                  <a:pos x="116" y="95"/>
                </a:cxn>
                <a:cxn ang="0">
                  <a:pos x="123" y="85"/>
                </a:cxn>
                <a:cxn ang="0">
                  <a:pos x="134" y="80"/>
                </a:cxn>
                <a:cxn ang="0">
                  <a:pos x="141" y="89"/>
                </a:cxn>
                <a:cxn ang="0">
                  <a:pos x="137" y="97"/>
                </a:cxn>
              </a:cxnLst>
              <a:rect l="0" t="0" r="r" b="b"/>
              <a:pathLst>
                <a:path w="181" h="159">
                  <a:moveTo>
                    <a:pt x="172" y="59"/>
                  </a:moveTo>
                  <a:cubicBezTo>
                    <a:pt x="172" y="59"/>
                    <a:pt x="172" y="59"/>
                    <a:pt x="172" y="58"/>
                  </a:cubicBezTo>
                  <a:cubicBezTo>
                    <a:pt x="171" y="59"/>
                    <a:pt x="170" y="60"/>
                    <a:pt x="170" y="61"/>
                  </a:cubicBezTo>
                  <a:cubicBezTo>
                    <a:pt x="170" y="64"/>
                    <a:pt x="167" y="64"/>
                    <a:pt x="164" y="64"/>
                  </a:cubicBezTo>
                  <a:cubicBezTo>
                    <a:pt x="160" y="63"/>
                    <a:pt x="157" y="55"/>
                    <a:pt x="157" y="53"/>
                  </a:cubicBezTo>
                  <a:cubicBezTo>
                    <a:pt x="157" y="52"/>
                    <a:pt x="162" y="45"/>
                    <a:pt x="164" y="45"/>
                  </a:cubicBezTo>
                  <a:cubicBezTo>
                    <a:pt x="166" y="45"/>
                    <a:pt x="169" y="47"/>
                    <a:pt x="171" y="48"/>
                  </a:cubicBezTo>
                  <a:cubicBezTo>
                    <a:pt x="171" y="47"/>
                    <a:pt x="171" y="47"/>
                    <a:pt x="171" y="46"/>
                  </a:cubicBezTo>
                  <a:cubicBezTo>
                    <a:pt x="171" y="45"/>
                    <a:pt x="173" y="28"/>
                    <a:pt x="170" y="26"/>
                  </a:cubicBezTo>
                  <a:cubicBezTo>
                    <a:pt x="167" y="24"/>
                    <a:pt x="164" y="7"/>
                    <a:pt x="163" y="5"/>
                  </a:cubicBezTo>
                  <a:cubicBezTo>
                    <a:pt x="162" y="3"/>
                    <a:pt x="151" y="4"/>
                    <a:pt x="150" y="2"/>
                  </a:cubicBezTo>
                  <a:cubicBezTo>
                    <a:pt x="148" y="0"/>
                    <a:pt x="139" y="2"/>
                    <a:pt x="139" y="0"/>
                  </a:cubicBezTo>
                  <a:cubicBezTo>
                    <a:pt x="137" y="2"/>
                    <a:pt x="136" y="5"/>
                    <a:pt x="135" y="6"/>
                  </a:cubicBezTo>
                  <a:cubicBezTo>
                    <a:pt x="133" y="8"/>
                    <a:pt x="129" y="6"/>
                    <a:pt x="128" y="10"/>
                  </a:cubicBezTo>
                  <a:cubicBezTo>
                    <a:pt x="127" y="13"/>
                    <a:pt x="122" y="16"/>
                    <a:pt x="119" y="16"/>
                  </a:cubicBezTo>
                  <a:cubicBezTo>
                    <a:pt x="116" y="16"/>
                    <a:pt x="114" y="21"/>
                    <a:pt x="114" y="24"/>
                  </a:cubicBezTo>
                  <a:cubicBezTo>
                    <a:pt x="114" y="27"/>
                    <a:pt x="109" y="31"/>
                    <a:pt x="105" y="31"/>
                  </a:cubicBezTo>
                  <a:cubicBezTo>
                    <a:pt x="100" y="31"/>
                    <a:pt x="102" y="35"/>
                    <a:pt x="100" y="39"/>
                  </a:cubicBezTo>
                  <a:cubicBezTo>
                    <a:pt x="99" y="44"/>
                    <a:pt x="97" y="44"/>
                    <a:pt x="90" y="44"/>
                  </a:cubicBezTo>
                  <a:cubicBezTo>
                    <a:pt x="82" y="44"/>
                    <a:pt x="82" y="44"/>
                    <a:pt x="76" y="40"/>
                  </a:cubicBezTo>
                  <a:cubicBezTo>
                    <a:pt x="71" y="36"/>
                    <a:pt x="69" y="43"/>
                    <a:pt x="69" y="46"/>
                  </a:cubicBezTo>
                  <a:cubicBezTo>
                    <a:pt x="68" y="49"/>
                    <a:pt x="61" y="55"/>
                    <a:pt x="58" y="58"/>
                  </a:cubicBezTo>
                  <a:cubicBezTo>
                    <a:pt x="56" y="60"/>
                    <a:pt x="50" y="58"/>
                    <a:pt x="47" y="58"/>
                  </a:cubicBezTo>
                  <a:cubicBezTo>
                    <a:pt x="44" y="58"/>
                    <a:pt x="45" y="55"/>
                    <a:pt x="45" y="53"/>
                  </a:cubicBezTo>
                  <a:cubicBezTo>
                    <a:pt x="45" y="51"/>
                    <a:pt x="47" y="53"/>
                    <a:pt x="47" y="51"/>
                  </a:cubicBezTo>
                  <a:cubicBezTo>
                    <a:pt x="48" y="49"/>
                    <a:pt x="45" y="41"/>
                    <a:pt x="44" y="38"/>
                  </a:cubicBezTo>
                  <a:cubicBezTo>
                    <a:pt x="43" y="36"/>
                    <a:pt x="41" y="35"/>
                    <a:pt x="38" y="34"/>
                  </a:cubicBezTo>
                  <a:cubicBezTo>
                    <a:pt x="38" y="53"/>
                    <a:pt x="38" y="74"/>
                    <a:pt x="38" y="76"/>
                  </a:cubicBezTo>
                  <a:cubicBezTo>
                    <a:pt x="38" y="79"/>
                    <a:pt x="32" y="81"/>
                    <a:pt x="31" y="83"/>
                  </a:cubicBezTo>
                  <a:cubicBezTo>
                    <a:pt x="30" y="85"/>
                    <a:pt x="21" y="83"/>
                    <a:pt x="17" y="83"/>
                  </a:cubicBezTo>
                  <a:cubicBezTo>
                    <a:pt x="12" y="83"/>
                    <a:pt x="13" y="79"/>
                    <a:pt x="11" y="75"/>
                  </a:cubicBezTo>
                  <a:cubicBezTo>
                    <a:pt x="8" y="72"/>
                    <a:pt x="4" y="76"/>
                    <a:pt x="4" y="79"/>
                  </a:cubicBezTo>
                  <a:cubicBezTo>
                    <a:pt x="4" y="80"/>
                    <a:pt x="2" y="80"/>
                    <a:pt x="0" y="80"/>
                  </a:cubicBezTo>
                  <a:cubicBezTo>
                    <a:pt x="3" y="85"/>
                    <a:pt x="6" y="92"/>
                    <a:pt x="8" y="98"/>
                  </a:cubicBezTo>
                  <a:cubicBezTo>
                    <a:pt x="11" y="107"/>
                    <a:pt x="17" y="115"/>
                    <a:pt x="19" y="120"/>
                  </a:cubicBezTo>
                  <a:cubicBezTo>
                    <a:pt x="21" y="125"/>
                    <a:pt x="22" y="130"/>
                    <a:pt x="19" y="131"/>
                  </a:cubicBezTo>
                  <a:cubicBezTo>
                    <a:pt x="15" y="131"/>
                    <a:pt x="15" y="134"/>
                    <a:pt x="19" y="140"/>
                  </a:cubicBezTo>
                  <a:cubicBezTo>
                    <a:pt x="23" y="145"/>
                    <a:pt x="20" y="149"/>
                    <a:pt x="23" y="149"/>
                  </a:cubicBezTo>
                  <a:cubicBezTo>
                    <a:pt x="26" y="150"/>
                    <a:pt x="25" y="152"/>
                    <a:pt x="27" y="152"/>
                  </a:cubicBezTo>
                  <a:cubicBezTo>
                    <a:pt x="30" y="152"/>
                    <a:pt x="32" y="155"/>
                    <a:pt x="33" y="157"/>
                  </a:cubicBezTo>
                  <a:cubicBezTo>
                    <a:pt x="35" y="159"/>
                    <a:pt x="39" y="159"/>
                    <a:pt x="41" y="157"/>
                  </a:cubicBezTo>
                  <a:cubicBezTo>
                    <a:pt x="43" y="154"/>
                    <a:pt x="48" y="153"/>
                    <a:pt x="54" y="153"/>
                  </a:cubicBezTo>
                  <a:cubicBezTo>
                    <a:pt x="60" y="153"/>
                    <a:pt x="59" y="151"/>
                    <a:pt x="64" y="149"/>
                  </a:cubicBezTo>
                  <a:cubicBezTo>
                    <a:pt x="70" y="147"/>
                    <a:pt x="77" y="147"/>
                    <a:pt x="82" y="149"/>
                  </a:cubicBezTo>
                  <a:cubicBezTo>
                    <a:pt x="87" y="150"/>
                    <a:pt x="90" y="149"/>
                    <a:pt x="93" y="147"/>
                  </a:cubicBezTo>
                  <a:cubicBezTo>
                    <a:pt x="95" y="146"/>
                    <a:pt x="99" y="150"/>
                    <a:pt x="100" y="146"/>
                  </a:cubicBezTo>
                  <a:cubicBezTo>
                    <a:pt x="100" y="142"/>
                    <a:pt x="105" y="143"/>
                    <a:pt x="109" y="143"/>
                  </a:cubicBezTo>
                  <a:cubicBezTo>
                    <a:pt x="113" y="143"/>
                    <a:pt x="124" y="136"/>
                    <a:pt x="132" y="128"/>
                  </a:cubicBezTo>
                  <a:cubicBezTo>
                    <a:pt x="141" y="120"/>
                    <a:pt x="154" y="103"/>
                    <a:pt x="159" y="95"/>
                  </a:cubicBezTo>
                  <a:cubicBezTo>
                    <a:pt x="164" y="87"/>
                    <a:pt x="171" y="81"/>
                    <a:pt x="175" y="77"/>
                  </a:cubicBezTo>
                  <a:cubicBezTo>
                    <a:pt x="178" y="75"/>
                    <a:pt x="180" y="65"/>
                    <a:pt x="181" y="59"/>
                  </a:cubicBezTo>
                  <a:cubicBezTo>
                    <a:pt x="177" y="59"/>
                    <a:pt x="172" y="59"/>
                    <a:pt x="172" y="59"/>
                  </a:cubicBezTo>
                  <a:close/>
                  <a:moveTo>
                    <a:pt x="137" y="97"/>
                  </a:moveTo>
                  <a:cubicBezTo>
                    <a:pt x="137" y="99"/>
                    <a:pt x="131" y="96"/>
                    <a:pt x="130" y="99"/>
                  </a:cubicBezTo>
                  <a:cubicBezTo>
                    <a:pt x="129" y="101"/>
                    <a:pt x="127" y="105"/>
                    <a:pt x="127" y="105"/>
                  </a:cubicBezTo>
                  <a:cubicBezTo>
                    <a:pt x="123" y="104"/>
                    <a:pt x="123" y="104"/>
                    <a:pt x="123" y="104"/>
                  </a:cubicBezTo>
                  <a:cubicBezTo>
                    <a:pt x="116" y="95"/>
                    <a:pt x="116" y="95"/>
                    <a:pt x="116" y="95"/>
                  </a:cubicBezTo>
                  <a:cubicBezTo>
                    <a:pt x="116" y="95"/>
                    <a:pt x="121" y="87"/>
                    <a:pt x="123" y="85"/>
                  </a:cubicBezTo>
                  <a:cubicBezTo>
                    <a:pt x="124" y="82"/>
                    <a:pt x="133" y="77"/>
                    <a:pt x="134" y="80"/>
                  </a:cubicBezTo>
                  <a:cubicBezTo>
                    <a:pt x="135" y="83"/>
                    <a:pt x="141" y="86"/>
                    <a:pt x="141" y="89"/>
                  </a:cubicBezTo>
                  <a:cubicBezTo>
                    <a:pt x="141" y="91"/>
                    <a:pt x="137" y="94"/>
                    <a:pt x="137" y="97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16" name="Freeform 10"/>
            <p:cNvSpPr>
              <a:spLocks/>
            </p:cNvSpPr>
            <p:nvPr/>
          </p:nvSpPr>
          <p:spPr bwMode="auto">
            <a:xfrm>
              <a:off x="4613275" y="3382963"/>
              <a:ext cx="252413" cy="268288"/>
            </a:xfrm>
            <a:custGeom>
              <a:avLst/>
              <a:gdLst/>
              <a:ahLst/>
              <a:cxnLst>
                <a:cxn ang="0">
                  <a:pos x="8" y="129"/>
                </a:cxn>
                <a:cxn ang="0">
                  <a:pos x="13" y="131"/>
                </a:cxn>
                <a:cxn ang="0">
                  <a:pos x="24" y="132"/>
                </a:cxn>
                <a:cxn ang="0">
                  <a:pos x="34" y="134"/>
                </a:cxn>
                <a:cxn ang="0">
                  <a:pos x="73" y="134"/>
                </a:cxn>
                <a:cxn ang="0">
                  <a:pos x="77" y="138"/>
                </a:cxn>
                <a:cxn ang="0">
                  <a:pos x="102" y="138"/>
                </a:cxn>
                <a:cxn ang="0">
                  <a:pos x="119" y="137"/>
                </a:cxn>
                <a:cxn ang="0">
                  <a:pos x="122" y="136"/>
                </a:cxn>
                <a:cxn ang="0">
                  <a:pos x="109" y="119"/>
                </a:cxn>
                <a:cxn ang="0">
                  <a:pos x="110" y="81"/>
                </a:cxn>
                <a:cxn ang="0">
                  <a:pos x="127" y="82"/>
                </a:cxn>
                <a:cxn ang="0">
                  <a:pos x="130" y="79"/>
                </a:cxn>
                <a:cxn ang="0">
                  <a:pos x="132" y="57"/>
                </a:cxn>
                <a:cxn ang="0">
                  <a:pos x="129" y="57"/>
                </a:cxn>
                <a:cxn ang="0">
                  <a:pos x="119" y="58"/>
                </a:cxn>
                <a:cxn ang="0">
                  <a:pos x="113" y="61"/>
                </a:cxn>
                <a:cxn ang="0">
                  <a:pos x="113" y="52"/>
                </a:cxn>
                <a:cxn ang="0">
                  <a:pos x="108" y="43"/>
                </a:cxn>
                <a:cxn ang="0">
                  <a:pos x="109" y="27"/>
                </a:cxn>
                <a:cxn ang="0">
                  <a:pos x="107" y="18"/>
                </a:cxn>
                <a:cxn ang="0">
                  <a:pos x="100" y="16"/>
                </a:cxn>
                <a:cxn ang="0">
                  <a:pos x="94" y="14"/>
                </a:cxn>
                <a:cxn ang="0">
                  <a:pos x="85" y="14"/>
                </a:cxn>
                <a:cxn ang="0">
                  <a:pos x="81" y="24"/>
                </a:cxn>
                <a:cxn ang="0">
                  <a:pos x="68" y="26"/>
                </a:cxn>
                <a:cxn ang="0">
                  <a:pos x="58" y="19"/>
                </a:cxn>
                <a:cxn ang="0">
                  <a:pos x="54" y="10"/>
                </a:cxn>
                <a:cxn ang="0">
                  <a:pos x="52" y="1"/>
                </a:cxn>
                <a:cxn ang="0">
                  <a:pos x="15" y="1"/>
                </a:cxn>
                <a:cxn ang="0">
                  <a:pos x="9" y="4"/>
                </a:cxn>
                <a:cxn ang="0">
                  <a:pos x="19" y="28"/>
                </a:cxn>
                <a:cxn ang="0">
                  <a:pos x="17" y="39"/>
                </a:cxn>
                <a:cxn ang="0">
                  <a:pos x="24" y="63"/>
                </a:cxn>
                <a:cxn ang="0">
                  <a:pos x="16" y="79"/>
                </a:cxn>
                <a:cxn ang="0">
                  <a:pos x="8" y="101"/>
                </a:cxn>
                <a:cxn ang="0">
                  <a:pos x="2" y="117"/>
                </a:cxn>
                <a:cxn ang="0">
                  <a:pos x="1" y="132"/>
                </a:cxn>
                <a:cxn ang="0">
                  <a:pos x="1" y="132"/>
                </a:cxn>
                <a:cxn ang="0">
                  <a:pos x="4" y="132"/>
                </a:cxn>
                <a:cxn ang="0">
                  <a:pos x="8" y="129"/>
                </a:cxn>
              </a:cxnLst>
              <a:rect l="0" t="0" r="r" b="b"/>
              <a:pathLst>
                <a:path w="132" h="140">
                  <a:moveTo>
                    <a:pt x="8" y="129"/>
                  </a:moveTo>
                  <a:cubicBezTo>
                    <a:pt x="11" y="129"/>
                    <a:pt x="9" y="133"/>
                    <a:pt x="13" y="131"/>
                  </a:cubicBezTo>
                  <a:cubicBezTo>
                    <a:pt x="17" y="129"/>
                    <a:pt x="20" y="129"/>
                    <a:pt x="24" y="132"/>
                  </a:cubicBezTo>
                  <a:cubicBezTo>
                    <a:pt x="27" y="134"/>
                    <a:pt x="30" y="134"/>
                    <a:pt x="34" y="134"/>
                  </a:cubicBezTo>
                  <a:cubicBezTo>
                    <a:pt x="38" y="134"/>
                    <a:pt x="73" y="134"/>
                    <a:pt x="73" y="134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8"/>
                    <a:pt x="98" y="137"/>
                    <a:pt x="102" y="138"/>
                  </a:cubicBezTo>
                  <a:cubicBezTo>
                    <a:pt x="105" y="140"/>
                    <a:pt x="116" y="138"/>
                    <a:pt x="119" y="137"/>
                  </a:cubicBezTo>
                  <a:cubicBezTo>
                    <a:pt x="120" y="137"/>
                    <a:pt x="121" y="137"/>
                    <a:pt x="122" y="136"/>
                  </a:cubicBezTo>
                  <a:cubicBezTo>
                    <a:pt x="109" y="119"/>
                    <a:pt x="109" y="119"/>
                    <a:pt x="109" y="119"/>
                  </a:cubicBezTo>
                  <a:cubicBezTo>
                    <a:pt x="110" y="81"/>
                    <a:pt x="110" y="81"/>
                    <a:pt x="110" y="81"/>
                  </a:cubicBezTo>
                  <a:cubicBezTo>
                    <a:pt x="127" y="82"/>
                    <a:pt x="127" y="82"/>
                    <a:pt x="127" y="82"/>
                  </a:cubicBezTo>
                  <a:cubicBezTo>
                    <a:pt x="130" y="79"/>
                    <a:pt x="130" y="79"/>
                    <a:pt x="130" y="79"/>
                  </a:cubicBezTo>
                  <a:cubicBezTo>
                    <a:pt x="132" y="57"/>
                    <a:pt x="132" y="57"/>
                    <a:pt x="132" y="57"/>
                  </a:cubicBezTo>
                  <a:cubicBezTo>
                    <a:pt x="132" y="56"/>
                    <a:pt x="131" y="56"/>
                    <a:pt x="129" y="57"/>
                  </a:cubicBezTo>
                  <a:cubicBezTo>
                    <a:pt x="126" y="58"/>
                    <a:pt x="123" y="58"/>
                    <a:pt x="119" y="58"/>
                  </a:cubicBezTo>
                  <a:cubicBezTo>
                    <a:pt x="116" y="58"/>
                    <a:pt x="115" y="61"/>
                    <a:pt x="113" y="61"/>
                  </a:cubicBezTo>
                  <a:cubicBezTo>
                    <a:pt x="111" y="60"/>
                    <a:pt x="113" y="54"/>
                    <a:pt x="113" y="52"/>
                  </a:cubicBezTo>
                  <a:cubicBezTo>
                    <a:pt x="114" y="49"/>
                    <a:pt x="110" y="45"/>
                    <a:pt x="108" y="43"/>
                  </a:cubicBezTo>
                  <a:cubicBezTo>
                    <a:pt x="105" y="41"/>
                    <a:pt x="111" y="28"/>
                    <a:pt x="109" y="27"/>
                  </a:cubicBezTo>
                  <a:cubicBezTo>
                    <a:pt x="108" y="25"/>
                    <a:pt x="107" y="21"/>
                    <a:pt x="107" y="18"/>
                  </a:cubicBezTo>
                  <a:cubicBezTo>
                    <a:pt x="107" y="14"/>
                    <a:pt x="105" y="16"/>
                    <a:pt x="100" y="16"/>
                  </a:cubicBezTo>
                  <a:cubicBezTo>
                    <a:pt x="95" y="16"/>
                    <a:pt x="94" y="14"/>
                    <a:pt x="94" y="14"/>
                  </a:cubicBezTo>
                  <a:cubicBezTo>
                    <a:pt x="94" y="14"/>
                    <a:pt x="88" y="12"/>
                    <a:pt x="85" y="14"/>
                  </a:cubicBezTo>
                  <a:cubicBezTo>
                    <a:pt x="82" y="15"/>
                    <a:pt x="83" y="24"/>
                    <a:pt x="81" y="24"/>
                  </a:cubicBezTo>
                  <a:cubicBezTo>
                    <a:pt x="79" y="23"/>
                    <a:pt x="73" y="24"/>
                    <a:pt x="68" y="26"/>
                  </a:cubicBezTo>
                  <a:cubicBezTo>
                    <a:pt x="63" y="27"/>
                    <a:pt x="61" y="25"/>
                    <a:pt x="58" y="19"/>
                  </a:cubicBezTo>
                  <a:cubicBezTo>
                    <a:pt x="56" y="13"/>
                    <a:pt x="53" y="15"/>
                    <a:pt x="54" y="10"/>
                  </a:cubicBezTo>
                  <a:cubicBezTo>
                    <a:pt x="55" y="6"/>
                    <a:pt x="52" y="1"/>
                    <a:pt x="52" y="1"/>
                  </a:cubicBezTo>
                  <a:cubicBezTo>
                    <a:pt x="52" y="1"/>
                    <a:pt x="19" y="0"/>
                    <a:pt x="15" y="1"/>
                  </a:cubicBezTo>
                  <a:cubicBezTo>
                    <a:pt x="14" y="1"/>
                    <a:pt x="11" y="2"/>
                    <a:pt x="9" y="4"/>
                  </a:cubicBezTo>
                  <a:cubicBezTo>
                    <a:pt x="11" y="12"/>
                    <a:pt x="17" y="25"/>
                    <a:pt x="19" y="28"/>
                  </a:cubicBezTo>
                  <a:cubicBezTo>
                    <a:pt x="20" y="31"/>
                    <a:pt x="17" y="34"/>
                    <a:pt x="17" y="39"/>
                  </a:cubicBezTo>
                  <a:cubicBezTo>
                    <a:pt x="17" y="45"/>
                    <a:pt x="23" y="56"/>
                    <a:pt x="24" y="63"/>
                  </a:cubicBezTo>
                  <a:cubicBezTo>
                    <a:pt x="25" y="70"/>
                    <a:pt x="20" y="75"/>
                    <a:pt x="16" y="79"/>
                  </a:cubicBezTo>
                  <a:cubicBezTo>
                    <a:pt x="12" y="84"/>
                    <a:pt x="8" y="95"/>
                    <a:pt x="8" y="101"/>
                  </a:cubicBezTo>
                  <a:cubicBezTo>
                    <a:pt x="8" y="108"/>
                    <a:pt x="2" y="114"/>
                    <a:pt x="2" y="117"/>
                  </a:cubicBezTo>
                  <a:cubicBezTo>
                    <a:pt x="2" y="120"/>
                    <a:pt x="1" y="129"/>
                    <a:pt x="1" y="132"/>
                  </a:cubicBezTo>
                  <a:cubicBezTo>
                    <a:pt x="0" y="132"/>
                    <a:pt x="1" y="132"/>
                    <a:pt x="1" y="132"/>
                  </a:cubicBezTo>
                  <a:cubicBezTo>
                    <a:pt x="4" y="132"/>
                    <a:pt x="4" y="132"/>
                    <a:pt x="4" y="132"/>
                  </a:cubicBezTo>
                  <a:cubicBezTo>
                    <a:pt x="4" y="132"/>
                    <a:pt x="5" y="129"/>
                    <a:pt x="8" y="129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17" name="Freeform 11"/>
            <p:cNvSpPr>
              <a:spLocks/>
            </p:cNvSpPr>
            <p:nvPr/>
          </p:nvSpPr>
          <p:spPr bwMode="auto">
            <a:xfrm>
              <a:off x="4822825" y="3433763"/>
              <a:ext cx="247650" cy="219075"/>
            </a:xfrm>
            <a:custGeom>
              <a:avLst/>
              <a:gdLst/>
              <a:ahLst/>
              <a:cxnLst>
                <a:cxn ang="0">
                  <a:pos x="100" y="5"/>
                </a:cxn>
                <a:cxn ang="0">
                  <a:pos x="92" y="0"/>
                </a:cxn>
                <a:cxn ang="0">
                  <a:pos x="78" y="3"/>
                </a:cxn>
                <a:cxn ang="0">
                  <a:pos x="75" y="10"/>
                </a:cxn>
                <a:cxn ang="0">
                  <a:pos x="74" y="16"/>
                </a:cxn>
                <a:cxn ang="0">
                  <a:pos x="73" y="29"/>
                </a:cxn>
                <a:cxn ang="0">
                  <a:pos x="71" y="39"/>
                </a:cxn>
                <a:cxn ang="0">
                  <a:pos x="78" y="48"/>
                </a:cxn>
                <a:cxn ang="0">
                  <a:pos x="86" y="46"/>
                </a:cxn>
                <a:cxn ang="0">
                  <a:pos x="87" y="54"/>
                </a:cxn>
                <a:cxn ang="0">
                  <a:pos x="85" y="59"/>
                </a:cxn>
                <a:cxn ang="0">
                  <a:pos x="77" y="59"/>
                </a:cxn>
                <a:cxn ang="0">
                  <a:pos x="73" y="49"/>
                </a:cxn>
                <a:cxn ang="0">
                  <a:pos x="64" y="47"/>
                </a:cxn>
                <a:cxn ang="0">
                  <a:pos x="58" y="41"/>
                </a:cxn>
                <a:cxn ang="0">
                  <a:pos x="54" y="43"/>
                </a:cxn>
                <a:cxn ang="0">
                  <a:pos x="49" y="44"/>
                </a:cxn>
                <a:cxn ang="0">
                  <a:pos x="40" y="41"/>
                </a:cxn>
                <a:cxn ang="0">
                  <a:pos x="36" y="36"/>
                </a:cxn>
                <a:cxn ang="0">
                  <a:pos x="29" y="36"/>
                </a:cxn>
                <a:cxn ang="0">
                  <a:pos x="26" y="34"/>
                </a:cxn>
                <a:cxn ang="0">
                  <a:pos x="23" y="31"/>
                </a:cxn>
                <a:cxn ang="0">
                  <a:pos x="21" y="53"/>
                </a:cxn>
                <a:cxn ang="0">
                  <a:pos x="18" y="56"/>
                </a:cxn>
                <a:cxn ang="0">
                  <a:pos x="1" y="55"/>
                </a:cxn>
                <a:cxn ang="0">
                  <a:pos x="0" y="93"/>
                </a:cxn>
                <a:cxn ang="0">
                  <a:pos x="13" y="110"/>
                </a:cxn>
                <a:cxn ang="0">
                  <a:pos x="34" y="109"/>
                </a:cxn>
                <a:cxn ang="0">
                  <a:pos x="35" y="112"/>
                </a:cxn>
                <a:cxn ang="0">
                  <a:pos x="40" y="111"/>
                </a:cxn>
                <a:cxn ang="0">
                  <a:pos x="55" y="114"/>
                </a:cxn>
                <a:cxn ang="0">
                  <a:pos x="66" y="101"/>
                </a:cxn>
                <a:cxn ang="0">
                  <a:pos x="77" y="93"/>
                </a:cxn>
                <a:cxn ang="0">
                  <a:pos x="83" y="87"/>
                </a:cxn>
                <a:cxn ang="0">
                  <a:pos x="93" y="87"/>
                </a:cxn>
                <a:cxn ang="0">
                  <a:pos x="93" y="87"/>
                </a:cxn>
                <a:cxn ang="0">
                  <a:pos x="91" y="79"/>
                </a:cxn>
                <a:cxn ang="0">
                  <a:pos x="122" y="67"/>
                </a:cxn>
                <a:cxn ang="0">
                  <a:pos x="120" y="62"/>
                </a:cxn>
                <a:cxn ang="0">
                  <a:pos x="122" y="51"/>
                </a:cxn>
                <a:cxn ang="0">
                  <a:pos x="127" y="48"/>
                </a:cxn>
                <a:cxn ang="0">
                  <a:pos x="126" y="30"/>
                </a:cxn>
                <a:cxn ang="0">
                  <a:pos x="130" y="28"/>
                </a:cxn>
                <a:cxn ang="0">
                  <a:pos x="125" y="16"/>
                </a:cxn>
                <a:cxn ang="0">
                  <a:pos x="110" y="9"/>
                </a:cxn>
                <a:cxn ang="0">
                  <a:pos x="100" y="5"/>
                </a:cxn>
              </a:cxnLst>
              <a:rect l="0" t="0" r="r" b="b"/>
              <a:pathLst>
                <a:path w="130" h="115">
                  <a:moveTo>
                    <a:pt x="100" y="5"/>
                  </a:moveTo>
                  <a:cubicBezTo>
                    <a:pt x="99" y="5"/>
                    <a:pt x="95" y="3"/>
                    <a:pt x="92" y="0"/>
                  </a:cubicBezTo>
                  <a:cubicBezTo>
                    <a:pt x="90" y="3"/>
                    <a:pt x="82" y="3"/>
                    <a:pt x="78" y="3"/>
                  </a:cubicBezTo>
                  <a:cubicBezTo>
                    <a:pt x="74" y="3"/>
                    <a:pt x="78" y="8"/>
                    <a:pt x="75" y="10"/>
                  </a:cubicBezTo>
                  <a:cubicBezTo>
                    <a:pt x="73" y="12"/>
                    <a:pt x="72" y="15"/>
                    <a:pt x="74" y="16"/>
                  </a:cubicBezTo>
                  <a:cubicBezTo>
                    <a:pt x="76" y="17"/>
                    <a:pt x="73" y="26"/>
                    <a:pt x="73" y="29"/>
                  </a:cubicBezTo>
                  <a:cubicBezTo>
                    <a:pt x="73" y="32"/>
                    <a:pt x="69" y="38"/>
                    <a:pt x="71" y="39"/>
                  </a:cubicBezTo>
                  <a:cubicBezTo>
                    <a:pt x="72" y="40"/>
                    <a:pt x="75" y="47"/>
                    <a:pt x="78" y="48"/>
                  </a:cubicBezTo>
                  <a:cubicBezTo>
                    <a:pt x="82" y="49"/>
                    <a:pt x="84" y="46"/>
                    <a:pt x="86" y="46"/>
                  </a:cubicBezTo>
                  <a:cubicBezTo>
                    <a:pt x="87" y="46"/>
                    <a:pt x="87" y="50"/>
                    <a:pt x="87" y="54"/>
                  </a:cubicBezTo>
                  <a:cubicBezTo>
                    <a:pt x="87" y="57"/>
                    <a:pt x="85" y="59"/>
                    <a:pt x="85" y="59"/>
                  </a:cubicBezTo>
                  <a:cubicBezTo>
                    <a:pt x="85" y="59"/>
                    <a:pt x="80" y="61"/>
                    <a:pt x="77" y="59"/>
                  </a:cubicBezTo>
                  <a:cubicBezTo>
                    <a:pt x="75" y="57"/>
                    <a:pt x="73" y="51"/>
                    <a:pt x="73" y="49"/>
                  </a:cubicBezTo>
                  <a:cubicBezTo>
                    <a:pt x="73" y="47"/>
                    <a:pt x="67" y="47"/>
                    <a:pt x="64" y="47"/>
                  </a:cubicBezTo>
                  <a:cubicBezTo>
                    <a:pt x="62" y="47"/>
                    <a:pt x="59" y="43"/>
                    <a:pt x="58" y="41"/>
                  </a:cubicBezTo>
                  <a:cubicBezTo>
                    <a:pt x="57" y="39"/>
                    <a:pt x="54" y="41"/>
                    <a:pt x="54" y="43"/>
                  </a:cubicBezTo>
                  <a:cubicBezTo>
                    <a:pt x="54" y="44"/>
                    <a:pt x="52" y="44"/>
                    <a:pt x="49" y="44"/>
                  </a:cubicBezTo>
                  <a:cubicBezTo>
                    <a:pt x="47" y="44"/>
                    <a:pt x="42" y="40"/>
                    <a:pt x="40" y="41"/>
                  </a:cubicBezTo>
                  <a:cubicBezTo>
                    <a:pt x="38" y="42"/>
                    <a:pt x="36" y="38"/>
                    <a:pt x="36" y="36"/>
                  </a:cubicBezTo>
                  <a:cubicBezTo>
                    <a:pt x="37" y="34"/>
                    <a:pt x="31" y="35"/>
                    <a:pt x="29" y="36"/>
                  </a:cubicBezTo>
                  <a:cubicBezTo>
                    <a:pt x="27" y="37"/>
                    <a:pt x="26" y="34"/>
                    <a:pt x="26" y="34"/>
                  </a:cubicBezTo>
                  <a:cubicBezTo>
                    <a:pt x="26" y="34"/>
                    <a:pt x="25" y="32"/>
                    <a:pt x="23" y="31"/>
                  </a:cubicBezTo>
                  <a:cubicBezTo>
                    <a:pt x="21" y="53"/>
                    <a:pt x="21" y="53"/>
                    <a:pt x="21" y="53"/>
                  </a:cubicBezTo>
                  <a:cubicBezTo>
                    <a:pt x="18" y="56"/>
                    <a:pt x="18" y="56"/>
                    <a:pt x="18" y="56"/>
                  </a:cubicBezTo>
                  <a:cubicBezTo>
                    <a:pt x="1" y="55"/>
                    <a:pt x="1" y="55"/>
                    <a:pt x="1" y="55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13" y="110"/>
                    <a:pt x="13" y="110"/>
                    <a:pt x="13" y="110"/>
                  </a:cubicBezTo>
                  <a:cubicBezTo>
                    <a:pt x="20" y="109"/>
                    <a:pt x="34" y="107"/>
                    <a:pt x="34" y="109"/>
                  </a:cubicBezTo>
                  <a:cubicBezTo>
                    <a:pt x="34" y="110"/>
                    <a:pt x="34" y="111"/>
                    <a:pt x="35" y="112"/>
                  </a:cubicBezTo>
                  <a:cubicBezTo>
                    <a:pt x="37" y="112"/>
                    <a:pt x="39" y="111"/>
                    <a:pt x="40" y="111"/>
                  </a:cubicBezTo>
                  <a:cubicBezTo>
                    <a:pt x="43" y="112"/>
                    <a:pt x="52" y="115"/>
                    <a:pt x="55" y="114"/>
                  </a:cubicBezTo>
                  <a:cubicBezTo>
                    <a:pt x="57" y="112"/>
                    <a:pt x="62" y="102"/>
                    <a:pt x="66" y="101"/>
                  </a:cubicBezTo>
                  <a:cubicBezTo>
                    <a:pt x="71" y="100"/>
                    <a:pt x="77" y="95"/>
                    <a:pt x="77" y="93"/>
                  </a:cubicBezTo>
                  <a:cubicBezTo>
                    <a:pt x="77" y="91"/>
                    <a:pt x="77" y="89"/>
                    <a:pt x="83" y="87"/>
                  </a:cubicBezTo>
                  <a:cubicBezTo>
                    <a:pt x="93" y="87"/>
                    <a:pt x="93" y="87"/>
                    <a:pt x="93" y="87"/>
                  </a:cubicBezTo>
                  <a:cubicBezTo>
                    <a:pt x="93" y="87"/>
                    <a:pt x="93" y="87"/>
                    <a:pt x="93" y="87"/>
                  </a:cubicBezTo>
                  <a:cubicBezTo>
                    <a:pt x="91" y="79"/>
                    <a:pt x="91" y="79"/>
                    <a:pt x="91" y="79"/>
                  </a:cubicBezTo>
                  <a:cubicBezTo>
                    <a:pt x="91" y="79"/>
                    <a:pt x="121" y="67"/>
                    <a:pt x="122" y="67"/>
                  </a:cubicBezTo>
                  <a:cubicBezTo>
                    <a:pt x="121" y="65"/>
                    <a:pt x="120" y="63"/>
                    <a:pt x="120" y="62"/>
                  </a:cubicBezTo>
                  <a:cubicBezTo>
                    <a:pt x="121" y="62"/>
                    <a:pt x="122" y="54"/>
                    <a:pt x="122" y="51"/>
                  </a:cubicBezTo>
                  <a:cubicBezTo>
                    <a:pt x="122" y="49"/>
                    <a:pt x="129" y="51"/>
                    <a:pt x="127" y="48"/>
                  </a:cubicBezTo>
                  <a:cubicBezTo>
                    <a:pt x="124" y="46"/>
                    <a:pt x="125" y="33"/>
                    <a:pt x="126" y="30"/>
                  </a:cubicBezTo>
                  <a:cubicBezTo>
                    <a:pt x="127" y="27"/>
                    <a:pt x="130" y="30"/>
                    <a:pt x="130" y="28"/>
                  </a:cubicBezTo>
                  <a:cubicBezTo>
                    <a:pt x="130" y="25"/>
                    <a:pt x="127" y="18"/>
                    <a:pt x="125" y="16"/>
                  </a:cubicBezTo>
                  <a:cubicBezTo>
                    <a:pt x="124" y="14"/>
                    <a:pt x="113" y="10"/>
                    <a:pt x="110" y="9"/>
                  </a:cubicBezTo>
                  <a:cubicBezTo>
                    <a:pt x="108" y="9"/>
                    <a:pt x="103" y="5"/>
                    <a:pt x="100" y="5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18" name="Freeform 12"/>
            <p:cNvSpPr>
              <a:spLocks/>
            </p:cNvSpPr>
            <p:nvPr/>
          </p:nvSpPr>
          <p:spPr bwMode="auto">
            <a:xfrm>
              <a:off x="4968875" y="3278188"/>
              <a:ext cx="42863" cy="38100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2" y="2"/>
                </a:cxn>
                <a:cxn ang="0">
                  <a:pos x="6" y="3"/>
                </a:cxn>
                <a:cxn ang="0">
                  <a:pos x="5" y="5"/>
                </a:cxn>
                <a:cxn ang="0">
                  <a:pos x="3" y="12"/>
                </a:cxn>
                <a:cxn ang="0">
                  <a:pos x="0" y="15"/>
                </a:cxn>
                <a:cxn ang="0">
                  <a:pos x="3" y="18"/>
                </a:cxn>
                <a:cxn ang="0">
                  <a:pos x="6" y="19"/>
                </a:cxn>
                <a:cxn ang="0">
                  <a:pos x="12" y="15"/>
                </a:cxn>
                <a:cxn ang="0">
                  <a:pos x="22" y="13"/>
                </a:cxn>
                <a:cxn ang="0">
                  <a:pos x="20" y="5"/>
                </a:cxn>
                <a:cxn ang="0">
                  <a:pos x="18" y="0"/>
                </a:cxn>
              </a:cxnLst>
              <a:rect l="0" t="0" r="r" b="b"/>
              <a:pathLst>
                <a:path w="22" h="20">
                  <a:moveTo>
                    <a:pt x="18" y="0"/>
                  </a:moveTo>
                  <a:cubicBezTo>
                    <a:pt x="16" y="1"/>
                    <a:pt x="13" y="2"/>
                    <a:pt x="12" y="2"/>
                  </a:cubicBezTo>
                  <a:cubicBezTo>
                    <a:pt x="11" y="3"/>
                    <a:pt x="10" y="4"/>
                    <a:pt x="6" y="3"/>
                  </a:cubicBezTo>
                  <a:cubicBezTo>
                    <a:pt x="6" y="4"/>
                    <a:pt x="6" y="4"/>
                    <a:pt x="5" y="5"/>
                  </a:cubicBezTo>
                  <a:cubicBezTo>
                    <a:pt x="2" y="6"/>
                    <a:pt x="3" y="12"/>
                    <a:pt x="3" y="12"/>
                  </a:cubicBezTo>
                  <a:cubicBezTo>
                    <a:pt x="3" y="12"/>
                    <a:pt x="0" y="12"/>
                    <a:pt x="0" y="15"/>
                  </a:cubicBezTo>
                  <a:cubicBezTo>
                    <a:pt x="0" y="17"/>
                    <a:pt x="2" y="18"/>
                    <a:pt x="3" y="18"/>
                  </a:cubicBezTo>
                  <a:cubicBezTo>
                    <a:pt x="4" y="18"/>
                    <a:pt x="5" y="18"/>
                    <a:pt x="6" y="19"/>
                  </a:cubicBezTo>
                  <a:cubicBezTo>
                    <a:pt x="13" y="20"/>
                    <a:pt x="12" y="15"/>
                    <a:pt x="12" y="15"/>
                  </a:cubicBezTo>
                  <a:cubicBezTo>
                    <a:pt x="12" y="15"/>
                    <a:pt x="21" y="16"/>
                    <a:pt x="22" y="13"/>
                  </a:cubicBezTo>
                  <a:cubicBezTo>
                    <a:pt x="22" y="10"/>
                    <a:pt x="20" y="5"/>
                    <a:pt x="20" y="5"/>
                  </a:cubicBezTo>
                  <a:lnTo>
                    <a:pt x="18" y="0"/>
                  </a:ln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19" name="Freeform 13"/>
            <p:cNvSpPr>
              <a:spLocks/>
            </p:cNvSpPr>
            <p:nvPr/>
          </p:nvSpPr>
          <p:spPr bwMode="auto">
            <a:xfrm>
              <a:off x="5229225" y="2990850"/>
              <a:ext cx="223838" cy="298450"/>
            </a:xfrm>
            <a:custGeom>
              <a:avLst/>
              <a:gdLst/>
              <a:ahLst/>
              <a:cxnLst>
                <a:cxn ang="0">
                  <a:pos x="27" y="30"/>
                </a:cxn>
                <a:cxn ang="0">
                  <a:pos x="35" y="37"/>
                </a:cxn>
                <a:cxn ang="0">
                  <a:pos x="58" y="45"/>
                </a:cxn>
                <a:cxn ang="0">
                  <a:pos x="73" y="48"/>
                </a:cxn>
                <a:cxn ang="0">
                  <a:pos x="77" y="51"/>
                </a:cxn>
                <a:cxn ang="0">
                  <a:pos x="47" y="81"/>
                </a:cxn>
                <a:cxn ang="0">
                  <a:pos x="35" y="83"/>
                </a:cxn>
                <a:cxn ang="0">
                  <a:pos x="20" y="91"/>
                </a:cxn>
                <a:cxn ang="0">
                  <a:pos x="11" y="92"/>
                </a:cxn>
                <a:cxn ang="0">
                  <a:pos x="5" y="100"/>
                </a:cxn>
                <a:cxn ang="0">
                  <a:pos x="0" y="108"/>
                </a:cxn>
                <a:cxn ang="0">
                  <a:pos x="1" y="148"/>
                </a:cxn>
                <a:cxn ang="0">
                  <a:pos x="6" y="157"/>
                </a:cxn>
                <a:cxn ang="0">
                  <a:pos x="31" y="131"/>
                </a:cxn>
                <a:cxn ang="0">
                  <a:pos x="51" y="116"/>
                </a:cxn>
                <a:cxn ang="0">
                  <a:pos x="79" y="88"/>
                </a:cxn>
                <a:cxn ang="0">
                  <a:pos x="92" y="67"/>
                </a:cxn>
                <a:cxn ang="0">
                  <a:pos x="102" y="50"/>
                </a:cxn>
                <a:cxn ang="0">
                  <a:pos x="113" y="28"/>
                </a:cxn>
                <a:cxn ang="0">
                  <a:pos x="117" y="8"/>
                </a:cxn>
                <a:cxn ang="0">
                  <a:pos x="109" y="4"/>
                </a:cxn>
                <a:cxn ang="0">
                  <a:pos x="84" y="11"/>
                </a:cxn>
                <a:cxn ang="0">
                  <a:pos x="66" y="15"/>
                </a:cxn>
                <a:cxn ang="0">
                  <a:pos x="51" y="18"/>
                </a:cxn>
                <a:cxn ang="0">
                  <a:pos x="33" y="16"/>
                </a:cxn>
                <a:cxn ang="0">
                  <a:pos x="27" y="10"/>
                </a:cxn>
                <a:cxn ang="0">
                  <a:pos x="20" y="20"/>
                </a:cxn>
                <a:cxn ang="0">
                  <a:pos x="27" y="30"/>
                </a:cxn>
              </a:cxnLst>
              <a:rect l="0" t="0" r="r" b="b"/>
              <a:pathLst>
                <a:path w="117" h="157">
                  <a:moveTo>
                    <a:pt x="27" y="30"/>
                  </a:moveTo>
                  <a:cubicBezTo>
                    <a:pt x="29" y="31"/>
                    <a:pt x="33" y="36"/>
                    <a:pt x="35" y="37"/>
                  </a:cubicBezTo>
                  <a:cubicBezTo>
                    <a:pt x="37" y="37"/>
                    <a:pt x="50" y="41"/>
                    <a:pt x="58" y="45"/>
                  </a:cubicBezTo>
                  <a:cubicBezTo>
                    <a:pt x="66" y="48"/>
                    <a:pt x="71" y="48"/>
                    <a:pt x="73" y="48"/>
                  </a:cubicBezTo>
                  <a:cubicBezTo>
                    <a:pt x="76" y="48"/>
                    <a:pt x="79" y="49"/>
                    <a:pt x="77" y="51"/>
                  </a:cubicBezTo>
                  <a:cubicBezTo>
                    <a:pt x="75" y="52"/>
                    <a:pt x="50" y="77"/>
                    <a:pt x="47" y="81"/>
                  </a:cubicBezTo>
                  <a:cubicBezTo>
                    <a:pt x="44" y="84"/>
                    <a:pt x="42" y="83"/>
                    <a:pt x="35" y="83"/>
                  </a:cubicBezTo>
                  <a:cubicBezTo>
                    <a:pt x="27" y="83"/>
                    <a:pt x="22" y="91"/>
                    <a:pt x="20" y="91"/>
                  </a:cubicBezTo>
                  <a:cubicBezTo>
                    <a:pt x="19" y="90"/>
                    <a:pt x="14" y="91"/>
                    <a:pt x="11" y="92"/>
                  </a:cubicBezTo>
                  <a:cubicBezTo>
                    <a:pt x="5" y="100"/>
                    <a:pt x="5" y="100"/>
                    <a:pt x="5" y="100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1" y="148"/>
                    <a:pt x="1" y="148"/>
                    <a:pt x="1" y="148"/>
                  </a:cubicBezTo>
                  <a:cubicBezTo>
                    <a:pt x="6" y="157"/>
                    <a:pt x="6" y="157"/>
                    <a:pt x="6" y="157"/>
                  </a:cubicBezTo>
                  <a:cubicBezTo>
                    <a:pt x="11" y="151"/>
                    <a:pt x="23" y="140"/>
                    <a:pt x="31" y="131"/>
                  </a:cubicBezTo>
                  <a:cubicBezTo>
                    <a:pt x="41" y="121"/>
                    <a:pt x="46" y="118"/>
                    <a:pt x="51" y="116"/>
                  </a:cubicBezTo>
                  <a:cubicBezTo>
                    <a:pt x="56" y="113"/>
                    <a:pt x="70" y="100"/>
                    <a:pt x="79" y="88"/>
                  </a:cubicBezTo>
                  <a:cubicBezTo>
                    <a:pt x="85" y="81"/>
                    <a:pt x="91" y="73"/>
                    <a:pt x="92" y="67"/>
                  </a:cubicBezTo>
                  <a:cubicBezTo>
                    <a:pt x="93" y="62"/>
                    <a:pt x="98" y="55"/>
                    <a:pt x="102" y="50"/>
                  </a:cubicBezTo>
                  <a:cubicBezTo>
                    <a:pt x="106" y="45"/>
                    <a:pt x="113" y="32"/>
                    <a:pt x="113" y="28"/>
                  </a:cubicBezTo>
                  <a:cubicBezTo>
                    <a:pt x="113" y="24"/>
                    <a:pt x="116" y="15"/>
                    <a:pt x="117" y="8"/>
                  </a:cubicBezTo>
                  <a:cubicBezTo>
                    <a:pt x="117" y="1"/>
                    <a:pt x="111" y="0"/>
                    <a:pt x="109" y="4"/>
                  </a:cubicBezTo>
                  <a:cubicBezTo>
                    <a:pt x="107" y="8"/>
                    <a:pt x="93" y="11"/>
                    <a:pt x="84" y="11"/>
                  </a:cubicBezTo>
                  <a:cubicBezTo>
                    <a:pt x="75" y="11"/>
                    <a:pt x="69" y="12"/>
                    <a:pt x="66" y="15"/>
                  </a:cubicBezTo>
                  <a:cubicBezTo>
                    <a:pt x="63" y="18"/>
                    <a:pt x="54" y="14"/>
                    <a:pt x="51" y="18"/>
                  </a:cubicBezTo>
                  <a:cubicBezTo>
                    <a:pt x="48" y="21"/>
                    <a:pt x="36" y="24"/>
                    <a:pt x="33" y="16"/>
                  </a:cubicBezTo>
                  <a:cubicBezTo>
                    <a:pt x="31" y="13"/>
                    <a:pt x="29" y="11"/>
                    <a:pt x="27" y="10"/>
                  </a:cubicBezTo>
                  <a:cubicBezTo>
                    <a:pt x="24" y="13"/>
                    <a:pt x="20" y="18"/>
                    <a:pt x="20" y="20"/>
                  </a:cubicBezTo>
                  <a:cubicBezTo>
                    <a:pt x="21" y="22"/>
                    <a:pt x="25" y="29"/>
                    <a:pt x="27" y="30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20" name="Freeform 14"/>
            <p:cNvSpPr>
              <a:spLocks/>
            </p:cNvSpPr>
            <p:nvPr/>
          </p:nvSpPr>
          <p:spPr bwMode="auto">
            <a:xfrm>
              <a:off x="4078288" y="2441575"/>
              <a:ext cx="260350" cy="206375"/>
            </a:xfrm>
            <a:custGeom>
              <a:avLst/>
              <a:gdLst/>
              <a:ahLst/>
              <a:cxnLst>
                <a:cxn ang="0">
                  <a:pos x="50" y="108"/>
                </a:cxn>
                <a:cxn ang="0">
                  <a:pos x="50" y="93"/>
                </a:cxn>
                <a:cxn ang="0">
                  <a:pos x="68" y="81"/>
                </a:cxn>
                <a:cxn ang="0">
                  <a:pos x="75" y="79"/>
                </a:cxn>
                <a:cxn ang="0">
                  <a:pos x="85" y="77"/>
                </a:cxn>
                <a:cxn ang="0">
                  <a:pos x="91" y="70"/>
                </a:cxn>
                <a:cxn ang="0">
                  <a:pos x="99" y="67"/>
                </a:cxn>
                <a:cxn ang="0">
                  <a:pos x="104" y="64"/>
                </a:cxn>
                <a:cxn ang="0">
                  <a:pos x="106" y="57"/>
                </a:cxn>
                <a:cxn ang="0">
                  <a:pos x="110" y="54"/>
                </a:cxn>
                <a:cxn ang="0">
                  <a:pos x="116" y="50"/>
                </a:cxn>
                <a:cxn ang="0">
                  <a:pos x="133" y="49"/>
                </a:cxn>
                <a:cxn ang="0">
                  <a:pos x="135" y="45"/>
                </a:cxn>
                <a:cxn ang="0">
                  <a:pos x="131" y="37"/>
                </a:cxn>
                <a:cxn ang="0">
                  <a:pos x="130" y="27"/>
                </a:cxn>
                <a:cxn ang="0">
                  <a:pos x="127" y="15"/>
                </a:cxn>
                <a:cxn ang="0">
                  <a:pos x="125" y="11"/>
                </a:cxn>
                <a:cxn ang="0">
                  <a:pos x="112" y="8"/>
                </a:cxn>
                <a:cxn ang="0">
                  <a:pos x="93" y="6"/>
                </a:cxn>
                <a:cxn ang="0">
                  <a:pos x="82" y="2"/>
                </a:cxn>
                <a:cxn ang="0">
                  <a:pos x="70" y="25"/>
                </a:cxn>
                <a:cxn ang="0">
                  <a:pos x="53" y="33"/>
                </a:cxn>
                <a:cxn ang="0">
                  <a:pos x="44" y="42"/>
                </a:cxn>
                <a:cxn ang="0">
                  <a:pos x="38" y="53"/>
                </a:cxn>
                <a:cxn ang="0">
                  <a:pos x="38" y="70"/>
                </a:cxn>
                <a:cxn ang="0">
                  <a:pos x="25" y="89"/>
                </a:cxn>
                <a:cxn ang="0">
                  <a:pos x="8" y="100"/>
                </a:cxn>
                <a:cxn ang="0">
                  <a:pos x="0" y="104"/>
                </a:cxn>
                <a:cxn ang="0">
                  <a:pos x="42" y="104"/>
                </a:cxn>
                <a:cxn ang="0">
                  <a:pos x="50" y="108"/>
                </a:cxn>
              </a:cxnLst>
              <a:rect l="0" t="0" r="r" b="b"/>
              <a:pathLst>
                <a:path w="136" h="108">
                  <a:moveTo>
                    <a:pt x="50" y="108"/>
                  </a:moveTo>
                  <a:cubicBezTo>
                    <a:pt x="50" y="101"/>
                    <a:pt x="49" y="94"/>
                    <a:pt x="50" y="93"/>
                  </a:cubicBezTo>
                  <a:cubicBezTo>
                    <a:pt x="50" y="91"/>
                    <a:pt x="65" y="83"/>
                    <a:pt x="68" y="81"/>
                  </a:cubicBezTo>
                  <a:cubicBezTo>
                    <a:pt x="70" y="80"/>
                    <a:pt x="75" y="82"/>
                    <a:pt x="75" y="79"/>
                  </a:cubicBezTo>
                  <a:cubicBezTo>
                    <a:pt x="75" y="76"/>
                    <a:pt x="81" y="77"/>
                    <a:pt x="85" y="77"/>
                  </a:cubicBezTo>
                  <a:cubicBezTo>
                    <a:pt x="89" y="76"/>
                    <a:pt x="91" y="73"/>
                    <a:pt x="91" y="70"/>
                  </a:cubicBezTo>
                  <a:cubicBezTo>
                    <a:pt x="91" y="67"/>
                    <a:pt x="96" y="67"/>
                    <a:pt x="99" y="67"/>
                  </a:cubicBezTo>
                  <a:cubicBezTo>
                    <a:pt x="103" y="67"/>
                    <a:pt x="102" y="64"/>
                    <a:pt x="104" y="64"/>
                  </a:cubicBezTo>
                  <a:cubicBezTo>
                    <a:pt x="107" y="64"/>
                    <a:pt x="105" y="60"/>
                    <a:pt x="106" y="57"/>
                  </a:cubicBezTo>
                  <a:cubicBezTo>
                    <a:pt x="106" y="53"/>
                    <a:pt x="106" y="54"/>
                    <a:pt x="110" y="54"/>
                  </a:cubicBezTo>
                  <a:cubicBezTo>
                    <a:pt x="113" y="54"/>
                    <a:pt x="116" y="52"/>
                    <a:pt x="116" y="50"/>
                  </a:cubicBezTo>
                  <a:cubicBezTo>
                    <a:pt x="116" y="48"/>
                    <a:pt x="130" y="49"/>
                    <a:pt x="133" y="49"/>
                  </a:cubicBezTo>
                  <a:cubicBezTo>
                    <a:pt x="135" y="49"/>
                    <a:pt x="136" y="46"/>
                    <a:pt x="135" y="45"/>
                  </a:cubicBezTo>
                  <a:cubicBezTo>
                    <a:pt x="135" y="43"/>
                    <a:pt x="133" y="37"/>
                    <a:pt x="131" y="37"/>
                  </a:cubicBezTo>
                  <a:cubicBezTo>
                    <a:pt x="129" y="37"/>
                    <a:pt x="130" y="31"/>
                    <a:pt x="130" y="27"/>
                  </a:cubicBezTo>
                  <a:cubicBezTo>
                    <a:pt x="130" y="22"/>
                    <a:pt x="129" y="18"/>
                    <a:pt x="127" y="15"/>
                  </a:cubicBezTo>
                  <a:cubicBezTo>
                    <a:pt x="126" y="14"/>
                    <a:pt x="126" y="13"/>
                    <a:pt x="125" y="11"/>
                  </a:cubicBezTo>
                  <a:cubicBezTo>
                    <a:pt x="121" y="11"/>
                    <a:pt x="116" y="8"/>
                    <a:pt x="112" y="8"/>
                  </a:cubicBezTo>
                  <a:cubicBezTo>
                    <a:pt x="106" y="8"/>
                    <a:pt x="97" y="11"/>
                    <a:pt x="93" y="6"/>
                  </a:cubicBezTo>
                  <a:cubicBezTo>
                    <a:pt x="88" y="2"/>
                    <a:pt x="85" y="0"/>
                    <a:pt x="82" y="2"/>
                  </a:cubicBezTo>
                  <a:cubicBezTo>
                    <a:pt x="79" y="3"/>
                    <a:pt x="73" y="20"/>
                    <a:pt x="70" y="25"/>
                  </a:cubicBezTo>
                  <a:cubicBezTo>
                    <a:pt x="67" y="29"/>
                    <a:pt x="57" y="33"/>
                    <a:pt x="53" y="33"/>
                  </a:cubicBezTo>
                  <a:cubicBezTo>
                    <a:pt x="48" y="33"/>
                    <a:pt x="48" y="40"/>
                    <a:pt x="44" y="42"/>
                  </a:cubicBezTo>
                  <a:cubicBezTo>
                    <a:pt x="41" y="45"/>
                    <a:pt x="42" y="50"/>
                    <a:pt x="38" y="53"/>
                  </a:cubicBezTo>
                  <a:cubicBezTo>
                    <a:pt x="34" y="56"/>
                    <a:pt x="36" y="67"/>
                    <a:pt x="38" y="70"/>
                  </a:cubicBezTo>
                  <a:cubicBezTo>
                    <a:pt x="40" y="74"/>
                    <a:pt x="30" y="85"/>
                    <a:pt x="25" y="89"/>
                  </a:cubicBezTo>
                  <a:cubicBezTo>
                    <a:pt x="19" y="92"/>
                    <a:pt x="17" y="98"/>
                    <a:pt x="8" y="100"/>
                  </a:cubicBezTo>
                  <a:cubicBezTo>
                    <a:pt x="5" y="100"/>
                    <a:pt x="2" y="102"/>
                    <a:pt x="0" y="104"/>
                  </a:cubicBezTo>
                  <a:cubicBezTo>
                    <a:pt x="14" y="104"/>
                    <a:pt x="35" y="104"/>
                    <a:pt x="42" y="104"/>
                  </a:cubicBezTo>
                  <a:cubicBezTo>
                    <a:pt x="50" y="104"/>
                    <a:pt x="48" y="106"/>
                    <a:pt x="50" y="108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21" name="Freeform 15"/>
            <p:cNvSpPr>
              <a:spLocks/>
            </p:cNvSpPr>
            <p:nvPr/>
          </p:nvSpPr>
          <p:spPr bwMode="auto">
            <a:xfrm>
              <a:off x="4519613" y="2405063"/>
              <a:ext cx="93663" cy="174625"/>
            </a:xfrm>
            <a:custGeom>
              <a:avLst/>
              <a:gdLst/>
              <a:ahLst/>
              <a:cxnLst>
                <a:cxn ang="0">
                  <a:pos x="13" y="23"/>
                </a:cxn>
                <a:cxn ang="0">
                  <a:pos x="10" y="35"/>
                </a:cxn>
                <a:cxn ang="0">
                  <a:pos x="3" y="42"/>
                </a:cxn>
                <a:cxn ang="0">
                  <a:pos x="7" y="54"/>
                </a:cxn>
                <a:cxn ang="0">
                  <a:pos x="12" y="62"/>
                </a:cxn>
                <a:cxn ang="0">
                  <a:pos x="21" y="68"/>
                </a:cxn>
                <a:cxn ang="0">
                  <a:pos x="26" y="88"/>
                </a:cxn>
                <a:cxn ang="0">
                  <a:pos x="27" y="91"/>
                </a:cxn>
                <a:cxn ang="0">
                  <a:pos x="32" y="87"/>
                </a:cxn>
                <a:cxn ang="0">
                  <a:pos x="34" y="78"/>
                </a:cxn>
                <a:cxn ang="0">
                  <a:pos x="35" y="73"/>
                </a:cxn>
                <a:cxn ang="0">
                  <a:pos x="43" y="65"/>
                </a:cxn>
                <a:cxn ang="0">
                  <a:pos x="48" y="61"/>
                </a:cxn>
                <a:cxn ang="0">
                  <a:pos x="49" y="55"/>
                </a:cxn>
                <a:cxn ang="0">
                  <a:pos x="44" y="51"/>
                </a:cxn>
                <a:cxn ang="0">
                  <a:pos x="40" y="47"/>
                </a:cxn>
                <a:cxn ang="0">
                  <a:pos x="31" y="43"/>
                </a:cxn>
                <a:cxn ang="0">
                  <a:pos x="40" y="35"/>
                </a:cxn>
                <a:cxn ang="0">
                  <a:pos x="40" y="20"/>
                </a:cxn>
                <a:cxn ang="0">
                  <a:pos x="42" y="10"/>
                </a:cxn>
                <a:cxn ang="0">
                  <a:pos x="40" y="6"/>
                </a:cxn>
                <a:cxn ang="0">
                  <a:pos x="35" y="4"/>
                </a:cxn>
                <a:cxn ang="0">
                  <a:pos x="20" y="4"/>
                </a:cxn>
                <a:cxn ang="0">
                  <a:pos x="13" y="5"/>
                </a:cxn>
                <a:cxn ang="0">
                  <a:pos x="13" y="23"/>
                </a:cxn>
              </a:cxnLst>
              <a:rect l="0" t="0" r="r" b="b"/>
              <a:pathLst>
                <a:path w="49" h="91">
                  <a:moveTo>
                    <a:pt x="13" y="23"/>
                  </a:moveTo>
                  <a:cubicBezTo>
                    <a:pt x="16" y="27"/>
                    <a:pt x="13" y="34"/>
                    <a:pt x="10" y="35"/>
                  </a:cubicBezTo>
                  <a:cubicBezTo>
                    <a:pt x="7" y="36"/>
                    <a:pt x="5" y="42"/>
                    <a:pt x="3" y="42"/>
                  </a:cubicBezTo>
                  <a:cubicBezTo>
                    <a:pt x="0" y="42"/>
                    <a:pt x="3" y="52"/>
                    <a:pt x="7" y="54"/>
                  </a:cubicBezTo>
                  <a:cubicBezTo>
                    <a:pt x="12" y="56"/>
                    <a:pt x="12" y="60"/>
                    <a:pt x="12" y="62"/>
                  </a:cubicBezTo>
                  <a:cubicBezTo>
                    <a:pt x="12" y="64"/>
                    <a:pt x="19" y="66"/>
                    <a:pt x="21" y="68"/>
                  </a:cubicBezTo>
                  <a:cubicBezTo>
                    <a:pt x="23" y="71"/>
                    <a:pt x="26" y="84"/>
                    <a:pt x="26" y="88"/>
                  </a:cubicBezTo>
                  <a:cubicBezTo>
                    <a:pt x="26" y="89"/>
                    <a:pt x="26" y="90"/>
                    <a:pt x="27" y="91"/>
                  </a:cubicBezTo>
                  <a:cubicBezTo>
                    <a:pt x="29" y="90"/>
                    <a:pt x="31" y="89"/>
                    <a:pt x="32" y="87"/>
                  </a:cubicBezTo>
                  <a:cubicBezTo>
                    <a:pt x="33" y="84"/>
                    <a:pt x="34" y="79"/>
                    <a:pt x="34" y="78"/>
                  </a:cubicBezTo>
                  <a:cubicBezTo>
                    <a:pt x="33" y="77"/>
                    <a:pt x="33" y="74"/>
                    <a:pt x="35" y="73"/>
                  </a:cubicBezTo>
                  <a:cubicBezTo>
                    <a:pt x="36" y="72"/>
                    <a:pt x="42" y="65"/>
                    <a:pt x="43" y="65"/>
                  </a:cubicBezTo>
                  <a:cubicBezTo>
                    <a:pt x="45" y="64"/>
                    <a:pt x="48" y="65"/>
                    <a:pt x="48" y="61"/>
                  </a:cubicBezTo>
                  <a:cubicBezTo>
                    <a:pt x="48" y="60"/>
                    <a:pt x="48" y="58"/>
                    <a:pt x="49" y="55"/>
                  </a:cubicBezTo>
                  <a:cubicBezTo>
                    <a:pt x="46" y="54"/>
                    <a:pt x="44" y="52"/>
                    <a:pt x="44" y="51"/>
                  </a:cubicBezTo>
                  <a:cubicBezTo>
                    <a:pt x="44" y="49"/>
                    <a:pt x="41" y="45"/>
                    <a:pt x="40" y="47"/>
                  </a:cubicBezTo>
                  <a:cubicBezTo>
                    <a:pt x="38" y="49"/>
                    <a:pt x="32" y="47"/>
                    <a:pt x="31" y="43"/>
                  </a:cubicBezTo>
                  <a:cubicBezTo>
                    <a:pt x="30" y="39"/>
                    <a:pt x="35" y="39"/>
                    <a:pt x="40" y="35"/>
                  </a:cubicBezTo>
                  <a:cubicBezTo>
                    <a:pt x="44" y="31"/>
                    <a:pt x="45" y="24"/>
                    <a:pt x="40" y="20"/>
                  </a:cubicBezTo>
                  <a:cubicBezTo>
                    <a:pt x="35" y="16"/>
                    <a:pt x="38" y="14"/>
                    <a:pt x="42" y="10"/>
                  </a:cubicBezTo>
                  <a:cubicBezTo>
                    <a:pt x="45" y="7"/>
                    <a:pt x="42" y="5"/>
                    <a:pt x="40" y="6"/>
                  </a:cubicBezTo>
                  <a:cubicBezTo>
                    <a:pt x="39" y="8"/>
                    <a:pt x="36" y="8"/>
                    <a:pt x="35" y="4"/>
                  </a:cubicBezTo>
                  <a:cubicBezTo>
                    <a:pt x="35" y="0"/>
                    <a:pt x="24" y="0"/>
                    <a:pt x="20" y="4"/>
                  </a:cubicBezTo>
                  <a:cubicBezTo>
                    <a:pt x="18" y="5"/>
                    <a:pt x="16" y="5"/>
                    <a:pt x="13" y="5"/>
                  </a:cubicBezTo>
                  <a:cubicBezTo>
                    <a:pt x="12" y="12"/>
                    <a:pt x="12" y="20"/>
                    <a:pt x="13" y="23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22" name="Freeform 16"/>
            <p:cNvSpPr>
              <a:spLocks/>
            </p:cNvSpPr>
            <p:nvPr/>
          </p:nvSpPr>
          <p:spPr bwMode="auto">
            <a:xfrm>
              <a:off x="4171950" y="2411413"/>
              <a:ext cx="449263" cy="430213"/>
            </a:xfrm>
            <a:custGeom>
              <a:avLst/>
              <a:gdLst/>
              <a:ahLst/>
              <a:cxnLst>
                <a:cxn ang="0">
                  <a:pos x="81" y="43"/>
                </a:cxn>
                <a:cxn ang="0">
                  <a:pos x="82" y="53"/>
                </a:cxn>
                <a:cxn ang="0">
                  <a:pos x="86" y="61"/>
                </a:cxn>
                <a:cxn ang="0">
                  <a:pos x="84" y="65"/>
                </a:cxn>
                <a:cxn ang="0">
                  <a:pos x="67" y="66"/>
                </a:cxn>
                <a:cxn ang="0">
                  <a:pos x="61" y="70"/>
                </a:cxn>
                <a:cxn ang="0">
                  <a:pos x="57" y="73"/>
                </a:cxn>
                <a:cxn ang="0">
                  <a:pos x="55" y="80"/>
                </a:cxn>
                <a:cxn ang="0">
                  <a:pos x="50" y="83"/>
                </a:cxn>
                <a:cxn ang="0">
                  <a:pos x="42" y="86"/>
                </a:cxn>
                <a:cxn ang="0">
                  <a:pos x="36" y="93"/>
                </a:cxn>
                <a:cxn ang="0">
                  <a:pos x="26" y="95"/>
                </a:cxn>
                <a:cxn ang="0">
                  <a:pos x="19" y="97"/>
                </a:cxn>
                <a:cxn ang="0">
                  <a:pos x="1" y="109"/>
                </a:cxn>
                <a:cxn ang="0">
                  <a:pos x="1" y="124"/>
                </a:cxn>
                <a:cxn ang="0">
                  <a:pos x="3" y="126"/>
                </a:cxn>
                <a:cxn ang="0">
                  <a:pos x="112" y="199"/>
                </a:cxn>
                <a:cxn ang="0">
                  <a:pos x="120" y="209"/>
                </a:cxn>
                <a:cxn ang="0">
                  <a:pos x="132" y="213"/>
                </a:cxn>
                <a:cxn ang="0">
                  <a:pos x="138" y="225"/>
                </a:cxn>
                <a:cxn ang="0">
                  <a:pos x="149" y="223"/>
                </a:cxn>
                <a:cxn ang="0">
                  <a:pos x="166" y="217"/>
                </a:cxn>
                <a:cxn ang="0">
                  <a:pos x="187" y="201"/>
                </a:cxn>
                <a:cxn ang="0">
                  <a:pos x="235" y="171"/>
                </a:cxn>
                <a:cxn ang="0">
                  <a:pos x="235" y="171"/>
                </a:cxn>
                <a:cxn ang="0">
                  <a:pos x="230" y="161"/>
                </a:cxn>
                <a:cxn ang="0">
                  <a:pos x="221" y="158"/>
                </a:cxn>
                <a:cxn ang="0">
                  <a:pos x="214" y="154"/>
                </a:cxn>
                <a:cxn ang="0">
                  <a:pos x="212" y="145"/>
                </a:cxn>
                <a:cxn ang="0">
                  <a:pos x="207" y="138"/>
                </a:cxn>
                <a:cxn ang="0">
                  <a:pos x="212" y="133"/>
                </a:cxn>
                <a:cxn ang="0">
                  <a:pos x="211" y="127"/>
                </a:cxn>
                <a:cxn ang="0">
                  <a:pos x="211" y="120"/>
                </a:cxn>
                <a:cxn ang="0">
                  <a:pos x="211" y="113"/>
                </a:cxn>
                <a:cxn ang="0">
                  <a:pos x="212" y="101"/>
                </a:cxn>
                <a:cxn ang="0">
                  <a:pos x="207" y="91"/>
                </a:cxn>
                <a:cxn ang="0">
                  <a:pos x="209" y="88"/>
                </a:cxn>
                <a:cxn ang="0">
                  <a:pos x="208" y="85"/>
                </a:cxn>
                <a:cxn ang="0">
                  <a:pos x="203" y="65"/>
                </a:cxn>
                <a:cxn ang="0">
                  <a:pos x="194" y="59"/>
                </a:cxn>
                <a:cxn ang="0">
                  <a:pos x="189" y="51"/>
                </a:cxn>
                <a:cxn ang="0">
                  <a:pos x="185" y="39"/>
                </a:cxn>
                <a:cxn ang="0">
                  <a:pos x="192" y="32"/>
                </a:cxn>
                <a:cxn ang="0">
                  <a:pos x="195" y="20"/>
                </a:cxn>
                <a:cxn ang="0">
                  <a:pos x="195" y="2"/>
                </a:cxn>
                <a:cxn ang="0">
                  <a:pos x="185" y="0"/>
                </a:cxn>
                <a:cxn ang="0">
                  <a:pos x="173" y="1"/>
                </a:cxn>
                <a:cxn ang="0">
                  <a:pos x="158" y="5"/>
                </a:cxn>
                <a:cxn ang="0">
                  <a:pos x="115" y="7"/>
                </a:cxn>
                <a:cxn ang="0">
                  <a:pos x="98" y="16"/>
                </a:cxn>
                <a:cxn ang="0">
                  <a:pos x="80" y="26"/>
                </a:cxn>
                <a:cxn ang="0">
                  <a:pos x="76" y="27"/>
                </a:cxn>
                <a:cxn ang="0">
                  <a:pos x="78" y="31"/>
                </a:cxn>
                <a:cxn ang="0">
                  <a:pos x="81" y="43"/>
                </a:cxn>
              </a:cxnLst>
              <a:rect l="0" t="0" r="r" b="b"/>
              <a:pathLst>
                <a:path w="235" h="225">
                  <a:moveTo>
                    <a:pt x="81" y="43"/>
                  </a:moveTo>
                  <a:cubicBezTo>
                    <a:pt x="81" y="47"/>
                    <a:pt x="80" y="53"/>
                    <a:pt x="82" y="53"/>
                  </a:cubicBezTo>
                  <a:cubicBezTo>
                    <a:pt x="84" y="53"/>
                    <a:pt x="86" y="59"/>
                    <a:pt x="86" y="61"/>
                  </a:cubicBezTo>
                  <a:cubicBezTo>
                    <a:pt x="87" y="62"/>
                    <a:pt x="86" y="65"/>
                    <a:pt x="84" y="65"/>
                  </a:cubicBezTo>
                  <a:cubicBezTo>
                    <a:pt x="81" y="65"/>
                    <a:pt x="67" y="64"/>
                    <a:pt x="67" y="66"/>
                  </a:cubicBezTo>
                  <a:cubicBezTo>
                    <a:pt x="67" y="68"/>
                    <a:pt x="64" y="70"/>
                    <a:pt x="61" y="70"/>
                  </a:cubicBezTo>
                  <a:cubicBezTo>
                    <a:pt x="57" y="70"/>
                    <a:pt x="57" y="69"/>
                    <a:pt x="57" y="73"/>
                  </a:cubicBezTo>
                  <a:cubicBezTo>
                    <a:pt x="56" y="76"/>
                    <a:pt x="58" y="80"/>
                    <a:pt x="55" y="80"/>
                  </a:cubicBezTo>
                  <a:cubicBezTo>
                    <a:pt x="53" y="80"/>
                    <a:pt x="54" y="83"/>
                    <a:pt x="50" y="83"/>
                  </a:cubicBezTo>
                  <a:cubicBezTo>
                    <a:pt x="47" y="83"/>
                    <a:pt x="42" y="83"/>
                    <a:pt x="42" y="86"/>
                  </a:cubicBezTo>
                  <a:cubicBezTo>
                    <a:pt x="42" y="89"/>
                    <a:pt x="40" y="92"/>
                    <a:pt x="36" y="93"/>
                  </a:cubicBezTo>
                  <a:cubicBezTo>
                    <a:pt x="32" y="93"/>
                    <a:pt x="26" y="92"/>
                    <a:pt x="26" y="95"/>
                  </a:cubicBezTo>
                  <a:cubicBezTo>
                    <a:pt x="26" y="98"/>
                    <a:pt x="21" y="96"/>
                    <a:pt x="19" y="97"/>
                  </a:cubicBezTo>
                  <a:cubicBezTo>
                    <a:pt x="16" y="99"/>
                    <a:pt x="1" y="107"/>
                    <a:pt x="1" y="109"/>
                  </a:cubicBezTo>
                  <a:cubicBezTo>
                    <a:pt x="0" y="110"/>
                    <a:pt x="1" y="117"/>
                    <a:pt x="1" y="124"/>
                  </a:cubicBezTo>
                  <a:cubicBezTo>
                    <a:pt x="1" y="125"/>
                    <a:pt x="2" y="126"/>
                    <a:pt x="3" y="126"/>
                  </a:cubicBezTo>
                  <a:cubicBezTo>
                    <a:pt x="9" y="129"/>
                    <a:pt x="109" y="196"/>
                    <a:pt x="112" y="199"/>
                  </a:cubicBezTo>
                  <a:cubicBezTo>
                    <a:pt x="116" y="202"/>
                    <a:pt x="120" y="209"/>
                    <a:pt x="120" y="209"/>
                  </a:cubicBezTo>
                  <a:cubicBezTo>
                    <a:pt x="120" y="209"/>
                    <a:pt x="127" y="210"/>
                    <a:pt x="132" y="213"/>
                  </a:cubicBezTo>
                  <a:cubicBezTo>
                    <a:pt x="138" y="217"/>
                    <a:pt x="138" y="225"/>
                    <a:pt x="138" y="225"/>
                  </a:cubicBezTo>
                  <a:cubicBezTo>
                    <a:pt x="138" y="225"/>
                    <a:pt x="145" y="224"/>
                    <a:pt x="149" y="223"/>
                  </a:cubicBezTo>
                  <a:cubicBezTo>
                    <a:pt x="153" y="222"/>
                    <a:pt x="166" y="217"/>
                    <a:pt x="166" y="217"/>
                  </a:cubicBezTo>
                  <a:cubicBezTo>
                    <a:pt x="187" y="201"/>
                    <a:pt x="187" y="201"/>
                    <a:pt x="187" y="201"/>
                  </a:cubicBezTo>
                  <a:cubicBezTo>
                    <a:pt x="235" y="171"/>
                    <a:pt x="235" y="171"/>
                    <a:pt x="235" y="171"/>
                  </a:cubicBezTo>
                  <a:cubicBezTo>
                    <a:pt x="235" y="171"/>
                    <a:pt x="235" y="171"/>
                    <a:pt x="235" y="171"/>
                  </a:cubicBezTo>
                  <a:cubicBezTo>
                    <a:pt x="234" y="165"/>
                    <a:pt x="232" y="161"/>
                    <a:pt x="230" y="161"/>
                  </a:cubicBezTo>
                  <a:cubicBezTo>
                    <a:pt x="227" y="161"/>
                    <a:pt x="225" y="158"/>
                    <a:pt x="221" y="158"/>
                  </a:cubicBezTo>
                  <a:cubicBezTo>
                    <a:pt x="218" y="158"/>
                    <a:pt x="214" y="157"/>
                    <a:pt x="214" y="154"/>
                  </a:cubicBezTo>
                  <a:cubicBezTo>
                    <a:pt x="213" y="151"/>
                    <a:pt x="215" y="149"/>
                    <a:pt x="212" y="145"/>
                  </a:cubicBezTo>
                  <a:cubicBezTo>
                    <a:pt x="210" y="141"/>
                    <a:pt x="207" y="140"/>
                    <a:pt x="207" y="138"/>
                  </a:cubicBezTo>
                  <a:cubicBezTo>
                    <a:pt x="207" y="136"/>
                    <a:pt x="212" y="133"/>
                    <a:pt x="212" y="133"/>
                  </a:cubicBezTo>
                  <a:cubicBezTo>
                    <a:pt x="213" y="132"/>
                    <a:pt x="211" y="129"/>
                    <a:pt x="211" y="127"/>
                  </a:cubicBezTo>
                  <a:cubicBezTo>
                    <a:pt x="211" y="126"/>
                    <a:pt x="209" y="122"/>
                    <a:pt x="211" y="120"/>
                  </a:cubicBezTo>
                  <a:cubicBezTo>
                    <a:pt x="212" y="118"/>
                    <a:pt x="213" y="116"/>
                    <a:pt x="211" y="113"/>
                  </a:cubicBezTo>
                  <a:cubicBezTo>
                    <a:pt x="210" y="109"/>
                    <a:pt x="214" y="106"/>
                    <a:pt x="212" y="101"/>
                  </a:cubicBezTo>
                  <a:cubicBezTo>
                    <a:pt x="210" y="96"/>
                    <a:pt x="206" y="92"/>
                    <a:pt x="207" y="91"/>
                  </a:cubicBezTo>
                  <a:cubicBezTo>
                    <a:pt x="207" y="90"/>
                    <a:pt x="208" y="89"/>
                    <a:pt x="209" y="88"/>
                  </a:cubicBezTo>
                  <a:cubicBezTo>
                    <a:pt x="208" y="87"/>
                    <a:pt x="208" y="86"/>
                    <a:pt x="208" y="85"/>
                  </a:cubicBezTo>
                  <a:cubicBezTo>
                    <a:pt x="208" y="81"/>
                    <a:pt x="205" y="68"/>
                    <a:pt x="203" y="65"/>
                  </a:cubicBezTo>
                  <a:cubicBezTo>
                    <a:pt x="201" y="63"/>
                    <a:pt x="194" y="61"/>
                    <a:pt x="194" y="59"/>
                  </a:cubicBezTo>
                  <a:cubicBezTo>
                    <a:pt x="194" y="57"/>
                    <a:pt x="194" y="53"/>
                    <a:pt x="189" y="51"/>
                  </a:cubicBezTo>
                  <a:cubicBezTo>
                    <a:pt x="185" y="49"/>
                    <a:pt x="182" y="39"/>
                    <a:pt x="185" y="39"/>
                  </a:cubicBezTo>
                  <a:cubicBezTo>
                    <a:pt x="187" y="39"/>
                    <a:pt x="189" y="33"/>
                    <a:pt x="192" y="32"/>
                  </a:cubicBezTo>
                  <a:cubicBezTo>
                    <a:pt x="195" y="31"/>
                    <a:pt x="198" y="24"/>
                    <a:pt x="195" y="20"/>
                  </a:cubicBezTo>
                  <a:cubicBezTo>
                    <a:pt x="194" y="17"/>
                    <a:pt x="194" y="9"/>
                    <a:pt x="195" y="2"/>
                  </a:cubicBezTo>
                  <a:cubicBezTo>
                    <a:pt x="191" y="2"/>
                    <a:pt x="186" y="1"/>
                    <a:pt x="185" y="0"/>
                  </a:cubicBezTo>
                  <a:cubicBezTo>
                    <a:pt x="183" y="0"/>
                    <a:pt x="177" y="1"/>
                    <a:pt x="173" y="1"/>
                  </a:cubicBezTo>
                  <a:cubicBezTo>
                    <a:pt x="170" y="2"/>
                    <a:pt x="161" y="7"/>
                    <a:pt x="158" y="5"/>
                  </a:cubicBezTo>
                  <a:cubicBezTo>
                    <a:pt x="155" y="2"/>
                    <a:pt x="124" y="7"/>
                    <a:pt x="115" y="7"/>
                  </a:cubicBezTo>
                  <a:cubicBezTo>
                    <a:pt x="107" y="7"/>
                    <a:pt x="103" y="16"/>
                    <a:pt x="98" y="16"/>
                  </a:cubicBezTo>
                  <a:cubicBezTo>
                    <a:pt x="93" y="16"/>
                    <a:pt x="85" y="21"/>
                    <a:pt x="80" y="26"/>
                  </a:cubicBezTo>
                  <a:cubicBezTo>
                    <a:pt x="79" y="27"/>
                    <a:pt x="78" y="27"/>
                    <a:pt x="76" y="27"/>
                  </a:cubicBezTo>
                  <a:cubicBezTo>
                    <a:pt x="77" y="29"/>
                    <a:pt x="77" y="30"/>
                    <a:pt x="78" y="31"/>
                  </a:cubicBezTo>
                  <a:cubicBezTo>
                    <a:pt x="80" y="34"/>
                    <a:pt x="81" y="38"/>
                    <a:pt x="81" y="43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23" name="Freeform 17"/>
            <p:cNvSpPr>
              <a:spLocks/>
            </p:cNvSpPr>
            <p:nvPr/>
          </p:nvSpPr>
          <p:spPr bwMode="auto">
            <a:xfrm>
              <a:off x="4565650" y="2509838"/>
              <a:ext cx="328613" cy="31591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1" y="18"/>
                </a:cxn>
                <a:cxn ang="0">
                  <a:pos x="10" y="23"/>
                </a:cxn>
                <a:cxn ang="0">
                  <a:pos x="8" y="32"/>
                </a:cxn>
                <a:cxn ang="0">
                  <a:pos x="1" y="39"/>
                </a:cxn>
                <a:cxn ang="0">
                  <a:pos x="6" y="49"/>
                </a:cxn>
                <a:cxn ang="0">
                  <a:pos x="5" y="61"/>
                </a:cxn>
                <a:cxn ang="0">
                  <a:pos x="5" y="68"/>
                </a:cxn>
                <a:cxn ang="0">
                  <a:pos x="5" y="75"/>
                </a:cxn>
                <a:cxn ang="0">
                  <a:pos x="6" y="81"/>
                </a:cxn>
                <a:cxn ang="0">
                  <a:pos x="1" y="86"/>
                </a:cxn>
                <a:cxn ang="0">
                  <a:pos x="6" y="93"/>
                </a:cxn>
                <a:cxn ang="0">
                  <a:pos x="8" y="102"/>
                </a:cxn>
                <a:cxn ang="0">
                  <a:pos x="15" y="106"/>
                </a:cxn>
                <a:cxn ang="0">
                  <a:pos x="24" y="109"/>
                </a:cxn>
                <a:cxn ang="0">
                  <a:pos x="29" y="119"/>
                </a:cxn>
                <a:cxn ang="0">
                  <a:pos x="46" y="122"/>
                </a:cxn>
                <a:cxn ang="0">
                  <a:pos x="53" y="129"/>
                </a:cxn>
                <a:cxn ang="0">
                  <a:pos x="72" y="119"/>
                </a:cxn>
                <a:cxn ang="0">
                  <a:pos x="158" y="165"/>
                </a:cxn>
                <a:cxn ang="0">
                  <a:pos x="158" y="159"/>
                </a:cxn>
                <a:cxn ang="0">
                  <a:pos x="169" y="159"/>
                </a:cxn>
                <a:cxn ang="0">
                  <a:pos x="169" y="48"/>
                </a:cxn>
                <a:cxn ang="0">
                  <a:pos x="169" y="32"/>
                </a:cxn>
                <a:cxn ang="0">
                  <a:pos x="170" y="18"/>
                </a:cxn>
                <a:cxn ang="0">
                  <a:pos x="171" y="15"/>
                </a:cxn>
                <a:cxn ang="0">
                  <a:pos x="171" y="15"/>
                </a:cxn>
                <a:cxn ang="0">
                  <a:pos x="156" y="11"/>
                </a:cxn>
                <a:cxn ang="0">
                  <a:pos x="138" y="2"/>
                </a:cxn>
                <a:cxn ang="0">
                  <a:pos x="113" y="15"/>
                </a:cxn>
                <a:cxn ang="0">
                  <a:pos x="115" y="29"/>
                </a:cxn>
                <a:cxn ang="0">
                  <a:pos x="97" y="29"/>
                </a:cxn>
                <a:cxn ang="0">
                  <a:pos x="77" y="22"/>
                </a:cxn>
                <a:cxn ang="0">
                  <a:pos x="65" y="14"/>
                </a:cxn>
                <a:cxn ang="0">
                  <a:pos x="58" y="7"/>
                </a:cxn>
                <a:cxn ang="0">
                  <a:pos x="38" y="3"/>
                </a:cxn>
                <a:cxn ang="0">
                  <a:pos x="25" y="0"/>
                </a:cxn>
                <a:cxn ang="0">
                  <a:pos x="24" y="6"/>
                </a:cxn>
                <a:cxn ang="0">
                  <a:pos x="19" y="10"/>
                </a:cxn>
              </a:cxnLst>
              <a:rect l="0" t="0" r="r" b="b"/>
              <a:pathLst>
                <a:path w="172" h="165">
                  <a:moveTo>
                    <a:pt x="19" y="10"/>
                  </a:moveTo>
                  <a:cubicBezTo>
                    <a:pt x="18" y="10"/>
                    <a:pt x="12" y="17"/>
                    <a:pt x="11" y="18"/>
                  </a:cubicBezTo>
                  <a:cubicBezTo>
                    <a:pt x="9" y="19"/>
                    <a:pt x="9" y="22"/>
                    <a:pt x="10" y="23"/>
                  </a:cubicBezTo>
                  <a:cubicBezTo>
                    <a:pt x="10" y="24"/>
                    <a:pt x="9" y="29"/>
                    <a:pt x="8" y="32"/>
                  </a:cubicBezTo>
                  <a:cubicBezTo>
                    <a:pt x="6" y="35"/>
                    <a:pt x="1" y="37"/>
                    <a:pt x="1" y="39"/>
                  </a:cubicBezTo>
                  <a:cubicBezTo>
                    <a:pt x="0" y="40"/>
                    <a:pt x="4" y="44"/>
                    <a:pt x="6" y="49"/>
                  </a:cubicBezTo>
                  <a:cubicBezTo>
                    <a:pt x="8" y="54"/>
                    <a:pt x="4" y="57"/>
                    <a:pt x="5" y="61"/>
                  </a:cubicBezTo>
                  <a:cubicBezTo>
                    <a:pt x="7" y="64"/>
                    <a:pt x="6" y="66"/>
                    <a:pt x="5" y="68"/>
                  </a:cubicBezTo>
                  <a:cubicBezTo>
                    <a:pt x="3" y="70"/>
                    <a:pt x="5" y="74"/>
                    <a:pt x="5" y="75"/>
                  </a:cubicBezTo>
                  <a:cubicBezTo>
                    <a:pt x="5" y="77"/>
                    <a:pt x="7" y="80"/>
                    <a:pt x="6" y="81"/>
                  </a:cubicBezTo>
                  <a:cubicBezTo>
                    <a:pt x="6" y="81"/>
                    <a:pt x="1" y="84"/>
                    <a:pt x="1" y="86"/>
                  </a:cubicBezTo>
                  <a:cubicBezTo>
                    <a:pt x="1" y="88"/>
                    <a:pt x="4" y="89"/>
                    <a:pt x="6" y="93"/>
                  </a:cubicBezTo>
                  <a:cubicBezTo>
                    <a:pt x="9" y="97"/>
                    <a:pt x="7" y="99"/>
                    <a:pt x="8" y="102"/>
                  </a:cubicBezTo>
                  <a:cubicBezTo>
                    <a:pt x="8" y="105"/>
                    <a:pt x="12" y="106"/>
                    <a:pt x="15" y="106"/>
                  </a:cubicBezTo>
                  <a:cubicBezTo>
                    <a:pt x="19" y="106"/>
                    <a:pt x="21" y="109"/>
                    <a:pt x="24" y="109"/>
                  </a:cubicBezTo>
                  <a:cubicBezTo>
                    <a:pt x="26" y="109"/>
                    <a:pt x="28" y="113"/>
                    <a:pt x="29" y="119"/>
                  </a:cubicBezTo>
                  <a:cubicBezTo>
                    <a:pt x="31" y="119"/>
                    <a:pt x="41" y="119"/>
                    <a:pt x="46" y="122"/>
                  </a:cubicBezTo>
                  <a:cubicBezTo>
                    <a:pt x="51" y="125"/>
                    <a:pt x="53" y="129"/>
                    <a:pt x="53" y="129"/>
                  </a:cubicBezTo>
                  <a:cubicBezTo>
                    <a:pt x="72" y="119"/>
                    <a:pt x="72" y="119"/>
                    <a:pt x="72" y="119"/>
                  </a:cubicBezTo>
                  <a:cubicBezTo>
                    <a:pt x="158" y="165"/>
                    <a:pt x="158" y="165"/>
                    <a:pt x="158" y="165"/>
                  </a:cubicBezTo>
                  <a:cubicBezTo>
                    <a:pt x="158" y="159"/>
                    <a:pt x="158" y="159"/>
                    <a:pt x="158" y="159"/>
                  </a:cubicBezTo>
                  <a:cubicBezTo>
                    <a:pt x="169" y="159"/>
                    <a:pt x="169" y="159"/>
                    <a:pt x="169" y="159"/>
                  </a:cubicBezTo>
                  <a:cubicBezTo>
                    <a:pt x="169" y="159"/>
                    <a:pt x="169" y="56"/>
                    <a:pt x="169" y="48"/>
                  </a:cubicBezTo>
                  <a:cubicBezTo>
                    <a:pt x="169" y="41"/>
                    <a:pt x="165" y="36"/>
                    <a:pt x="169" y="32"/>
                  </a:cubicBezTo>
                  <a:cubicBezTo>
                    <a:pt x="172" y="27"/>
                    <a:pt x="167" y="25"/>
                    <a:pt x="170" y="18"/>
                  </a:cubicBezTo>
                  <a:cubicBezTo>
                    <a:pt x="170" y="17"/>
                    <a:pt x="171" y="16"/>
                    <a:pt x="171" y="15"/>
                  </a:cubicBezTo>
                  <a:cubicBezTo>
                    <a:pt x="171" y="15"/>
                    <a:pt x="171" y="15"/>
                    <a:pt x="171" y="15"/>
                  </a:cubicBezTo>
                  <a:cubicBezTo>
                    <a:pt x="170" y="12"/>
                    <a:pt x="165" y="12"/>
                    <a:pt x="156" y="11"/>
                  </a:cubicBezTo>
                  <a:cubicBezTo>
                    <a:pt x="146" y="9"/>
                    <a:pt x="149" y="2"/>
                    <a:pt x="138" y="2"/>
                  </a:cubicBezTo>
                  <a:cubicBezTo>
                    <a:pt x="127" y="1"/>
                    <a:pt x="113" y="10"/>
                    <a:pt x="113" y="15"/>
                  </a:cubicBezTo>
                  <a:cubicBezTo>
                    <a:pt x="113" y="19"/>
                    <a:pt x="118" y="24"/>
                    <a:pt x="115" y="29"/>
                  </a:cubicBezTo>
                  <a:cubicBezTo>
                    <a:pt x="111" y="34"/>
                    <a:pt x="103" y="35"/>
                    <a:pt x="97" y="29"/>
                  </a:cubicBezTo>
                  <a:cubicBezTo>
                    <a:pt x="92" y="24"/>
                    <a:pt x="83" y="22"/>
                    <a:pt x="77" y="22"/>
                  </a:cubicBezTo>
                  <a:cubicBezTo>
                    <a:pt x="70" y="22"/>
                    <a:pt x="65" y="18"/>
                    <a:pt x="65" y="14"/>
                  </a:cubicBezTo>
                  <a:cubicBezTo>
                    <a:pt x="66" y="10"/>
                    <a:pt x="64" y="9"/>
                    <a:pt x="58" y="7"/>
                  </a:cubicBezTo>
                  <a:cubicBezTo>
                    <a:pt x="52" y="6"/>
                    <a:pt x="48" y="2"/>
                    <a:pt x="38" y="3"/>
                  </a:cubicBezTo>
                  <a:cubicBezTo>
                    <a:pt x="32" y="4"/>
                    <a:pt x="28" y="2"/>
                    <a:pt x="25" y="0"/>
                  </a:cubicBezTo>
                  <a:cubicBezTo>
                    <a:pt x="24" y="3"/>
                    <a:pt x="24" y="5"/>
                    <a:pt x="24" y="6"/>
                  </a:cubicBezTo>
                  <a:cubicBezTo>
                    <a:pt x="24" y="10"/>
                    <a:pt x="21" y="9"/>
                    <a:pt x="19" y="10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24" name="Freeform 18"/>
            <p:cNvSpPr>
              <a:spLocks/>
            </p:cNvSpPr>
            <p:nvPr/>
          </p:nvSpPr>
          <p:spPr bwMode="auto">
            <a:xfrm>
              <a:off x="4002088" y="2949575"/>
              <a:ext cx="61913" cy="22225"/>
            </a:xfrm>
            <a:custGeom>
              <a:avLst/>
              <a:gdLst/>
              <a:ahLst/>
              <a:cxnLst>
                <a:cxn ang="0">
                  <a:pos x="16" y="7"/>
                </a:cxn>
                <a:cxn ang="0">
                  <a:pos x="25" y="10"/>
                </a:cxn>
                <a:cxn ang="0">
                  <a:pos x="32" y="8"/>
                </a:cxn>
                <a:cxn ang="0">
                  <a:pos x="26" y="7"/>
                </a:cxn>
                <a:cxn ang="0">
                  <a:pos x="15" y="2"/>
                </a:cxn>
                <a:cxn ang="0">
                  <a:pos x="1" y="5"/>
                </a:cxn>
                <a:cxn ang="0">
                  <a:pos x="0" y="11"/>
                </a:cxn>
                <a:cxn ang="0">
                  <a:pos x="3" y="11"/>
                </a:cxn>
                <a:cxn ang="0">
                  <a:pos x="16" y="7"/>
                </a:cxn>
              </a:cxnLst>
              <a:rect l="0" t="0" r="r" b="b"/>
              <a:pathLst>
                <a:path w="32" h="11">
                  <a:moveTo>
                    <a:pt x="16" y="7"/>
                  </a:moveTo>
                  <a:cubicBezTo>
                    <a:pt x="18" y="5"/>
                    <a:pt x="22" y="9"/>
                    <a:pt x="25" y="10"/>
                  </a:cubicBezTo>
                  <a:cubicBezTo>
                    <a:pt x="29" y="10"/>
                    <a:pt x="32" y="8"/>
                    <a:pt x="32" y="8"/>
                  </a:cubicBezTo>
                  <a:cubicBezTo>
                    <a:pt x="32" y="8"/>
                    <a:pt x="32" y="7"/>
                    <a:pt x="26" y="7"/>
                  </a:cubicBezTo>
                  <a:cubicBezTo>
                    <a:pt x="21" y="7"/>
                    <a:pt x="20" y="0"/>
                    <a:pt x="15" y="2"/>
                  </a:cubicBezTo>
                  <a:cubicBezTo>
                    <a:pt x="10" y="5"/>
                    <a:pt x="7" y="5"/>
                    <a:pt x="1" y="5"/>
                  </a:cubicBezTo>
                  <a:cubicBezTo>
                    <a:pt x="1" y="6"/>
                    <a:pt x="0" y="9"/>
                    <a:pt x="0" y="11"/>
                  </a:cubicBezTo>
                  <a:cubicBezTo>
                    <a:pt x="1" y="11"/>
                    <a:pt x="2" y="11"/>
                    <a:pt x="3" y="11"/>
                  </a:cubicBezTo>
                  <a:cubicBezTo>
                    <a:pt x="6" y="11"/>
                    <a:pt x="13" y="9"/>
                    <a:pt x="16" y="7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25" name="Freeform 19"/>
            <p:cNvSpPr>
              <a:spLocks/>
            </p:cNvSpPr>
            <p:nvPr/>
          </p:nvSpPr>
          <p:spPr bwMode="auto">
            <a:xfrm>
              <a:off x="3989388" y="2890838"/>
              <a:ext cx="125413" cy="101600"/>
            </a:xfrm>
            <a:custGeom>
              <a:avLst/>
              <a:gdLst/>
              <a:ahLst/>
              <a:cxnLst>
                <a:cxn ang="0">
                  <a:pos x="15" y="51"/>
                </a:cxn>
                <a:cxn ang="0">
                  <a:pos x="21" y="48"/>
                </a:cxn>
                <a:cxn ang="0">
                  <a:pos x="37" y="47"/>
                </a:cxn>
                <a:cxn ang="0">
                  <a:pos x="40" y="48"/>
                </a:cxn>
                <a:cxn ang="0">
                  <a:pos x="40" y="47"/>
                </a:cxn>
                <a:cxn ang="0">
                  <a:pos x="48" y="50"/>
                </a:cxn>
                <a:cxn ang="0">
                  <a:pos x="65" y="51"/>
                </a:cxn>
                <a:cxn ang="0">
                  <a:pos x="66" y="50"/>
                </a:cxn>
                <a:cxn ang="0">
                  <a:pos x="66" y="43"/>
                </a:cxn>
                <a:cxn ang="0">
                  <a:pos x="60" y="36"/>
                </a:cxn>
                <a:cxn ang="0">
                  <a:pos x="58" y="29"/>
                </a:cxn>
                <a:cxn ang="0">
                  <a:pos x="56" y="26"/>
                </a:cxn>
                <a:cxn ang="0">
                  <a:pos x="50" y="18"/>
                </a:cxn>
                <a:cxn ang="0">
                  <a:pos x="42" y="8"/>
                </a:cxn>
                <a:cxn ang="0">
                  <a:pos x="38" y="8"/>
                </a:cxn>
                <a:cxn ang="0">
                  <a:pos x="32" y="2"/>
                </a:cxn>
                <a:cxn ang="0">
                  <a:pos x="23" y="3"/>
                </a:cxn>
                <a:cxn ang="0">
                  <a:pos x="13" y="3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3" y="18"/>
                </a:cxn>
                <a:cxn ang="0">
                  <a:pos x="7" y="34"/>
                </a:cxn>
                <a:cxn ang="0">
                  <a:pos x="8" y="36"/>
                </a:cxn>
                <a:cxn ang="0">
                  <a:pos x="22" y="33"/>
                </a:cxn>
                <a:cxn ang="0">
                  <a:pos x="33" y="38"/>
                </a:cxn>
                <a:cxn ang="0">
                  <a:pos x="39" y="39"/>
                </a:cxn>
                <a:cxn ang="0">
                  <a:pos x="32" y="41"/>
                </a:cxn>
                <a:cxn ang="0">
                  <a:pos x="23" y="38"/>
                </a:cxn>
                <a:cxn ang="0">
                  <a:pos x="10" y="42"/>
                </a:cxn>
                <a:cxn ang="0">
                  <a:pos x="7" y="42"/>
                </a:cxn>
                <a:cxn ang="0">
                  <a:pos x="8" y="48"/>
                </a:cxn>
                <a:cxn ang="0">
                  <a:pos x="9" y="49"/>
                </a:cxn>
                <a:cxn ang="0">
                  <a:pos x="15" y="51"/>
                </a:cxn>
              </a:cxnLst>
              <a:rect l="0" t="0" r="r" b="b"/>
              <a:pathLst>
                <a:path w="66" h="53">
                  <a:moveTo>
                    <a:pt x="15" y="51"/>
                  </a:moveTo>
                  <a:cubicBezTo>
                    <a:pt x="17" y="51"/>
                    <a:pt x="21" y="48"/>
                    <a:pt x="21" y="48"/>
                  </a:cubicBezTo>
                  <a:cubicBezTo>
                    <a:pt x="21" y="48"/>
                    <a:pt x="35" y="47"/>
                    <a:pt x="37" y="47"/>
                  </a:cubicBezTo>
                  <a:cubicBezTo>
                    <a:pt x="38" y="47"/>
                    <a:pt x="39" y="47"/>
                    <a:pt x="40" y="48"/>
                  </a:cubicBezTo>
                  <a:cubicBezTo>
                    <a:pt x="40" y="47"/>
                    <a:pt x="40" y="47"/>
                    <a:pt x="40" y="47"/>
                  </a:cubicBezTo>
                  <a:cubicBezTo>
                    <a:pt x="40" y="47"/>
                    <a:pt x="48" y="48"/>
                    <a:pt x="48" y="50"/>
                  </a:cubicBezTo>
                  <a:cubicBezTo>
                    <a:pt x="49" y="52"/>
                    <a:pt x="59" y="53"/>
                    <a:pt x="65" y="51"/>
                  </a:cubicBezTo>
                  <a:cubicBezTo>
                    <a:pt x="65" y="51"/>
                    <a:pt x="66" y="50"/>
                    <a:pt x="66" y="50"/>
                  </a:cubicBezTo>
                  <a:cubicBezTo>
                    <a:pt x="66" y="48"/>
                    <a:pt x="66" y="44"/>
                    <a:pt x="66" y="43"/>
                  </a:cubicBezTo>
                  <a:cubicBezTo>
                    <a:pt x="66" y="42"/>
                    <a:pt x="62" y="38"/>
                    <a:pt x="60" y="36"/>
                  </a:cubicBezTo>
                  <a:cubicBezTo>
                    <a:pt x="58" y="34"/>
                    <a:pt x="58" y="29"/>
                    <a:pt x="58" y="29"/>
                  </a:cubicBezTo>
                  <a:cubicBezTo>
                    <a:pt x="56" y="26"/>
                    <a:pt x="56" y="26"/>
                    <a:pt x="56" y="26"/>
                  </a:cubicBezTo>
                  <a:cubicBezTo>
                    <a:pt x="56" y="26"/>
                    <a:pt x="55" y="19"/>
                    <a:pt x="50" y="18"/>
                  </a:cubicBezTo>
                  <a:cubicBezTo>
                    <a:pt x="45" y="16"/>
                    <a:pt x="42" y="8"/>
                    <a:pt x="42" y="8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8" y="8"/>
                    <a:pt x="35" y="4"/>
                    <a:pt x="32" y="2"/>
                  </a:cubicBezTo>
                  <a:cubicBezTo>
                    <a:pt x="29" y="0"/>
                    <a:pt x="23" y="3"/>
                    <a:pt x="23" y="3"/>
                  </a:cubicBezTo>
                  <a:cubicBezTo>
                    <a:pt x="23" y="3"/>
                    <a:pt x="17" y="4"/>
                    <a:pt x="13" y="3"/>
                  </a:cubicBezTo>
                  <a:cubicBezTo>
                    <a:pt x="9" y="2"/>
                    <a:pt x="10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5" y="12"/>
                    <a:pt x="5" y="15"/>
                    <a:pt x="3" y="18"/>
                  </a:cubicBezTo>
                  <a:cubicBezTo>
                    <a:pt x="0" y="23"/>
                    <a:pt x="5" y="31"/>
                    <a:pt x="7" y="34"/>
                  </a:cubicBezTo>
                  <a:cubicBezTo>
                    <a:pt x="8" y="34"/>
                    <a:pt x="8" y="35"/>
                    <a:pt x="8" y="36"/>
                  </a:cubicBezTo>
                  <a:cubicBezTo>
                    <a:pt x="14" y="36"/>
                    <a:pt x="17" y="36"/>
                    <a:pt x="22" y="33"/>
                  </a:cubicBezTo>
                  <a:cubicBezTo>
                    <a:pt x="27" y="31"/>
                    <a:pt x="28" y="38"/>
                    <a:pt x="33" y="38"/>
                  </a:cubicBezTo>
                  <a:cubicBezTo>
                    <a:pt x="39" y="38"/>
                    <a:pt x="39" y="39"/>
                    <a:pt x="39" y="39"/>
                  </a:cubicBezTo>
                  <a:cubicBezTo>
                    <a:pt x="39" y="39"/>
                    <a:pt x="36" y="41"/>
                    <a:pt x="32" y="41"/>
                  </a:cubicBezTo>
                  <a:cubicBezTo>
                    <a:pt x="29" y="40"/>
                    <a:pt x="25" y="36"/>
                    <a:pt x="23" y="38"/>
                  </a:cubicBezTo>
                  <a:cubicBezTo>
                    <a:pt x="20" y="40"/>
                    <a:pt x="13" y="42"/>
                    <a:pt x="10" y="42"/>
                  </a:cubicBezTo>
                  <a:cubicBezTo>
                    <a:pt x="9" y="42"/>
                    <a:pt x="8" y="42"/>
                    <a:pt x="7" y="42"/>
                  </a:cubicBezTo>
                  <a:cubicBezTo>
                    <a:pt x="6" y="44"/>
                    <a:pt x="6" y="46"/>
                    <a:pt x="8" y="48"/>
                  </a:cubicBezTo>
                  <a:cubicBezTo>
                    <a:pt x="8" y="48"/>
                    <a:pt x="9" y="49"/>
                    <a:pt x="9" y="49"/>
                  </a:cubicBezTo>
                  <a:cubicBezTo>
                    <a:pt x="15" y="48"/>
                    <a:pt x="13" y="50"/>
                    <a:pt x="15" y="51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26" name="Freeform 20"/>
            <p:cNvSpPr>
              <a:spLocks/>
            </p:cNvSpPr>
            <p:nvPr/>
          </p:nvSpPr>
          <p:spPr bwMode="auto">
            <a:xfrm>
              <a:off x="4005263" y="2981325"/>
              <a:ext cx="60325" cy="33338"/>
            </a:xfrm>
            <a:custGeom>
              <a:avLst/>
              <a:gdLst/>
              <a:ahLst/>
              <a:cxnLst>
                <a:cxn ang="0">
                  <a:pos x="16" y="17"/>
                </a:cxn>
                <a:cxn ang="0">
                  <a:pos x="26" y="12"/>
                </a:cxn>
                <a:cxn ang="0">
                  <a:pos x="30" y="10"/>
                </a:cxn>
                <a:cxn ang="0">
                  <a:pos x="29" y="5"/>
                </a:cxn>
                <a:cxn ang="0">
                  <a:pos x="31" y="1"/>
                </a:cxn>
                <a:cxn ang="0">
                  <a:pos x="28" y="0"/>
                </a:cxn>
                <a:cxn ang="0">
                  <a:pos x="12" y="1"/>
                </a:cxn>
                <a:cxn ang="0">
                  <a:pos x="6" y="4"/>
                </a:cxn>
                <a:cxn ang="0">
                  <a:pos x="0" y="2"/>
                </a:cxn>
                <a:cxn ang="0">
                  <a:pos x="9" y="9"/>
                </a:cxn>
                <a:cxn ang="0">
                  <a:pos x="14" y="18"/>
                </a:cxn>
                <a:cxn ang="0">
                  <a:pos x="15" y="18"/>
                </a:cxn>
                <a:cxn ang="0">
                  <a:pos x="16" y="17"/>
                </a:cxn>
              </a:cxnLst>
              <a:rect l="0" t="0" r="r" b="b"/>
              <a:pathLst>
                <a:path w="31" h="18">
                  <a:moveTo>
                    <a:pt x="16" y="17"/>
                  </a:moveTo>
                  <a:cubicBezTo>
                    <a:pt x="19" y="16"/>
                    <a:pt x="24" y="11"/>
                    <a:pt x="26" y="12"/>
                  </a:cubicBezTo>
                  <a:cubicBezTo>
                    <a:pt x="27" y="13"/>
                    <a:pt x="30" y="11"/>
                    <a:pt x="30" y="10"/>
                  </a:cubicBezTo>
                  <a:cubicBezTo>
                    <a:pt x="30" y="9"/>
                    <a:pt x="26" y="6"/>
                    <a:pt x="29" y="5"/>
                  </a:cubicBezTo>
                  <a:cubicBezTo>
                    <a:pt x="31" y="4"/>
                    <a:pt x="31" y="2"/>
                    <a:pt x="31" y="1"/>
                  </a:cubicBezTo>
                  <a:cubicBezTo>
                    <a:pt x="30" y="0"/>
                    <a:pt x="29" y="0"/>
                    <a:pt x="28" y="0"/>
                  </a:cubicBezTo>
                  <a:cubicBezTo>
                    <a:pt x="26" y="0"/>
                    <a:pt x="12" y="1"/>
                    <a:pt x="12" y="1"/>
                  </a:cubicBezTo>
                  <a:cubicBezTo>
                    <a:pt x="12" y="1"/>
                    <a:pt x="8" y="4"/>
                    <a:pt x="6" y="4"/>
                  </a:cubicBezTo>
                  <a:cubicBezTo>
                    <a:pt x="4" y="3"/>
                    <a:pt x="6" y="1"/>
                    <a:pt x="0" y="2"/>
                  </a:cubicBezTo>
                  <a:cubicBezTo>
                    <a:pt x="3" y="6"/>
                    <a:pt x="3" y="7"/>
                    <a:pt x="9" y="9"/>
                  </a:cubicBezTo>
                  <a:cubicBezTo>
                    <a:pt x="16" y="11"/>
                    <a:pt x="9" y="14"/>
                    <a:pt x="14" y="18"/>
                  </a:cubicBezTo>
                  <a:cubicBezTo>
                    <a:pt x="14" y="18"/>
                    <a:pt x="15" y="18"/>
                    <a:pt x="15" y="18"/>
                  </a:cubicBezTo>
                  <a:cubicBezTo>
                    <a:pt x="16" y="18"/>
                    <a:pt x="16" y="17"/>
                    <a:pt x="16" y="17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27" name="Freeform 21"/>
            <p:cNvSpPr>
              <a:spLocks/>
            </p:cNvSpPr>
            <p:nvPr/>
          </p:nvSpPr>
          <p:spPr bwMode="auto">
            <a:xfrm>
              <a:off x="4673600" y="3013075"/>
              <a:ext cx="263525" cy="185738"/>
            </a:xfrm>
            <a:custGeom>
              <a:avLst/>
              <a:gdLst/>
              <a:ahLst/>
              <a:cxnLst>
                <a:cxn ang="0">
                  <a:pos x="128" y="55"/>
                </a:cxn>
                <a:cxn ang="0">
                  <a:pos x="124" y="47"/>
                </a:cxn>
                <a:cxn ang="0">
                  <a:pos x="117" y="41"/>
                </a:cxn>
                <a:cxn ang="0">
                  <a:pos x="112" y="34"/>
                </a:cxn>
                <a:cxn ang="0">
                  <a:pos x="103" y="30"/>
                </a:cxn>
                <a:cxn ang="0">
                  <a:pos x="101" y="27"/>
                </a:cxn>
                <a:cxn ang="0">
                  <a:pos x="97" y="26"/>
                </a:cxn>
                <a:cxn ang="0">
                  <a:pos x="98" y="22"/>
                </a:cxn>
                <a:cxn ang="0">
                  <a:pos x="97" y="12"/>
                </a:cxn>
                <a:cxn ang="0">
                  <a:pos x="89" y="1"/>
                </a:cxn>
                <a:cxn ang="0">
                  <a:pos x="87" y="1"/>
                </a:cxn>
                <a:cxn ang="0">
                  <a:pos x="78" y="5"/>
                </a:cxn>
                <a:cxn ang="0">
                  <a:pos x="76" y="10"/>
                </a:cxn>
                <a:cxn ang="0">
                  <a:pos x="65" y="21"/>
                </a:cxn>
                <a:cxn ang="0">
                  <a:pos x="49" y="25"/>
                </a:cxn>
                <a:cxn ang="0">
                  <a:pos x="48" y="31"/>
                </a:cxn>
                <a:cxn ang="0">
                  <a:pos x="38" y="36"/>
                </a:cxn>
                <a:cxn ang="0">
                  <a:pos x="26" y="40"/>
                </a:cxn>
                <a:cxn ang="0">
                  <a:pos x="18" y="40"/>
                </a:cxn>
                <a:cxn ang="0">
                  <a:pos x="12" y="42"/>
                </a:cxn>
                <a:cxn ang="0">
                  <a:pos x="11" y="41"/>
                </a:cxn>
                <a:cxn ang="0">
                  <a:pos x="5" y="48"/>
                </a:cxn>
                <a:cxn ang="0">
                  <a:pos x="0" y="59"/>
                </a:cxn>
                <a:cxn ang="0">
                  <a:pos x="1" y="69"/>
                </a:cxn>
                <a:cxn ang="0">
                  <a:pos x="5" y="78"/>
                </a:cxn>
                <a:cxn ang="0">
                  <a:pos x="6" y="84"/>
                </a:cxn>
                <a:cxn ang="0">
                  <a:pos x="9" y="88"/>
                </a:cxn>
                <a:cxn ang="0">
                  <a:pos x="16" y="95"/>
                </a:cxn>
                <a:cxn ang="0">
                  <a:pos x="18" y="97"/>
                </a:cxn>
                <a:cxn ang="0">
                  <a:pos x="19" y="96"/>
                </a:cxn>
                <a:cxn ang="0">
                  <a:pos x="21" y="88"/>
                </a:cxn>
                <a:cxn ang="0">
                  <a:pos x="27" y="86"/>
                </a:cxn>
                <a:cxn ang="0">
                  <a:pos x="32" y="85"/>
                </a:cxn>
                <a:cxn ang="0">
                  <a:pos x="42" y="86"/>
                </a:cxn>
                <a:cxn ang="0">
                  <a:pos x="42" y="79"/>
                </a:cxn>
                <a:cxn ang="0">
                  <a:pos x="53" y="70"/>
                </a:cxn>
                <a:cxn ang="0">
                  <a:pos x="63" y="76"/>
                </a:cxn>
                <a:cxn ang="0">
                  <a:pos x="84" y="80"/>
                </a:cxn>
                <a:cxn ang="0">
                  <a:pos x="88" y="72"/>
                </a:cxn>
                <a:cxn ang="0">
                  <a:pos x="97" y="72"/>
                </a:cxn>
                <a:cxn ang="0">
                  <a:pos x="108" y="69"/>
                </a:cxn>
                <a:cxn ang="0">
                  <a:pos x="117" y="68"/>
                </a:cxn>
                <a:cxn ang="0">
                  <a:pos x="130" y="69"/>
                </a:cxn>
                <a:cxn ang="0">
                  <a:pos x="138" y="68"/>
                </a:cxn>
                <a:cxn ang="0">
                  <a:pos x="136" y="61"/>
                </a:cxn>
                <a:cxn ang="0">
                  <a:pos x="128" y="55"/>
                </a:cxn>
              </a:cxnLst>
              <a:rect l="0" t="0" r="r" b="b"/>
              <a:pathLst>
                <a:path w="138" h="97">
                  <a:moveTo>
                    <a:pt x="128" y="55"/>
                  </a:moveTo>
                  <a:cubicBezTo>
                    <a:pt x="128" y="53"/>
                    <a:pt x="128" y="51"/>
                    <a:pt x="124" y="47"/>
                  </a:cubicBezTo>
                  <a:cubicBezTo>
                    <a:pt x="120" y="44"/>
                    <a:pt x="117" y="43"/>
                    <a:pt x="117" y="41"/>
                  </a:cubicBezTo>
                  <a:cubicBezTo>
                    <a:pt x="117" y="39"/>
                    <a:pt x="115" y="38"/>
                    <a:pt x="112" y="34"/>
                  </a:cubicBezTo>
                  <a:cubicBezTo>
                    <a:pt x="108" y="30"/>
                    <a:pt x="103" y="30"/>
                    <a:pt x="103" y="30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4" y="24"/>
                    <a:pt x="98" y="22"/>
                  </a:cubicBezTo>
                  <a:cubicBezTo>
                    <a:pt x="102" y="20"/>
                    <a:pt x="98" y="14"/>
                    <a:pt x="97" y="12"/>
                  </a:cubicBezTo>
                  <a:cubicBezTo>
                    <a:pt x="97" y="10"/>
                    <a:pt x="91" y="3"/>
                    <a:pt x="89" y="1"/>
                  </a:cubicBezTo>
                  <a:cubicBezTo>
                    <a:pt x="89" y="1"/>
                    <a:pt x="88" y="1"/>
                    <a:pt x="87" y="1"/>
                  </a:cubicBezTo>
                  <a:cubicBezTo>
                    <a:pt x="85" y="0"/>
                    <a:pt x="80" y="2"/>
                    <a:pt x="78" y="5"/>
                  </a:cubicBezTo>
                  <a:cubicBezTo>
                    <a:pt x="76" y="7"/>
                    <a:pt x="77" y="8"/>
                    <a:pt x="76" y="10"/>
                  </a:cubicBezTo>
                  <a:cubicBezTo>
                    <a:pt x="74" y="12"/>
                    <a:pt x="68" y="17"/>
                    <a:pt x="65" y="21"/>
                  </a:cubicBezTo>
                  <a:cubicBezTo>
                    <a:pt x="61" y="26"/>
                    <a:pt x="52" y="23"/>
                    <a:pt x="49" y="25"/>
                  </a:cubicBezTo>
                  <a:cubicBezTo>
                    <a:pt x="46" y="26"/>
                    <a:pt x="50" y="29"/>
                    <a:pt x="48" y="31"/>
                  </a:cubicBezTo>
                  <a:cubicBezTo>
                    <a:pt x="46" y="32"/>
                    <a:pt x="40" y="35"/>
                    <a:pt x="38" y="36"/>
                  </a:cubicBezTo>
                  <a:cubicBezTo>
                    <a:pt x="36" y="37"/>
                    <a:pt x="28" y="37"/>
                    <a:pt x="26" y="40"/>
                  </a:cubicBezTo>
                  <a:cubicBezTo>
                    <a:pt x="23" y="43"/>
                    <a:pt x="21" y="36"/>
                    <a:pt x="18" y="40"/>
                  </a:cubicBezTo>
                  <a:cubicBezTo>
                    <a:pt x="16" y="43"/>
                    <a:pt x="13" y="43"/>
                    <a:pt x="12" y="42"/>
                  </a:cubicBezTo>
                  <a:cubicBezTo>
                    <a:pt x="12" y="42"/>
                    <a:pt x="11" y="42"/>
                    <a:pt x="11" y="41"/>
                  </a:cubicBezTo>
                  <a:cubicBezTo>
                    <a:pt x="9" y="43"/>
                    <a:pt x="6" y="45"/>
                    <a:pt x="5" y="48"/>
                  </a:cubicBezTo>
                  <a:cubicBezTo>
                    <a:pt x="4" y="53"/>
                    <a:pt x="0" y="57"/>
                    <a:pt x="0" y="59"/>
                  </a:cubicBezTo>
                  <a:cubicBezTo>
                    <a:pt x="0" y="62"/>
                    <a:pt x="1" y="65"/>
                    <a:pt x="1" y="69"/>
                  </a:cubicBezTo>
                  <a:cubicBezTo>
                    <a:pt x="1" y="73"/>
                    <a:pt x="2" y="75"/>
                    <a:pt x="5" y="78"/>
                  </a:cubicBezTo>
                  <a:cubicBezTo>
                    <a:pt x="7" y="81"/>
                    <a:pt x="6" y="84"/>
                    <a:pt x="6" y="84"/>
                  </a:cubicBezTo>
                  <a:cubicBezTo>
                    <a:pt x="6" y="84"/>
                    <a:pt x="7" y="86"/>
                    <a:pt x="9" y="88"/>
                  </a:cubicBezTo>
                  <a:cubicBezTo>
                    <a:pt x="11" y="90"/>
                    <a:pt x="16" y="94"/>
                    <a:pt x="16" y="95"/>
                  </a:cubicBezTo>
                  <a:cubicBezTo>
                    <a:pt x="16" y="96"/>
                    <a:pt x="17" y="97"/>
                    <a:pt x="18" y="97"/>
                  </a:cubicBezTo>
                  <a:cubicBezTo>
                    <a:pt x="18" y="97"/>
                    <a:pt x="18" y="96"/>
                    <a:pt x="19" y="96"/>
                  </a:cubicBezTo>
                  <a:cubicBezTo>
                    <a:pt x="22" y="93"/>
                    <a:pt x="21" y="88"/>
                    <a:pt x="21" y="88"/>
                  </a:cubicBezTo>
                  <a:cubicBezTo>
                    <a:pt x="27" y="86"/>
                    <a:pt x="27" y="86"/>
                    <a:pt x="27" y="86"/>
                  </a:cubicBezTo>
                  <a:cubicBezTo>
                    <a:pt x="32" y="85"/>
                    <a:pt x="32" y="85"/>
                    <a:pt x="32" y="85"/>
                  </a:cubicBezTo>
                  <a:cubicBezTo>
                    <a:pt x="42" y="86"/>
                    <a:pt x="42" y="86"/>
                    <a:pt x="42" y="86"/>
                  </a:cubicBezTo>
                  <a:cubicBezTo>
                    <a:pt x="42" y="79"/>
                    <a:pt x="42" y="79"/>
                    <a:pt x="42" y="79"/>
                  </a:cubicBezTo>
                  <a:cubicBezTo>
                    <a:pt x="42" y="79"/>
                    <a:pt x="49" y="70"/>
                    <a:pt x="53" y="70"/>
                  </a:cubicBezTo>
                  <a:cubicBezTo>
                    <a:pt x="58" y="70"/>
                    <a:pt x="63" y="76"/>
                    <a:pt x="63" y="76"/>
                  </a:cubicBezTo>
                  <a:cubicBezTo>
                    <a:pt x="84" y="80"/>
                    <a:pt x="84" y="80"/>
                    <a:pt x="84" y="80"/>
                  </a:cubicBezTo>
                  <a:cubicBezTo>
                    <a:pt x="84" y="80"/>
                    <a:pt x="85" y="74"/>
                    <a:pt x="88" y="72"/>
                  </a:cubicBezTo>
                  <a:cubicBezTo>
                    <a:pt x="90" y="71"/>
                    <a:pt x="94" y="74"/>
                    <a:pt x="97" y="72"/>
                  </a:cubicBezTo>
                  <a:cubicBezTo>
                    <a:pt x="99" y="71"/>
                    <a:pt x="104" y="69"/>
                    <a:pt x="108" y="69"/>
                  </a:cubicBezTo>
                  <a:cubicBezTo>
                    <a:pt x="113" y="69"/>
                    <a:pt x="115" y="72"/>
                    <a:pt x="117" y="68"/>
                  </a:cubicBezTo>
                  <a:cubicBezTo>
                    <a:pt x="120" y="63"/>
                    <a:pt x="130" y="69"/>
                    <a:pt x="130" y="69"/>
                  </a:cubicBezTo>
                  <a:cubicBezTo>
                    <a:pt x="138" y="68"/>
                    <a:pt x="138" y="68"/>
                    <a:pt x="138" y="68"/>
                  </a:cubicBezTo>
                  <a:cubicBezTo>
                    <a:pt x="136" y="61"/>
                    <a:pt x="136" y="61"/>
                    <a:pt x="136" y="61"/>
                  </a:cubicBezTo>
                  <a:cubicBezTo>
                    <a:pt x="136" y="61"/>
                    <a:pt x="128" y="57"/>
                    <a:pt x="128" y="55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28" name="Freeform 22"/>
            <p:cNvSpPr>
              <a:spLocks/>
            </p:cNvSpPr>
            <p:nvPr/>
          </p:nvSpPr>
          <p:spPr bwMode="auto">
            <a:xfrm>
              <a:off x="4421188" y="2951163"/>
              <a:ext cx="255588" cy="212725"/>
            </a:xfrm>
            <a:custGeom>
              <a:avLst/>
              <a:gdLst/>
              <a:ahLst/>
              <a:cxnLst>
                <a:cxn ang="0">
                  <a:pos x="83" y="81"/>
                </a:cxn>
                <a:cxn ang="0">
                  <a:pos x="89" y="80"/>
                </a:cxn>
                <a:cxn ang="0">
                  <a:pos x="97" y="86"/>
                </a:cxn>
                <a:cxn ang="0">
                  <a:pos x="102" y="81"/>
                </a:cxn>
                <a:cxn ang="0">
                  <a:pos x="110" y="63"/>
                </a:cxn>
                <a:cxn ang="0">
                  <a:pos x="116" y="57"/>
                </a:cxn>
                <a:cxn ang="0">
                  <a:pos x="117" y="51"/>
                </a:cxn>
                <a:cxn ang="0">
                  <a:pos x="120" y="43"/>
                </a:cxn>
                <a:cxn ang="0">
                  <a:pos x="126" y="31"/>
                </a:cxn>
                <a:cxn ang="0">
                  <a:pos x="133" y="27"/>
                </a:cxn>
                <a:cxn ang="0">
                  <a:pos x="132" y="20"/>
                </a:cxn>
                <a:cxn ang="0">
                  <a:pos x="128" y="16"/>
                </a:cxn>
                <a:cxn ang="0">
                  <a:pos x="128" y="9"/>
                </a:cxn>
                <a:cxn ang="0">
                  <a:pos x="124" y="5"/>
                </a:cxn>
                <a:cxn ang="0">
                  <a:pos x="120" y="3"/>
                </a:cxn>
                <a:cxn ang="0">
                  <a:pos x="112" y="10"/>
                </a:cxn>
                <a:cxn ang="0">
                  <a:pos x="103" y="8"/>
                </a:cxn>
                <a:cxn ang="0">
                  <a:pos x="88" y="7"/>
                </a:cxn>
                <a:cxn ang="0">
                  <a:pos x="80" y="13"/>
                </a:cxn>
                <a:cxn ang="0">
                  <a:pos x="69" y="13"/>
                </a:cxn>
                <a:cxn ang="0">
                  <a:pos x="60" y="8"/>
                </a:cxn>
                <a:cxn ang="0">
                  <a:pos x="51" y="11"/>
                </a:cxn>
                <a:cxn ang="0">
                  <a:pos x="45" y="5"/>
                </a:cxn>
                <a:cxn ang="0">
                  <a:pos x="36" y="2"/>
                </a:cxn>
                <a:cxn ang="0">
                  <a:pos x="29" y="4"/>
                </a:cxn>
                <a:cxn ang="0">
                  <a:pos x="19" y="4"/>
                </a:cxn>
                <a:cxn ang="0">
                  <a:pos x="16" y="13"/>
                </a:cxn>
                <a:cxn ang="0">
                  <a:pos x="11" y="21"/>
                </a:cxn>
                <a:cxn ang="0">
                  <a:pos x="10" y="23"/>
                </a:cxn>
                <a:cxn ang="0">
                  <a:pos x="11" y="31"/>
                </a:cxn>
                <a:cxn ang="0">
                  <a:pos x="10" y="47"/>
                </a:cxn>
                <a:cxn ang="0">
                  <a:pos x="6" y="54"/>
                </a:cxn>
                <a:cxn ang="0">
                  <a:pos x="1" y="62"/>
                </a:cxn>
                <a:cxn ang="0">
                  <a:pos x="1" y="75"/>
                </a:cxn>
                <a:cxn ang="0">
                  <a:pos x="5" y="84"/>
                </a:cxn>
                <a:cxn ang="0">
                  <a:pos x="5" y="84"/>
                </a:cxn>
                <a:cxn ang="0">
                  <a:pos x="22" y="88"/>
                </a:cxn>
                <a:cxn ang="0">
                  <a:pos x="32" y="100"/>
                </a:cxn>
                <a:cxn ang="0">
                  <a:pos x="38" y="110"/>
                </a:cxn>
                <a:cxn ang="0">
                  <a:pos x="50" y="107"/>
                </a:cxn>
                <a:cxn ang="0">
                  <a:pos x="65" y="105"/>
                </a:cxn>
                <a:cxn ang="0">
                  <a:pos x="66" y="105"/>
                </a:cxn>
                <a:cxn ang="0">
                  <a:pos x="70" y="93"/>
                </a:cxn>
                <a:cxn ang="0">
                  <a:pos x="83" y="81"/>
                </a:cxn>
              </a:cxnLst>
              <a:rect l="0" t="0" r="r" b="b"/>
              <a:pathLst>
                <a:path w="134" h="111">
                  <a:moveTo>
                    <a:pt x="83" y="81"/>
                  </a:moveTo>
                  <a:cubicBezTo>
                    <a:pt x="84" y="81"/>
                    <a:pt x="87" y="82"/>
                    <a:pt x="89" y="80"/>
                  </a:cubicBezTo>
                  <a:cubicBezTo>
                    <a:pt x="92" y="78"/>
                    <a:pt x="97" y="82"/>
                    <a:pt x="97" y="86"/>
                  </a:cubicBezTo>
                  <a:cubicBezTo>
                    <a:pt x="98" y="89"/>
                    <a:pt x="100" y="84"/>
                    <a:pt x="102" y="81"/>
                  </a:cubicBezTo>
                  <a:cubicBezTo>
                    <a:pt x="104" y="77"/>
                    <a:pt x="110" y="66"/>
                    <a:pt x="110" y="63"/>
                  </a:cubicBezTo>
                  <a:cubicBezTo>
                    <a:pt x="110" y="61"/>
                    <a:pt x="116" y="58"/>
                    <a:pt x="116" y="57"/>
                  </a:cubicBezTo>
                  <a:cubicBezTo>
                    <a:pt x="116" y="55"/>
                    <a:pt x="115" y="51"/>
                    <a:pt x="117" y="51"/>
                  </a:cubicBezTo>
                  <a:cubicBezTo>
                    <a:pt x="119" y="50"/>
                    <a:pt x="120" y="45"/>
                    <a:pt x="120" y="43"/>
                  </a:cubicBezTo>
                  <a:cubicBezTo>
                    <a:pt x="119" y="42"/>
                    <a:pt x="125" y="32"/>
                    <a:pt x="126" y="31"/>
                  </a:cubicBezTo>
                  <a:cubicBezTo>
                    <a:pt x="127" y="30"/>
                    <a:pt x="133" y="30"/>
                    <a:pt x="133" y="27"/>
                  </a:cubicBezTo>
                  <a:cubicBezTo>
                    <a:pt x="133" y="24"/>
                    <a:pt x="134" y="21"/>
                    <a:pt x="132" y="20"/>
                  </a:cubicBezTo>
                  <a:cubicBezTo>
                    <a:pt x="130" y="20"/>
                    <a:pt x="128" y="17"/>
                    <a:pt x="128" y="16"/>
                  </a:cubicBezTo>
                  <a:cubicBezTo>
                    <a:pt x="128" y="15"/>
                    <a:pt x="128" y="12"/>
                    <a:pt x="128" y="9"/>
                  </a:cubicBezTo>
                  <a:cubicBezTo>
                    <a:pt x="126" y="9"/>
                    <a:pt x="126" y="6"/>
                    <a:pt x="124" y="5"/>
                  </a:cubicBezTo>
                  <a:cubicBezTo>
                    <a:pt x="122" y="3"/>
                    <a:pt x="122" y="2"/>
                    <a:pt x="120" y="3"/>
                  </a:cubicBezTo>
                  <a:cubicBezTo>
                    <a:pt x="118" y="3"/>
                    <a:pt x="115" y="9"/>
                    <a:pt x="112" y="10"/>
                  </a:cubicBezTo>
                  <a:cubicBezTo>
                    <a:pt x="109" y="11"/>
                    <a:pt x="105" y="9"/>
                    <a:pt x="103" y="8"/>
                  </a:cubicBezTo>
                  <a:cubicBezTo>
                    <a:pt x="101" y="7"/>
                    <a:pt x="91" y="8"/>
                    <a:pt x="88" y="7"/>
                  </a:cubicBezTo>
                  <a:cubicBezTo>
                    <a:pt x="85" y="7"/>
                    <a:pt x="82" y="11"/>
                    <a:pt x="80" y="13"/>
                  </a:cubicBezTo>
                  <a:cubicBezTo>
                    <a:pt x="78" y="14"/>
                    <a:pt x="71" y="13"/>
                    <a:pt x="69" y="13"/>
                  </a:cubicBezTo>
                  <a:cubicBezTo>
                    <a:pt x="67" y="12"/>
                    <a:pt x="62" y="8"/>
                    <a:pt x="60" y="8"/>
                  </a:cubicBezTo>
                  <a:cubicBezTo>
                    <a:pt x="58" y="8"/>
                    <a:pt x="54" y="9"/>
                    <a:pt x="51" y="11"/>
                  </a:cubicBezTo>
                  <a:cubicBezTo>
                    <a:pt x="48" y="13"/>
                    <a:pt x="47" y="7"/>
                    <a:pt x="45" y="5"/>
                  </a:cubicBezTo>
                  <a:cubicBezTo>
                    <a:pt x="43" y="2"/>
                    <a:pt x="38" y="4"/>
                    <a:pt x="36" y="2"/>
                  </a:cubicBezTo>
                  <a:cubicBezTo>
                    <a:pt x="33" y="0"/>
                    <a:pt x="31" y="5"/>
                    <a:pt x="29" y="4"/>
                  </a:cubicBezTo>
                  <a:cubicBezTo>
                    <a:pt x="27" y="4"/>
                    <a:pt x="21" y="3"/>
                    <a:pt x="19" y="4"/>
                  </a:cubicBezTo>
                  <a:cubicBezTo>
                    <a:pt x="17" y="6"/>
                    <a:pt x="17" y="12"/>
                    <a:pt x="16" y="13"/>
                  </a:cubicBezTo>
                  <a:cubicBezTo>
                    <a:pt x="15" y="14"/>
                    <a:pt x="11" y="19"/>
                    <a:pt x="11" y="21"/>
                  </a:cubicBezTo>
                  <a:cubicBezTo>
                    <a:pt x="11" y="22"/>
                    <a:pt x="11" y="23"/>
                    <a:pt x="10" y="23"/>
                  </a:cubicBezTo>
                  <a:cubicBezTo>
                    <a:pt x="10" y="26"/>
                    <a:pt x="11" y="30"/>
                    <a:pt x="11" y="31"/>
                  </a:cubicBezTo>
                  <a:cubicBezTo>
                    <a:pt x="11" y="33"/>
                    <a:pt x="12" y="45"/>
                    <a:pt x="10" y="47"/>
                  </a:cubicBezTo>
                  <a:cubicBezTo>
                    <a:pt x="7" y="50"/>
                    <a:pt x="6" y="54"/>
                    <a:pt x="6" y="54"/>
                  </a:cubicBezTo>
                  <a:cubicBezTo>
                    <a:pt x="6" y="54"/>
                    <a:pt x="2" y="56"/>
                    <a:pt x="1" y="62"/>
                  </a:cubicBezTo>
                  <a:cubicBezTo>
                    <a:pt x="0" y="67"/>
                    <a:pt x="1" y="71"/>
                    <a:pt x="1" y="75"/>
                  </a:cubicBezTo>
                  <a:cubicBezTo>
                    <a:pt x="1" y="78"/>
                    <a:pt x="3" y="80"/>
                    <a:pt x="5" y="84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7" y="87"/>
                    <a:pt x="16" y="87"/>
                    <a:pt x="22" y="88"/>
                  </a:cubicBezTo>
                  <a:cubicBezTo>
                    <a:pt x="27" y="90"/>
                    <a:pt x="32" y="97"/>
                    <a:pt x="32" y="100"/>
                  </a:cubicBezTo>
                  <a:cubicBezTo>
                    <a:pt x="32" y="103"/>
                    <a:pt x="36" y="108"/>
                    <a:pt x="38" y="110"/>
                  </a:cubicBezTo>
                  <a:cubicBezTo>
                    <a:pt x="41" y="111"/>
                    <a:pt x="47" y="107"/>
                    <a:pt x="50" y="107"/>
                  </a:cubicBezTo>
                  <a:cubicBezTo>
                    <a:pt x="53" y="107"/>
                    <a:pt x="63" y="107"/>
                    <a:pt x="65" y="105"/>
                  </a:cubicBezTo>
                  <a:cubicBezTo>
                    <a:pt x="65" y="105"/>
                    <a:pt x="66" y="105"/>
                    <a:pt x="66" y="105"/>
                  </a:cubicBezTo>
                  <a:cubicBezTo>
                    <a:pt x="69" y="99"/>
                    <a:pt x="70" y="93"/>
                    <a:pt x="70" y="93"/>
                  </a:cubicBezTo>
                  <a:cubicBezTo>
                    <a:pt x="70" y="93"/>
                    <a:pt x="81" y="81"/>
                    <a:pt x="83" y="81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29" name="Freeform 23"/>
            <p:cNvSpPr>
              <a:spLocks/>
            </p:cNvSpPr>
            <p:nvPr/>
          </p:nvSpPr>
          <p:spPr bwMode="auto">
            <a:xfrm>
              <a:off x="4378325" y="2984500"/>
              <a:ext cx="65088" cy="133350"/>
            </a:xfrm>
            <a:custGeom>
              <a:avLst/>
              <a:gdLst/>
              <a:ahLst/>
              <a:cxnLst>
                <a:cxn ang="0">
                  <a:pos x="23" y="45"/>
                </a:cxn>
                <a:cxn ang="0">
                  <a:pos x="28" y="37"/>
                </a:cxn>
                <a:cxn ang="0">
                  <a:pos x="32" y="30"/>
                </a:cxn>
                <a:cxn ang="0">
                  <a:pos x="33" y="14"/>
                </a:cxn>
                <a:cxn ang="0">
                  <a:pos x="32" y="6"/>
                </a:cxn>
                <a:cxn ang="0">
                  <a:pos x="28" y="6"/>
                </a:cxn>
                <a:cxn ang="0">
                  <a:pos x="25" y="1"/>
                </a:cxn>
                <a:cxn ang="0">
                  <a:pos x="21" y="6"/>
                </a:cxn>
                <a:cxn ang="0">
                  <a:pos x="18" y="11"/>
                </a:cxn>
                <a:cxn ang="0">
                  <a:pos x="8" y="13"/>
                </a:cxn>
                <a:cxn ang="0">
                  <a:pos x="2" y="17"/>
                </a:cxn>
                <a:cxn ang="0">
                  <a:pos x="0" y="17"/>
                </a:cxn>
                <a:cxn ang="0">
                  <a:pos x="6" y="28"/>
                </a:cxn>
                <a:cxn ang="0">
                  <a:pos x="9" y="36"/>
                </a:cxn>
                <a:cxn ang="0">
                  <a:pos x="10" y="49"/>
                </a:cxn>
                <a:cxn ang="0">
                  <a:pos x="11" y="70"/>
                </a:cxn>
                <a:cxn ang="0">
                  <a:pos x="19" y="69"/>
                </a:cxn>
                <a:cxn ang="0">
                  <a:pos x="27" y="67"/>
                </a:cxn>
                <a:cxn ang="0">
                  <a:pos x="23" y="58"/>
                </a:cxn>
                <a:cxn ang="0">
                  <a:pos x="23" y="45"/>
                </a:cxn>
              </a:cxnLst>
              <a:rect l="0" t="0" r="r" b="b"/>
              <a:pathLst>
                <a:path w="34" h="70">
                  <a:moveTo>
                    <a:pt x="23" y="45"/>
                  </a:moveTo>
                  <a:cubicBezTo>
                    <a:pt x="24" y="39"/>
                    <a:pt x="28" y="37"/>
                    <a:pt x="28" y="37"/>
                  </a:cubicBezTo>
                  <a:cubicBezTo>
                    <a:pt x="28" y="37"/>
                    <a:pt x="29" y="33"/>
                    <a:pt x="32" y="30"/>
                  </a:cubicBezTo>
                  <a:cubicBezTo>
                    <a:pt x="34" y="28"/>
                    <a:pt x="33" y="16"/>
                    <a:pt x="33" y="14"/>
                  </a:cubicBezTo>
                  <a:cubicBezTo>
                    <a:pt x="33" y="13"/>
                    <a:pt x="32" y="9"/>
                    <a:pt x="32" y="6"/>
                  </a:cubicBezTo>
                  <a:cubicBezTo>
                    <a:pt x="31" y="7"/>
                    <a:pt x="30" y="7"/>
                    <a:pt x="28" y="6"/>
                  </a:cubicBezTo>
                  <a:cubicBezTo>
                    <a:pt x="25" y="5"/>
                    <a:pt x="28" y="2"/>
                    <a:pt x="25" y="1"/>
                  </a:cubicBezTo>
                  <a:cubicBezTo>
                    <a:pt x="21" y="0"/>
                    <a:pt x="20" y="4"/>
                    <a:pt x="21" y="6"/>
                  </a:cubicBezTo>
                  <a:cubicBezTo>
                    <a:pt x="21" y="9"/>
                    <a:pt x="19" y="9"/>
                    <a:pt x="18" y="11"/>
                  </a:cubicBezTo>
                  <a:cubicBezTo>
                    <a:pt x="16" y="12"/>
                    <a:pt x="10" y="13"/>
                    <a:pt x="8" y="13"/>
                  </a:cubicBezTo>
                  <a:cubicBezTo>
                    <a:pt x="6" y="13"/>
                    <a:pt x="4" y="16"/>
                    <a:pt x="2" y="17"/>
                  </a:cubicBezTo>
                  <a:cubicBezTo>
                    <a:pt x="2" y="17"/>
                    <a:pt x="1" y="17"/>
                    <a:pt x="0" y="17"/>
                  </a:cubicBezTo>
                  <a:cubicBezTo>
                    <a:pt x="1" y="26"/>
                    <a:pt x="2" y="25"/>
                    <a:pt x="6" y="28"/>
                  </a:cubicBezTo>
                  <a:cubicBezTo>
                    <a:pt x="11" y="30"/>
                    <a:pt x="7" y="34"/>
                    <a:pt x="9" y="36"/>
                  </a:cubicBezTo>
                  <a:cubicBezTo>
                    <a:pt x="11" y="38"/>
                    <a:pt x="10" y="43"/>
                    <a:pt x="10" y="49"/>
                  </a:cubicBezTo>
                  <a:cubicBezTo>
                    <a:pt x="11" y="53"/>
                    <a:pt x="11" y="63"/>
                    <a:pt x="11" y="70"/>
                  </a:cubicBezTo>
                  <a:cubicBezTo>
                    <a:pt x="14" y="70"/>
                    <a:pt x="17" y="69"/>
                    <a:pt x="19" y="69"/>
                  </a:cubicBezTo>
                  <a:cubicBezTo>
                    <a:pt x="22" y="69"/>
                    <a:pt x="25" y="65"/>
                    <a:pt x="27" y="67"/>
                  </a:cubicBezTo>
                  <a:cubicBezTo>
                    <a:pt x="25" y="63"/>
                    <a:pt x="23" y="61"/>
                    <a:pt x="23" y="58"/>
                  </a:cubicBezTo>
                  <a:cubicBezTo>
                    <a:pt x="23" y="54"/>
                    <a:pt x="22" y="50"/>
                    <a:pt x="23" y="45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30" name="Freeform 24"/>
            <p:cNvSpPr>
              <a:spLocks/>
            </p:cNvSpPr>
            <p:nvPr/>
          </p:nvSpPr>
          <p:spPr bwMode="auto">
            <a:xfrm>
              <a:off x="4359275" y="3013075"/>
              <a:ext cx="41275" cy="112713"/>
            </a:xfrm>
            <a:custGeom>
              <a:avLst/>
              <a:gdLst/>
              <a:ahLst/>
              <a:cxnLst>
                <a:cxn ang="0">
                  <a:pos x="19" y="21"/>
                </a:cxn>
                <a:cxn ang="0">
                  <a:pos x="16" y="13"/>
                </a:cxn>
                <a:cxn ang="0">
                  <a:pos x="10" y="2"/>
                </a:cxn>
                <a:cxn ang="0">
                  <a:pos x="2" y="1"/>
                </a:cxn>
                <a:cxn ang="0">
                  <a:pos x="0" y="1"/>
                </a:cxn>
                <a:cxn ang="0">
                  <a:pos x="3" y="8"/>
                </a:cxn>
                <a:cxn ang="0">
                  <a:pos x="5" y="15"/>
                </a:cxn>
                <a:cxn ang="0">
                  <a:pos x="6" y="31"/>
                </a:cxn>
                <a:cxn ang="0">
                  <a:pos x="9" y="46"/>
                </a:cxn>
                <a:cxn ang="0">
                  <a:pos x="13" y="59"/>
                </a:cxn>
                <a:cxn ang="0">
                  <a:pos x="15" y="58"/>
                </a:cxn>
                <a:cxn ang="0">
                  <a:pos x="21" y="55"/>
                </a:cxn>
                <a:cxn ang="0">
                  <a:pos x="20" y="34"/>
                </a:cxn>
                <a:cxn ang="0">
                  <a:pos x="19" y="21"/>
                </a:cxn>
              </a:cxnLst>
              <a:rect l="0" t="0" r="r" b="b"/>
              <a:pathLst>
                <a:path w="21" h="59">
                  <a:moveTo>
                    <a:pt x="19" y="21"/>
                  </a:moveTo>
                  <a:cubicBezTo>
                    <a:pt x="17" y="19"/>
                    <a:pt x="21" y="15"/>
                    <a:pt x="16" y="13"/>
                  </a:cubicBezTo>
                  <a:cubicBezTo>
                    <a:pt x="12" y="10"/>
                    <a:pt x="11" y="11"/>
                    <a:pt x="10" y="2"/>
                  </a:cubicBezTo>
                  <a:cubicBezTo>
                    <a:pt x="8" y="2"/>
                    <a:pt x="4" y="1"/>
                    <a:pt x="2" y="1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1" y="4"/>
                    <a:pt x="2" y="7"/>
                    <a:pt x="3" y="8"/>
                  </a:cubicBezTo>
                  <a:cubicBezTo>
                    <a:pt x="4" y="9"/>
                    <a:pt x="6" y="11"/>
                    <a:pt x="5" y="15"/>
                  </a:cubicBezTo>
                  <a:cubicBezTo>
                    <a:pt x="5" y="19"/>
                    <a:pt x="4" y="27"/>
                    <a:pt x="6" y="31"/>
                  </a:cubicBezTo>
                  <a:cubicBezTo>
                    <a:pt x="7" y="34"/>
                    <a:pt x="9" y="40"/>
                    <a:pt x="9" y="46"/>
                  </a:cubicBezTo>
                  <a:cubicBezTo>
                    <a:pt x="9" y="50"/>
                    <a:pt x="11" y="55"/>
                    <a:pt x="13" y="59"/>
                  </a:cubicBezTo>
                  <a:cubicBezTo>
                    <a:pt x="14" y="59"/>
                    <a:pt x="14" y="58"/>
                    <a:pt x="15" y="58"/>
                  </a:cubicBezTo>
                  <a:cubicBezTo>
                    <a:pt x="17" y="56"/>
                    <a:pt x="19" y="55"/>
                    <a:pt x="21" y="55"/>
                  </a:cubicBezTo>
                  <a:cubicBezTo>
                    <a:pt x="21" y="48"/>
                    <a:pt x="21" y="38"/>
                    <a:pt x="20" y="34"/>
                  </a:cubicBezTo>
                  <a:cubicBezTo>
                    <a:pt x="20" y="28"/>
                    <a:pt x="21" y="23"/>
                    <a:pt x="19" y="21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31" name="Freeform 25"/>
            <p:cNvSpPr>
              <a:spLocks/>
            </p:cNvSpPr>
            <p:nvPr/>
          </p:nvSpPr>
          <p:spPr bwMode="auto">
            <a:xfrm>
              <a:off x="4546600" y="2968625"/>
              <a:ext cx="160338" cy="249238"/>
            </a:xfrm>
            <a:custGeom>
              <a:avLst/>
              <a:gdLst/>
              <a:ahLst/>
              <a:cxnLst>
                <a:cxn ang="0">
                  <a:pos x="35" y="124"/>
                </a:cxn>
                <a:cxn ang="0">
                  <a:pos x="65" y="125"/>
                </a:cxn>
                <a:cxn ang="0">
                  <a:pos x="81" y="130"/>
                </a:cxn>
                <a:cxn ang="0">
                  <a:pos x="84" y="120"/>
                </a:cxn>
                <a:cxn ang="0">
                  <a:pos x="82" y="118"/>
                </a:cxn>
                <a:cxn ang="0">
                  <a:pos x="75" y="111"/>
                </a:cxn>
                <a:cxn ang="0">
                  <a:pos x="72" y="107"/>
                </a:cxn>
                <a:cxn ang="0">
                  <a:pos x="71" y="101"/>
                </a:cxn>
                <a:cxn ang="0">
                  <a:pos x="67" y="92"/>
                </a:cxn>
                <a:cxn ang="0">
                  <a:pos x="66" y="82"/>
                </a:cxn>
                <a:cxn ang="0">
                  <a:pos x="71" y="71"/>
                </a:cxn>
                <a:cxn ang="0">
                  <a:pos x="77" y="64"/>
                </a:cxn>
                <a:cxn ang="0">
                  <a:pos x="74" y="56"/>
                </a:cxn>
                <a:cxn ang="0">
                  <a:pos x="64" y="46"/>
                </a:cxn>
                <a:cxn ang="0">
                  <a:pos x="62" y="38"/>
                </a:cxn>
                <a:cxn ang="0">
                  <a:pos x="71" y="37"/>
                </a:cxn>
                <a:cxn ang="0">
                  <a:pos x="76" y="35"/>
                </a:cxn>
                <a:cxn ang="0">
                  <a:pos x="71" y="21"/>
                </a:cxn>
                <a:cxn ang="0">
                  <a:pos x="70" y="11"/>
                </a:cxn>
                <a:cxn ang="0">
                  <a:pos x="63" y="1"/>
                </a:cxn>
                <a:cxn ang="0">
                  <a:pos x="62" y="0"/>
                </a:cxn>
                <a:cxn ang="0">
                  <a:pos x="62" y="7"/>
                </a:cxn>
                <a:cxn ang="0">
                  <a:pos x="66" y="11"/>
                </a:cxn>
                <a:cxn ang="0">
                  <a:pos x="67" y="18"/>
                </a:cxn>
                <a:cxn ang="0">
                  <a:pos x="60" y="22"/>
                </a:cxn>
                <a:cxn ang="0">
                  <a:pos x="54" y="34"/>
                </a:cxn>
                <a:cxn ang="0">
                  <a:pos x="51" y="42"/>
                </a:cxn>
                <a:cxn ang="0">
                  <a:pos x="50" y="48"/>
                </a:cxn>
                <a:cxn ang="0">
                  <a:pos x="44" y="54"/>
                </a:cxn>
                <a:cxn ang="0">
                  <a:pos x="36" y="72"/>
                </a:cxn>
                <a:cxn ang="0">
                  <a:pos x="31" y="77"/>
                </a:cxn>
                <a:cxn ang="0">
                  <a:pos x="23" y="71"/>
                </a:cxn>
                <a:cxn ang="0">
                  <a:pos x="17" y="72"/>
                </a:cxn>
                <a:cxn ang="0">
                  <a:pos x="4" y="84"/>
                </a:cxn>
                <a:cxn ang="0">
                  <a:pos x="0" y="96"/>
                </a:cxn>
                <a:cxn ang="0">
                  <a:pos x="5" y="103"/>
                </a:cxn>
                <a:cxn ang="0">
                  <a:pos x="14" y="104"/>
                </a:cxn>
                <a:cxn ang="0">
                  <a:pos x="17" y="115"/>
                </a:cxn>
                <a:cxn ang="0">
                  <a:pos x="15" y="125"/>
                </a:cxn>
                <a:cxn ang="0">
                  <a:pos x="31" y="125"/>
                </a:cxn>
                <a:cxn ang="0">
                  <a:pos x="35" y="124"/>
                </a:cxn>
              </a:cxnLst>
              <a:rect l="0" t="0" r="r" b="b"/>
              <a:pathLst>
                <a:path w="84" h="130">
                  <a:moveTo>
                    <a:pt x="35" y="124"/>
                  </a:moveTo>
                  <a:cubicBezTo>
                    <a:pt x="35" y="124"/>
                    <a:pt x="62" y="125"/>
                    <a:pt x="65" y="125"/>
                  </a:cubicBezTo>
                  <a:cubicBezTo>
                    <a:pt x="69" y="124"/>
                    <a:pt x="81" y="130"/>
                    <a:pt x="81" y="130"/>
                  </a:cubicBezTo>
                  <a:cubicBezTo>
                    <a:pt x="81" y="130"/>
                    <a:pt x="82" y="124"/>
                    <a:pt x="84" y="120"/>
                  </a:cubicBezTo>
                  <a:cubicBezTo>
                    <a:pt x="83" y="120"/>
                    <a:pt x="82" y="119"/>
                    <a:pt x="82" y="118"/>
                  </a:cubicBezTo>
                  <a:cubicBezTo>
                    <a:pt x="82" y="117"/>
                    <a:pt x="77" y="113"/>
                    <a:pt x="75" y="111"/>
                  </a:cubicBezTo>
                  <a:cubicBezTo>
                    <a:pt x="73" y="109"/>
                    <a:pt x="72" y="107"/>
                    <a:pt x="72" y="107"/>
                  </a:cubicBezTo>
                  <a:cubicBezTo>
                    <a:pt x="72" y="107"/>
                    <a:pt x="73" y="104"/>
                    <a:pt x="71" y="101"/>
                  </a:cubicBezTo>
                  <a:cubicBezTo>
                    <a:pt x="68" y="98"/>
                    <a:pt x="67" y="96"/>
                    <a:pt x="67" y="92"/>
                  </a:cubicBezTo>
                  <a:cubicBezTo>
                    <a:pt x="67" y="88"/>
                    <a:pt x="66" y="85"/>
                    <a:pt x="66" y="82"/>
                  </a:cubicBezTo>
                  <a:cubicBezTo>
                    <a:pt x="66" y="80"/>
                    <a:pt x="70" y="76"/>
                    <a:pt x="71" y="71"/>
                  </a:cubicBezTo>
                  <a:cubicBezTo>
                    <a:pt x="72" y="68"/>
                    <a:pt x="75" y="66"/>
                    <a:pt x="77" y="64"/>
                  </a:cubicBezTo>
                  <a:cubicBezTo>
                    <a:pt x="76" y="62"/>
                    <a:pt x="75" y="59"/>
                    <a:pt x="74" y="56"/>
                  </a:cubicBezTo>
                  <a:cubicBezTo>
                    <a:pt x="72" y="52"/>
                    <a:pt x="69" y="50"/>
                    <a:pt x="64" y="46"/>
                  </a:cubicBezTo>
                  <a:cubicBezTo>
                    <a:pt x="60" y="42"/>
                    <a:pt x="62" y="40"/>
                    <a:pt x="62" y="38"/>
                  </a:cubicBezTo>
                  <a:cubicBezTo>
                    <a:pt x="62" y="37"/>
                    <a:pt x="67" y="37"/>
                    <a:pt x="71" y="37"/>
                  </a:cubicBezTo>
                  <a:cubicBezTo>
                    <a:pt x="75" y="37"/>
                    <a:pt x="78" y="36"/>
                    <a:pt x="76" y="35"/>
                  </a:cubicBezTo>
                  <a:cubicBezTo>
                    <a:pt x="74" y="34"/>
                    <a:pt x="71" y="27"/>
                    <a:pt x="71" y="21"/>
                  </a:cubicBezTo>
                  <a:cubicBezTo>
                    <a:pt x="72" y="16"/>
                    <a:pt x="70" y="14"/>
                    <a:pt x="70" y="11"/>
                  </a:cubicBezTo>
                  <a:cubicBezTo>
                    <a:pt x="70" y="8"/>
                    <a:pt x="66" y="1"/>
                    <a:pt x="63" y="1"/>
                  </a:cubicBezTo>
                  <a:cubicBezTo>
                    <a:pt x="63" y="1"/>
                    <a:pt x="63" y="0"/>
                    <a:pt x="62" y="0"/>
                  </a:cubicBezTo>
                  <a:cubicBezTo>
                    <a:pt x="62" y="3"/>
                    <a:pt x="62" y="6"/>
                    <a:pt x="62" y="7"/>
                  </a:cubicBezTo>
                  <a:cubicBezTo>
                    <a:pt x="62" y="8"/>
                    <a:pt x="64" y="11"/>
                    <a:pt x="66" y="11"/>
                  </a:cubicBezTo>
                  <a:cubicBezTo>
                    <a:pt x="68" y="12"/>
                    <a:pt x="67" y="15"/>
                    <a:pt x="67" y="18"/>
                  </a:cubicBezTo>
                  <a:cubicBezTo>
                    <a:pt x="67" y="21"/>
                    <a:pt x="61" y="21"/>
                    <a:pt x="60" y="22"/>
                  </a:cubicBezTo>
                  <a:cubicBezTo>
                    <a:pt x="59" y="23"/>
                    <a:pt x="53" y="33"/>
                    <a:pt x="54" y="34"/>
                  </a:cubicBezTo>
                  <a:cubicBezTo>
                    <a:pt x="54" y="36"/>
                    <a:pt x="53" y="41"/>
                    <a:pt x="51" y="42"/>
                  </a:cubicBezTo>
                  <a:cubicBezTo>
                    <a:pt x="49" y="42"/>
                    <a:pt x="50" y="46"/>
                    <a:pt x="50" y="48"/>
                  </a:cubicBezTo>
                  <a:cubicBezTo>
                    <a:pt x="50" y="49"/>
                    <a:pt x="44" y="52"/>
                    <a:pt x="44" y="54"/>
                  </a:cubicBezTo>
                  <a:cubicBezTo>
                    <a:pt x="44" y="57"/>
                    <a:pt x="38" y="68"/>
                    <a:pt x="36" y="72"/>
                  </a:cubicBezTo>
                  <a:cubicBezTo>
                    <a:pt x="34" y="75"/>
                    <a:pt x="32" y="80"/>
                    <a:pt x="31" y="77"/>
                  </a:cubicBezTo>
                  <a:cubicBezTo>
                    <a:pt x="31" y="73"/>
                    <a:pt x="26" y="69"/>
                    <a:pt x="23" y="71"/>
                  </a:cubicBezTo>
                  <a:cubicBezTo>
                    <a:pt x="21" y="73"/>
                    <a:pt x="18" y="72"/>
                    <a:pt x="17" y="72"/>
                  </a:cubicBezTo>
                  <a:cubicBezTo>
                    <a:pt x="15" y="72"/>
                    <a:pt x="4" y="84"/>
                    <a:pt x="4" y="84"/>
                  </a:cubicBezTo>
                  <a:cubicBezTo>
                    <a:pt x="4" y="84"/>
                    <a:pt x="3" y="90"/>
                    <a:pt x="0" y="96"/>
                  </a:cubicBezTo>
                  <a:cubicBezTo>
                    <a:pt x="2" y="97"/>
                    <a:pt x="4" y="100"/>
                    <a:pt x="5" y="103"/>
                  </a:cubicBezTo>
                  <a:cubicBezTo>
                    <a:pt x="8" y="106"/>
                    <a:pt x="12" y="103"/>
                    <a:pt x="14" y="104"/>
                  </a:cubicBezTo>
                  <a:cubicBezTo>
                    <a:pt x="16" y="105"/>
                    <a:pt x="18" y="113"/>
                    <a:pt x="17" y="115"/>
                  </a:cubicBezTo>
                  <a:cubicBezTo>
                    <a:pt x="16" y="117"/>
                    <a:pt x="14" y="123"/>
                    <a:pt x="15" y="125"/>
                  </a:cubicBezTo>
                  <a:cubicBezTo>
                    <a:pt x="31" y="125"/>
                    <a:pt x="31" y="125"/>
                    <a:pt x="31" y="125"/>
                  </a:cubicBezTo>
                  <a:lnTo>
                    <a:pt x="35" y="124"/>
                  </a:ln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32" name="Freeform 26"/>
            <p:cNvSpPr>
              <a:spLocks/>
            </p:cNvSpPr>
            <p:nvPr/>
          </p:nvSpPr>
          <p:spPr bwMode="auto">
            <a:xfrm>
              <a:off x="4176713" y="3022600"/>
              <a:ext cx="131763" cy="134938"/>
            </a:xfrm>
            <a:custGeom>
              <a:avLst/>
              <a:gdLst/>
              <a:ahLst/>
              <a:cxnLst>
                <a:cxn ang="0">
                  <a:pos x="66" y="60"/>
                </a:cxn>
                <a:cxn ang="0">
                  <a:pos x="61" y="47"/>
                </a:cxn>
                <a:cxn ang="0">
                  <a:pos x="65" y="36"/>
                </a:cxn>
                <a:cxn ang="0">
                  <a:pos x="69" y="29"/>
                </a:cxn>
                <a:cxn ang="0">
                  <a:pos x="65" y="11"/>
                </a:cxn>
                <a:cxn ang="0">
                  <a:pos x="63" y="10"/>
                </a:cxn>
                <a:cxn ang="0">
                  <a:pos x="50" y="12"/>
                </a:cxn>
                <a:cxn ang="0">
                  <a:pos x="40" y="7"/>
                </a:cxn>
                <a:cxn ang="0">
                  <a:pos x="31" y="4"/>
                </a:cxn>
                <a:cxn ang="0">
                  <a:pos x="27" y="3"/>
                </a:cxn>
                <a:cxn ang="0">
                  <a:pos x="22" y="4"/>
                </a:cxn>
                <a:cxn ang="0">
                  <a:pos x="15" y="7"/>
                </a:cxn>
                <a:cxn ang="0">
                  <a:pos x="10" y="5"/>
                </a:cxn>
                <a:cxn ang="0">
                  <a:pos x="6" y="6"/>
                </a:cxn>
                <a:cxn ang="0">
                  <a:pos x="6" y="15"/>
                </a:cxn>
                <a:cxn ang="0">
                  <a:pos x="8" y="20"/>
                </a:cxn>
                <a:cxn ang="0">
                  <a:pos x="10" y="27"/>
                </a:cxn>
                <a:cxn ang="0">
                  <a:pos x="5" y="28"/>
                </a:cxn>
                <a:cxn ang="0">
                  <a:pos x="6" y="35"/>
                </a:cxn>
                <a:cxn ang="0">
                  <a:pos x="2" y="41"/>
                </a:cxn>
                <a:cxn ang="0">
                  <a:pos x="1" y="49"/>
                </a:cxn>
                <a:cxn ang="0">
                  <a:pos x="5" y="52"/>
                </a:cxn>
                <a:cxn ang="0">
                  <a:pos x="14" y="61"/>
                </a:cxn>
                <a:cxn ang="0">
                  <a:pos x="10" y="71"/>
                </a:cxn>
                <a:cxn ang="0">
                  <a:pos x="44" y="64"/>
                </a:cxn>
                <a:cxn ang="0">
                  <a:pos x="65" y="65"/>
                </a:cxn>
                <a:cxn ang="0">
                  <a:pos x="66" y="60"/>
                </a:cxn>
              </a:cxnLst>
              <a:rect l="0" t="0" r="r" b="b"/>
              <a:pathLst>
                <a:path w="69" h="71">
                  <a:moveTo>
                    <a:pt x="66" y="60"/>
                  </a:moveTo>
                  <a:cubicBezTo>
                    <a:pt x="64" y="58"/>
                    <a:pt x="61" y="49"/>
                    <a:pt x="61" y="47"/>
                  </a:cubicBezTo>
                  <a:cubicBezTo>
                    <a:pt x="61" y="45"/>
                    <a:pt x="65" y="39"/>
                    <a:pt x="65" y="36"/>
                  </a:cubicBezTo>
                  <a:cubicBezTo>
                    <a:pt x="65" y="33"/>
                    <a:pt x="69" y="31"/>
                    <a:pt x="69" y="29"/>
                  </a:cubicBezTo>
                  <a:cubicBezTo>
                    <a:pt x="69" y="27"/>
                    <a:pt x="68" y="17"/>
                    <a:pt x="65" y="11"/>
                  </a:cubicBezTo>
                  <a:cubicBezTo>
                    <a:pt x="65" y="11"/>
                    <a:pt x="64" y="11"/>
                    <a:pt x="63" y="10"/>
                  </a:cubicBezTo>
                  <a:cubicBezTo>
                    <a:pt x="61" y="8"/>
                    <a:pt x="53" y="9"/>
                    <a:pt x="50" y="12"/>
                  </a:cubicBezTo>
                  <a:cubicBezTo>
                    <a:pt x="47" y="15"/>
                    <a:pt x="41" y="9"/>
                    <a:pt x="40" y="7"/>
                  </a:cubicBezTo>
                  <a:cubicBezTo>
                    <a:pt x="39" y="6"/>
                    <a:pt x="35" y="2"/>
                    <a:pt x="31" y="4"/>
                  </a:cubicBezTo>
                  <a:cubicBezTo>
                    <a:pt x="28" y="7"/>
                    <a:pt x="27" y="6"/>
                    <a:pt x="27" y="3"/>
                  </a:cubicBezTo>
                  <a:cubicBezTo>
                    <a:pt x="28" y="0"/>
                    <a:pt x="22" y="1"/>
                    <a:pt x="22" y="4"/>
                  </a:cubicBezTo>
                  <a:cubicBezTo>
                    <a:pt x="21" y="6"/>
                    <a:pt x="17" y="9"/>
                    <a:pt x="15" y="7"/>
                  </a:cubicBezTo>
                  <a:cubicBezTo>
                    <a:pt x="14" y="5"/>
                    <a:pt x="11" y="2"/>
                    <a:pt x="10" y="5"/>
                  </a:cubicBezTo>
                  <a:cubicBezTo>
                    <a:pt x="9" y="7"/>
                    <a:pt x="7" y="7"/>
                    <a:pt x="6" y="6"/>
                  </a:cubicBezTo>
                  <a:cubicBezTo>
                    <a:pt x="5" y="9"/>
                    <a:pt x="4" y="14"/>
                    <a:pt x="6" y="15"/>
                  </a:cubicBezTo>
                  <a:cubicBezTo>
                    <a:pt x="8" y="16"/>
                    <a:pt x="8" y="19"/>
                    <a:pt x="8" y="20"/>
                  </a:cubicBezTo>
                  <a:cubicBezTo>
                    <a:pt x="7" y="22"/>
                    <a:pt x="12" y="25"/>
                    <a:pt x="10" y="27"/>
                  </a:cubicBezTo>
                  <a:cubicBezTo>
                    <a:pt x="8" y="29"/>
                    <a:pt x="6" y="25"/>
                    <a:pt x="5" y="28"/>
                  </a:cubicBezTo>
                  <a:cubicBezTo>
                    <a:pt x="3" y="30"/>
                    <a:pt x="7" y="33"/>
                    <a:pt x="6" y="35"/>
                  </a:cubicBezTo>
                  <a:cubicBezTo>
                    <a:pt x="4" y="37"/>
                    <a:pt x="2" y="37"/>
                    <a:pt x="2" y="41"/>
                  </a:cubicBezTo>
                  <a:cubicBezTo>
                    <a:pt x="3" y="45"/>
                    <a:pt x="3" y="48"/>
                    <a:pt x="1" y="49"/>
                  </a:cubicBezTo>
                  <a:cubicBezTo>
                    <a:pt x="0" y="50"/>
                    <a:pt x="1" y="50"/>
                    <a:pt x="5" y="52"/>
                  </a:cubicBezTo>
                  <a:cubicBezTo>
                    <a:pt x="8" y="55"/>
                    <a:pt x="14" y="57"/>
                    <a:pt x="14" y="61"/>
                  </a:cubicBezTo>
                  <a:cubicBezTo>
                    <a:pt x="13" y="64"/>
                    <a:pt x="12" y="65"/>
                    <a:pt x="10" y="71"/>
                  </a:cubicBezTo>
                  <a:cubicBezTo>
                    <a:pt x="17" y="71"/>
                    <a:pt x="29" y="66"/>
                    <a:pt x="44" y="64"/>
                  </a:cubicBezTo>
                  <a:cubicBezTo>
                    <a:pt x="52" y="62"/>
                    <a:pt x="60" y="64"/>
                    <a:pt x="65" y="65"/>
                  </a:cubicBezTo>
                  <a:cubicBezTo>
                    <a:pt x="66" y="63"/>
                    <a:pt x="66" y="61"/>
                    <a:pt x="66" y="60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33" name="Freeform 27"/>
            <p:cNvSpPr>
              <a:spLocks/>
            </p:cNvSpPr>
            <p:nvPr/>
          </p:nvSpPr>
          <p:spPr bwMode="auto">
            <a:xfrm>
              <a:off x="4292600" y="3014663"/>
              <a:ext cx="92075" cy="139700"/>
            </a:xfrm>
            <a:custGeom>
              <a:avLst/>
              <a:gdLst/>
              <a:ahLst/>
              <a:cxnLst>
                <a:cxn ang="0">
                  <a:pos x="41" y="30"/>
                </a:cxn>
                <a:cxn ang="0">
                  <a:pos x="40" y="14"/>
                </a:cxn>
                <a:cxn ang="0">
                  <a:pos x="38" y="7"/>
                </a:cxn>
                <a:cxn ang="0">
                  <a:pos x="35" y="0"/>
                </a:cxn>
                <a:cxn ang="0">
                  <a:pos x="32" y="3"/>
                </a:cxn>
                <a:cxn ang="0">
                  <a:pos x="4" y="2"/>
                </a:cxn>
                <a:cxn ang="0">
                  <a:pos x="6" y="13"/>
                </a:cxn>
                <a:cxn ang="0">
                  <a:pos x="4" y="15"/>
                </a:cxn>
                <a:cxn ang="0">
                  <a:pos x="8" y="33"/>
                </a:cxn>
                <a:cxn ang="0">
                  <a:pos x="4" y="40"/>
                </a:cxn>
                <a:cxn ang="0">
                  <a:pos x="0" y="51"/>
                </a:cxn>
                <a:cxn ang="0">
                  <a:pos x="5" y="64"/>
                </a:cxn>
                <a:cxn ang="0">
                  <a:pos x="4" y="69"/>
                </a:cxn>
                <a:cxn ang="0">
                  <a:pos x="13" y="72"/>
                </a:cxn>
                <a:cxn ang="0">
                  <a:pos x="35" y="64"/>
                </a:cxn>
                <a:cxn ang="0">
                  <a:pos x="48" y="58"/>
                </a:cxn>
                <a:cxn ang="0">
                  <a:pos x="44" y="45"/>
                </a:cxn>
                <a:cxn ang="0">
                  <a:pos x="41" y="30"/>
                </a:cxn>
              </a:cxnLst>
              <a:rect l="0" t="0" r="r" b="b"/>
              <a:pathLst>
                <a:path w="48" h="73">
                  <a:moveTo>
                    <a:pt x="41" y="30"/>
                  </a:moveTo>
                  <a:cubicBezTo>
                    <a:pt x="39" y="26"/>
                    <a:pt x="40" y="18"/>
                    <a:pt x="40" y="14"/>
                  </a:cubicBezTo>
                  <a:cubicBezTo>
                    <a:pt x="41" y="10"/>
                    <a:pt x="39" y="8"/>
                    <a:pt x="38" y="7"/>
                  </a:cubicBezTo>
                  <a:cubicBezTo>
                    <a:pt x="37" y="6"/>
                    <a:pt x="36" y="3"/>
                    <a:pt x="35" y="0"/>
                  </a:cubicBezTo>
                  <a:cubicBezTo>
                    <a:pt x="33" y="1"/>
                    <a:pt x="33" y="4"/>
                    <a:pt x="32" y="3"/>
                  </a:cubicBezTo>
                  <a:cubicBezTo>
                    <a:pt x="31" y="1"/>
                    <a:pt x="5" y="0"/>
                    <a:pt x="4" y="2"/>
                  </a:cubicBezTo>
                  <a:cubicBezTo>
                    <a:pt x="3" y="4"/>
                    <a:pt x="6" y="11"/>
                    <a:pt x="6" y="13"/>
                  </a:cubicBezTo>
                  <a:cubicBezTo>
                    <a:pt x="6" y="14"/>
                    <a:pt x="5" y="15"/>
                    <a:pt x="4" y="15"/>
                  </a:cubicBezTo>
                  <a:cubicBezTo>
                    <a:pt x="7" y="21"/>
                    <a:pt x="8" y="31"/>
                    <a:pt x="8" y="33"/>
                  </a:cubicBezTo>
                  <a:cubicBezTo>
                    <a:pt x="8" y="35"/>
                    <a:pt x="4" y="37"/>
                    <a:pt x="4" y="40"/>
                  </a:cubicBezTo>
                  <a:cubicBezTo>
                    <a:pt x="4" y="43"/>
                    <a:pt x="0" y="49"/>
                    <a:pt x="0" y="51"/>
                  </a:cubicBezTo>
                  <a:cubicBezTo>
                    <a:pt x="0" y="53"/>
                    <a:pt x="3" y="62"/>
                    <a:pt x="5" y="64"/>
                  </a:cubicBezTo>
                  <a:cubicBezTo>
                    <a:pt x="5" y="65"/>
                    <a:pt x="5" y="67"/>
                    <a:pt x="4" y="69"/>
                  </a:cubicBezTo>
                  <a:cubicBezTo>
                    <a:pt x="9" y="71"/>
                    <a:pt x="12" y="72"/>
                    <a:pt x="13" y="72"/>
                  </a:cubicBezTo>
                  <a:cubicBezTo>
                    <a:pt x="15" y="73"/>
                    <a:pt x="29" y="66"/>
                    <a:pt x="35" y="64"/>
                  </a:cubicBezTo>
                  <a:cubicBezTo>
                    <a:pt x="39" y="61"/>
                    <a:pt x="44" y="60"/>
                    <a:pt x="48" y="58"/>
                  </a:cubicBezTo>
                  <a:cubicBezTo>
                    <a:pt x="46" y="54"/>
                    <a:pt x="44" y="49"/>
                    <a:pt x="44" y="45"/>
                  </a:cubicBezTo>
                  <a:cubicBezTo>
                    <a:pt x="44" y="39"/>
                    <a:pt x="42" y="33"/>
                    <a:pt x="41" y="30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34" name="Freeform 28"/>
            <p:cNvSpPr>
              <a:spLocks/>
            </p:cNvSpPr>
            <p:nvPr/>
          </p:nvSpPr>
          <p:spPr bwMode="auto">
            <a:xfrm>
              <a:off x="4033838" y="2981325"/>
              <a:ext cx="165100" cy="122238"/>
            </a:xfrm>
            <a:custGeom>
              <a:avLst/>
              <a:gdLst/>
              <a:ahLst/>
              <a:cxnLst>
                <a:cxn ang="0">
                  <a:pos x="29" y="34"/>
                </a:cxn>
                <a:cxn ang="0">
                  <a:pos x="34" y="33"/>
                </a:cxn>
                <a:cxn ang="0">
                  <a:pos x="42" y="31"/>
                </a:cxn>
                <a:cxn ang="0">
                  <a:pos x="51" y="42"/>
                </a:cxn>
                <a:cxn ang="0">
                  <a:pos x="53" y="49"/>
                </a:cxn>
                <a:cxn ang="0">
                  <a:pos x="53" y="50"/>
                </a:cxn>
                <a:cxn ang="0">
                  <a:pos x="61" y="48"/>
                </a:cxn>
                <a:cxn ang="0">
                  <a:pos x="65" y="58"/>
                </a:cxn>
                <a:cxn ang="0">
                  <a:pos x="70" y="62"/>
                </a:cxn>
                <a:cxn ang="0">
                  <a:pos x="74" y="58"/>
                </a:cxn>
                <a:cxn ang="0">
                  <a:pos x="77" y="60"/>
                </a:cxn>
                <a:cxn ang="0">
                  <a:pos x="80" y="57"/>
                </a:cxn>
                <a:cxn ang="0">
                  <a:pos x="79" y="50"/>
                </a:cxn>
                <a:cxn ang="0">
                  <a:pos x="84" y="49"/>
                </a:cxn>
                <a:cxn ang="0">
                  <a:pos x="82" y="42"/>
                </a:cxn>
                <a:cxn ang="0">
                  <a:pos x="80" y="37"/>
                </a:cxn>
                <a:cxn ang="0">
                  <a:pos x="80" y="28"/>
                </a:cxn>
                <a:cxn ang="0">
                  <a:pos x="78" y="26"/>
                </a:cxn>
                <a:cxn ang="0">
                  <a:pos x="76" y="20"/>
                </a:cxn>
                <a:cxn ang="0">
                  <a:pos x="76" y="16"/>
                </a:cxn>
                <a:cxn ang="0">
                  <a:pos x="72" y="11"/>
                </a:cxn>
                <a:cxn ang="0">
                  <a:pos x="67" y="2"/>
                </a:cxn>
                <a:cxn ang="0">
                  <a:pos x="59" y="8"/>
                </a:cxn>
                <a:cxn ang="0">
                  <a:pos x="52" y="7"/>
                </a:cxn>
                <a:cxn ang="0">
                  <a:pos x="45" y="8"/>
                </a:cxn>
                <a:cxn ang="0">
                  <a:pos x="42" y="5"/>
                </a:cxn>
                <a:cxn ang="0">
                  <a:pos x="42" y="3"/>
                </a:cxn>
                <a:cxn ang="0">
                  <a:pos x="41" y="4"/>
                </a:cxn>
                <a:cxn ang="0">
                  <a:pos x="24" y="3"/>
                </a:cxn>
                <a:cxn ang="0">
                  <a:pos x="16" y="0"/>
                </a:cxn>
                <a:cxn ang="0">
                  <a:pos x="14" y="5"/>
                </a:cxn>
                <a:cxn ang="0">
                  <a:pos x="15" y="10"/>
                </a:cxn>
                <a:cxn ang="0">
                  <a:pos x="11" y="12"/>
                </a:cxn>
                <a:cxn ang="0">
                  <a:pos x="1" y="17"/>
                </a:cxn>
                <a:cxn ang="0">
                  <a:pos x="0" y="18"/>
                </a:cxn>
                <a:cxn ang="0">
                  <a:pos x="8" y="28"/>
                </a:cxn>
                <a:cxn ang="0">
                  <a:pos x="21" y="42"/>
                </a:cxn>
                <a:cxn ang="0">
                  <a:pos x="29" y="34"/>
                </a:cxn>
              </a:cxnLst>
              <a:rect l="0" t="0" r="r" b="b"/>
              <a:pathLst>
                <a:path w="86" h="64">
                  <a:moveTo>
                    <a:pt x="29" y="34"/>
                  </a:moveTo>
                  <a:cubicBezTo>
                    <a:pt x="29" y="31"/>
                    <a:pt x="31" y="32"/>
                    <a:pt x="34" y="33"/>
                  </a:cubicBezTo>
                  <a:cubicBezTo>
                    <a:pt x="37" y="33"/>
                    <a:pt x="40" y="31"/>
                    <a:pt x="42" y="31"/>
                  </a:cubicBezTo>
                  <a:cubicBezTo>
                    <a:pt x="45" y="31"/>
                    <a:pt x="51" y="40"/>
                    <a:pt x="51" y="42"/>
                  </a:cubicBezTo>
                  <a:cubicBezTo>
                    <a:pt x="51" y="45"/>
                    <a:pt x="52" y="47"/>
                    <a:pt x="53" y="49"/>
                  </a:cubicBezTo>
                  <a:cubicBezTo>
                    <a:pt x="53" y="49"/>
                    <a:pt x="53" y="49"/>
                    <a:pt x="53" y="50"/>
                  </a:cubicBezTo>
                  <a:cubicBezTo>
                    <a:pt x="57" y="49"/>
                    <a:pt x="61" y="48"/>
                    <a:pt x="61" y="48"/>
                  </a:cubicBezTo>
                  <a:cubicBezTo>
                    <a:pt x="63" y="48"/>
                    <a:pt x="65" y="54"/>
                    <a:pt x="65" y="58"/>
                  </a:cubicBezTo>
                  <a:cubicBezTo>
                    <a:pt x="64" y="61"/>
                    <a:pt x="68" y="64"/>
                    <a:pt x="70" y="62"/>
                  </a:cubicBezTo>
                  <a:cubicBezTo>
                    <a:pt x="72" y="59"/>
                    <a:pt x="74" y="56"/>
                    <a:pt x="74" y="58"/>
                  </a:cubicBezTo>
                  <a:cubicBezTo>
                    <a:pt x="75" y="59"/>
                    <a:pt x="75" y="59"/>
                    <a:pt x="77" y="60"/>
                  </a:cubicBezTo>
                  <a:cubicBezTo>
                    <a:pt x="77" y="58"/>
                    <a:pt x="79" y="58"/>
                    <a:pt x="80" y="57"/>
                  </a:cubicBezTo>
                  <a:cubicBezTo>
                    <a:pt x="81" y="55"/>
                    <a:pt x="77" y="52"/>
                    <a:pt x="79" y="50"/>
                  </a:cubicBezTo>
                  <a:cubicBezTo>
                    <a:pt x="80" y="47"/>
                    <a:pt x="82" y="51"/>
                    <a:pt x="84" y="49"/>
                  </a:cubicBezTo>
                  <a:cubicBezTo>
                    <a:pt x="86" y="47"/>
                    <a:pt x="81" y="44"/>
                    <a:pt x="82" y="42"/>
                  </a:cubicBezTo>
                  <a:cubicBezTo>
                    <a:pt x="82" y="41"/>
                    <a:pt x="82" y="38"/>
                    <a:pt x="80" y="37"/>
                  </a:cubicBezTo>
                  <a:cubicBezTo>
                    <a:pt x="78" y="36"/>
                    <a:pt x="79" y="31"/>
                    <a:pt x="80" y="28"/>
                  </a:cubicBezTo>
                  <a:cubicBezTo>
                    <a:pt x="79" y="27"/>
                    <a:pt x="79" y="27"/>
                    <a:pt x="78" y="26"/>
                  </a:cubicBezTo>
                  <a:cubicBezTo>
                    <a:pt x="77" y="24"/>
                    <a:pt x="78" y="20"/>
                    <a:pt x="76" y="20"/>
                  </a:cubicBezTo>
                  <a:cubicBezTo>
                    <a:pt x="73" y="20"/>
                    <a:pt x="74" y="17"/>
                    <a:pt x="76" y="16"/>
                  </a:cubicBezTo>
                  <a:cubicBezTo>
                    <a:pt x="78" y="15"/>
                    <a:pt x="72" y="13"/>
                    <a:pt x="72" y="11"/>
                  </a:cubicBezTo>
                  <a:cubicBezTo>
                    <a:pt x="72" y="8"/>
                    <a:pt x="69" y="3"/>
                    <a:pt x="67" y="2"/>
                  </a:cubicBezTo>
                  <a:cubicBezTo>
                    <a:pt x="66" y="2"/>
                    <a:pt x="61" y="8"/>
                    <a:pt x="59" y="8"/>
                  </a:cubicBezTo>
                  <a:cubicBezTo>
                    <a:pt x="57" y="8"/>
                    <a:pt x="53" y="4"/>
                    <a:pt x="52" y="7"/>
                  </a:cubicBezTo>
                  <a:cubicBezTo>
                    <a:pt x="50" y="11"/>
                    <a:pt x="47" y="6"/>
                    <a:pt x="45" y="8"/>
                  </a:cubicBezTo>
                  <a:cubicBezTo>
                    <a:pt x="43" y="11"/>
                    <a:pt x="42" y="5"/>
                    <a:pt x="42" y="5"/>
                  </a:cubicBezTo>
                  <a:cubicBezTo>
                    <a:pt x="42" y="5"/>
                    <a:pt x="42" y="4"/>
                    <a:pt x="42" y="3"/>
                  </a:cubicBezTo>
                  <a:cubicBezTo>
                    <a:pt x="42" y="3"/>
                    <a:pt x="41" y="4"/>
                    <a:pt x="41" y="4"/>
                  </a:cubicBezTo>
                  <a:cubicBezTo>
                    <a:pt x="35" y="6"/>
                    <a:pt x="25" y="5"/>
                    <a:pt x="24" y="3"/>
                  </a:cubicBezTo>
                  <a:cubicBezTo>
                    <a:pt x="24" y="1"/>
                    <a:pt x="16" y="0"/>
                    <a:pt x="16" y="0"/>
                  </a:cubicBezTo>
                  <a:cubicBezTo>
                    <a:pt x="16" y="0"/>
                    <a:pt x="17" y="4"/>
                    <a:pt x="14" y="5"/>
                  </a:cubicBezTo>
                  <a:cubicBezTo>
                    <a:pt x="11" y="6"/>
                    <a:pt x="15" y="9"/>
                    <a:pt x="15" y="10"/>
                  </a:cubicBezTo>
                  <a:cubicBezTo>
                    <a:pt x="15" y="11"/>
                    <a:pt x="12" y="13"/>
                    <a:pt x="11" y="12"/>
                  </a:cubicBezTo>
                  <a:cubicBezTo>
                    <a:pt x="9" y="11"/>
                    <a:pt x="4" y="16"/>
                    <a:pt x="1" y="17"/>
                  </a:cubicBezTo>
                  <a:cubicBezTo>
                    <a:pt x="1" y="17"/>
                    <a:pt x="1" y="18"/>
                    <a:pt x="0" y="18"/>
                  </a:cubicBezTo>
                  <a:cubicBezTo>
                    <a:pt x="4" y="22"/>
                    <a:pt x="4" y="25"/>
                    <a:pt x="8" y="28"/>
                  </a:cubicBezTo>
                  <a:cubicBezTo>
                    <a:pt x="12" y="31"/>
                    <a:pt x="18" y="36"/>
                    <a:pt x="21" y="42"/>
                  </a:cubicBezTo>
                  <a:cubicBezTo>
                    <a:pt x="24" y="39"/>
                    <a:pt x="28" y="36"/>
                    <a:pt x="29" y="34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35" name="Freeform 29"/>
            <p:cNvSpPr>
              <a:spLocks/>
            </p:cNvSpPr>
            <p:nvPr/>
          </p:nvSpPr>
          <p:spPr bwMode="auto">
            <a:xfrm>
              <a:off x="4113213" y="3071813"/>
              <a:ext cx="88900" cy="85725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34" y="23"/>
                </a:cxn>
                <a:cxn ang="0">
                  <a:pos x="35" y="15"/>
                </a:cxn>
                <a:cxn ang="0">
                  <a:pos x="36" y="12"/>
                </a:cxn>
                <a:cxn ang="0">
                  <a:pos x="33" y="10"/>
                </a:cxn>
                <a:cxn ang="0">
                  <a:pos x="29" y="14"/>
                </a:cxn>
                <a:cxn ang="0">
                  <a:pos x="24" y="10"/>
                </a:cxn>
                <a:cxn ang="0">
                  <a:pos x="20" y="0"/>
                </a:cxn>
                <a:cxn ang="0">
                  <a:pos x="12" y="2"/>
                </a:cxn>
                <a:cxn ang="0">
                  <a:pos x="11" y="7"/>
                </a:cxn>
                <a:cxn ang="0">
                  <a:pos x="2" y="15"/>
                </a:cxn>
                <a:cxn ang="0">
                  <a:pos x="0" y="19"/>
                </a:cxn>
                <a:cxn ang="0">
                  <a:pos x="14" y="28"/>
                </a:cxn>
                <a:cxn ang="0">
                  <a:pos x="41" y="45"/>
                </a:cxn>
                <a:cxn ang="0">
                  <a:pos x="43" y="45"/>
                </a:cxn>
                <a:cxn ang="0">
                  <a:pos x="47" y="35"/>
                </a:cxn>
                <a:cxn ang="0">
                  <a:pos x="38" y="26"/>
                </a:cxn>
              </a:cxnLst>
              <a:rect l="0" t="0" r="r" b="b"/>
              <a:pathLst>
                <a:path w="47" h="45">
                  <a:moveTo>
                    <a:pt x="38" y="26"/>
                  </a:moveTo>
                  <a:cubicBezTo>
                    <a:pt x="34" y="24"/>
                    <a:pt x="33" y="24"/>
                    <a:pt x="34" y="23"/>
                  </a:cubicBezTo>
                  <a:cubicBezTo>
                    <a:pt x="36" y="22"/>
                    <a:pt x="36" y="19"/>
                    <a:pt x="35" y="15"/>
                  </a:cubicBezTo>
                  <a:cubicBezTo>
                    <a:pt x="35" y="13"/>
                    <a:pt x="35" y="13"/>
                    <a:pt x="36" y="12"/>
                  </a:cubicBezTo>
                  <a:cubicBezTo>
                    <a:pt x="34" y="11"/>
                    <a:pt x="34" y="11"/>
                    <a:pt x="33" y="10"/>
                  </a:cubicBezTo>
                  <a:cubicBezTo>
                    <a:pt x="33" y="8"/>
                    <a:pt x="31" y="11"/>
                    <a:pt x="29" y="14"/>
                  </a:cubicBezTo>
                  <a:cubicBezTo>
                    <a:pt x="27" y="16"/>
                    <a:pt x="23" y="13"/>
                    <a:pt x="24" y="10"/>
                  </a:cubicBezTo>
                  <a:cubicBezTo>
                    <a:pt x="24" y="6"/>
                    <a:pt x="22" y="0"/>
                    <a:pt x="20" y="0"/>
                  </a:cubicBezTo>
                  <a:cubicBezTo>
                    <a:pt x="20" y="0"/>
                    <a:pt x="16" y="1"/>
                    <a:pt x="12" y="2"/>
                  </a:cubicBezTo>
                  <a:cubicBezTo>
                    <a:pt x="13" y="3"/>
                    <a:pt x="12" y="5"/>
                    <a:pt x="11" y="7"/>
                  </a:cubicBezTo>
                  <a:cubicBezTo>
                    <a:pt x="11" y="10"/>
                    <a:pt x="5" y="13"/>
                    <a:pt x="2" y="15"/>
                  </a:cubicBezTo>
                  <a:cubicBezTo>
                    <a:pt x="1" y="15"/>
                    <a:pt x="0" y="17"/>
                    <a:pt x="0" y="19"/>
                  </a:cubicBezTo>
                  <a:cubicBezTo>
                    <a:pt x="4" y="22"/>
                    <a:pt x="10" y="25"/>
                    <a:pt x="14" y="28"/>
                  </a:cubicBezTo>
                  <a:cubicBezTo>
                    <a:pt x="22" y="35"/>
                    <a:pt x="35" y="43"/>
                    <a:pt x="41" y="45"/>
                  </a:cubicBezTo>
                  <a:cubicBezTo>
                    <a:pt x="41" y="45"/>
                    <a:pt x="42" y="45"/>
                    <a:pt x="43" y="45"/>
                  </a:cubicBezTo>
                  <a:cubicBezTo>
                    <a:pt x="45" y="39"/>
                    <a:pt x="46" y="38"/>
                    <a:pt x="47" y="35"/>
                  </a:cubicBezTo>
                  <a:cubicBezTo>
                    <a:pt x="47" y="31"/>
                    <a:pt x="41" y="29"/>
                    <a:pt x="38" y="26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36" name="Freeform 30"/>
            <p:cNvSpPr>
              <a:spLocks/>
            </p:cNvSpPr>
            <p:nvPr/>
          </p:nvSpPr>
          <p:spPr bwMode="auto">
            <a:xfrm>
              <a:off x="4075113" y="3040063"/>
              <a:ext cx="63500" cy="68263"/>
            </a:xfrm>
            <a:custGeom>
              <a:avLst/>
              <a:gdLst/>
              <a:ahLst/>
              <a:cxnLst>
                <a:cxn ang="0">
                  <a:pos x="31" y="24"/>
                </a:cxn>
                <a:cxn ang="0">
                  <a:pos x="32" y="18"/>
                </a:cxn>
                <a:cxn ang="0">
                  <a:pos x="30" y="11"/>
                </a:cxn>
                <a:cxn ang="0">
                  <a:pos x="21" y="0"/>
                </a:cxn>
                <a:cxn ang="0">
                  <a:pos x="13" y="2"/>
                </a:cxn>
                <a:cxn ang="0">
                  <a:pos x="8" y="3"/>
                </a:cxn>
                <a:cxn ang="0">
                  <a:pos x="0" y="11"/>
                </a:cxn>
                <a:cxn ang="0">
                  <a:pos x="2" y="15"/>
                </a:cxn>
                <a:cxn ang="0">
                  <a:pos x="11" y="30"/>
                </a:cxn>
                <a:cxn ang="0">
                  <a:pos x="20" y="36"/>
                </a:cxn>
                <a:cxn ang="0">
                  <a:pos x="22" y="32"/>
                </a:cxn>
                <a:cxn ang="0">
                  <a:pos x="31" y="24"/>
                </a:cxn>
              </a:cxnLst>
              <a:rect l="0" t="0" r="r" b="b"/>
              <a:pathLst>
                <a:path w="33" h="36">
                  <a:moveTo>
                    <a:pt x="31" y="24"/>
                  </a:moveTo>
                  <a:cubicBezTo>
                    <a:pt x="32" y="22"/>
                    <a:pt x="33" y="20"/>
                    <a:pt x="32" y="18"/>
                  </a:cubicBezTo>
                  <a:cubicBezTo>
                    <a:pt x="31" y="16"/>
                    <a:pt x="30" y="14"/>
                    <a:pt x="30" y="11"/>
                  </a:cubicBezTo>
                  <a:cubicBezTo>
                    <a:pt x="30" y="9"/>
                    <a:pt x="24" y="0"/>
                    <a:pt x="21" y="0"/>
                  </a:cubicBezTo>
                  <a:cubicBezTo>
                    <a:pt x="19" y="0"/>
                    <a:pt x="16" y="2"/>
                    <a:pt x="13" y="2"/>
                  </a:cubicBezTo>
                  <a:cubicBezTo>
                    <a:pt x="10" y="1"/>
                    <a:pt x="8" y="0"/>
                    <a:pt x="8" y="3"/>
                  </a:cubicBezTo>
                  <a:cubicBezTo>
                    <a:pt x="7" y="5"/>
                    <a:pt x="3" y="8"/>
                    <a:pt x="0" y="11"/>
                  </a:cubicBezTo>
                  <a:cubicBezTo>
                    <a:pt x="1" y="12"/>
                    <a:pt x="1" y="14"/>
                    <a:pt x="2" y="15"/>
                  </a:cubicBezTo>
                  <a:cubicBezTo>
                    <a:pt x="4" y="25"/>
                    <a:pt x="7" y="26"/>
                    <a:pt x="11" y="30"/>
                  </a:cubicBezTo>
                  <a:cubicBezTo>
                    <a:pt x="12" y="31"/>
                    <a:pt x="16" y="33"/>
                    <a:pt x="20" y="36"/>
                  </a:cubicBezTo>
                  <a:cubicBezTo>
                    <a:pt x="20" y="34"/>
                    <a:pt x="21" y="32"/>
                    <a:pt x="22" y="32"/>
                  </a:cubicBezTo>
                  <a:cubicBezTo>
                    <a:pt x="25" y="30"/>
                    <a:pt x="31" y="27"/>
                    <a:pt x="31" y="24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37" name="Freeform 31"/>
            <p:cNvSpPr>
              <a:spLocks/>
            </p:cNvSpPr>
            <p:nvPr/>
          </p:nvSpPr>
          <p:spPr bwMode="auto">
            <a:xfrm>
              <a:off x="3994150" y="2640013"/>
              <a:ext cx="179388" cy="147638"/>
            </a:xfrm>
            <a:custGeom>
              <a:avLst/>
              <a:gdLst/>
              <a:ahLst/>
              <a:cxnLst>
                <a:cxn ang="0">
                  <a:pos x="44" y="59"/>
                </a:cxn>
                <a:cxn ang="0">
                  <a:pos x="56" y="51"/>
                </a:cxn>
                <a:cxn ang="0">
                  <a:pos x="56" y="20"/>
                </a:cxn>
                <a:cxn ang="0">
                  <a:pos x="94" y="20"/>
                </a:cxn>
                <a:cxn ang="0">
                  <a:pos x="94" y="4"/>
                </a:cxn>
                <a:cxn ang="0">
                  <a:pos x="86" y="0"/>
                </a:cxn>
                <a:cxn ang="0">
                  <a:pos x="44" y="0"/>
                </a:cxn>
                <a:cxn ang="0">
                  <a:pos x="38" y="10"/>
                </a:cxn>
                <a:cxn ang="0">
                  <a:pos x="23" y="31"/>
                </a:cxn>
                <a:cxn ang="0">
                  <a:pos x="3" y="66"/>
                </a:cxn>
                <a:cxn ang="0">
                  <a:pos x="0" y="77"/>
                </a:cxn>
                <a:cxn ang="0">
                  <a:pos x="44" y="77"/>
                </a:cxn>
                <a:cxn ang="0">
                  <a:pos x="44" y="59"/>
                </a:cxn>
              </a:cxnLst>
              <a:rect l="0" t="0" r="r" b="b"/>
              <a:pathLst>
                <a:path w="94" h="77">
                  <a:moveTo>
                    <a:pt x="44" y="59"/>
                  </a:moveTo>
                  <a:cubicBezTo>
                    <a:pt x="44" y="56"/>
                    <a:pt x="56" y="53"/>
                    <a:pt x="56" y="51"/>
                  </a:cubicBezTo>
                  <a:cubicBezTo>
                    <a:pt x="56" y="48"/>
                    <a:pt x="56" y="20"/>
                    <a:pt x="56" y="20"/>
                  </a:cubicBezTo>
                  <a:cubicBezTo>
                    <a:pt x="56" y="20"/>
                    <a:pt x="93" y="21"/>
                    <a:pt x="94" y="20"/>
                  </a:cubicBezTo>
                  <a:cubicBezTo>
                    <a:pt x="94" y="20"/>
                    <a:pt x="94" y="12"/>
                    <a:pt x="94" y="4"/>
                  </a:cubicBezTo>
                  <a:cubicBezTo>
                    <a:pt x="92" y="2"/>
                    <a:pt x="94" y="0"/>
                    <a:pt x="86" y="0"/>
                  </a:cubicBezTo>
                  <a:cubicBezTo>
                    <a:pt x="79" y="0"/>
                    <a:pt x="58" y="0"/>
                    <a:pt x="44" y="0"/>
                  </a:cubicBezTo>
                  <a:cubicBezTo>
                    <a:pt x="41" y="3"/>
                    <a:pt x="39" y="7"/>
                    <a:pt x="38" y="10"/>
                  </a:cubicBezTo>
                  <a:cubicBezTo>
                    <a:pt x="36" y="16"/>
                    <a:pt x="23" y="23"/>
                    <a:pt x="23" y="31"/>
                  </a:cubicBezTo>
                  <a:cubicBezTo>
                    <a:pt x="22" y="38"/>
                    <a:pt x="11" y="50"/>
                    <a:pt x="3" y="66"/>
                  </a:cubicBezTo>
                  <a:cubicBezTo>
                    <a:pt x="1" y="70"/>
                    <a:pt x="0" y="74"/>
                    <a:pt x="0" y="77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44" y="77"/>
                    <a:pt x="44" y="62"/>
                    <a:pt x="44" y="59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38" name="Freeform 32"/>
            <p:cNvSpPr>
              <a:spLocks/>
            </p:cNvSpPr>
            <p:nvPr/>
          </p:nvSpPr>
          <p:spPr bwMode="auto">
            <a:xfrm>
              <a:off x="3992563" y="2647950"/>
              <a:ext cx="261938" cy="287338"/>
            </a:xfrm>
            <a:custGeom>
              <a:avLst/>
              <a:gdLst/>
              <a:ahLst/>
              <a:cxnLst>
                <a:cxn ang="0">
                  <a:pos x="11" y="130"/>
                </a:cxn>
                <a:cxn ang="0">
                  <a:pos x="21" y="130"/>
                </a:cxn>
                <a:cxn ang="0">
                  <a:pos x="30" y="129"/>
                </a:cxn>
                <a:cxn ang="0">
                  <a:pos x="36" y="135"/>
                </a:cxn>
                <a:cxn ang="0">
                  <a:pos x="40" y="135"/>
                </a:cxn>
                <a:cxn ang="0">
                  <a:pos x="48" y="145"/>
                </a:cxn>
                <a:cxn ang="0">
                  <a:pos x="53" y="150"/>
                </a:cxn>
                <a:cxn ang="0">
                  <a:pos x="59" y="147"/>
                </a:cxn>
                <a:cxn ang="0">
                  <a:pos x="66" y="144"/>
                </a:cxn>
                <a:cxn ang="0">
                  <a:pos x="72" y="143"/>
                </a:cxn>
                <a:cxn ang="0">
                  <a:pos x="80" y="144"/>
                </a:cxn>
                <a:cxn ang="0">
                  <a:pos x="87" y="141"/>
                </a:cxn>
                <a:cxn ang="0">
                  <a:pos x="131" y="141"/>
                </a:cxn>
                <a:cxn ang="0">
                  <a:pos x="132" y="131"/>
                </a:cxn>
                <a:cxn ang="0">
                  <a:pos x="129" y="128"/>
                </a:cxn>
                <a:cxn ang="0">
                  <a:pos x="118" y="28"/>
                </a:cxn>
                <a:cxn ang="0">
                  <a:pos x="137" y="28"/>
                </a:cxn>
                <a:cxn ang="0">
                  <a:pos x="97" y="2"/>
                </a:cxn>
                <a:cxn ang="0">
                  <a:pos x="95" y="0"/>
                </a:cxn>
                <a:cxn ang="0">
                  <a:pos x="95" y="16"/>
                </a:cxn>
                <a:cxn ang="0">
                  <a:pos x="57" y="16"/>
                </a:cxn>
                <a:cxn ang="0">
                  <a:pos x="57" y="47"/>
                </a:cxn>
                <a:cxn ang="0">
                  <a:pos x="45" y="55"/>
                </a:cxn>
                <a:cxn ang="0">
                  <a:pos x="45" y="73"/>
                </a:cxn>
                <a:cxn ang="0">
                  <a:pos x="1" y="73"/>
                </a:cxn>
                <a:cxn ang="0">
                  <a:pos x="7" y="85"/>
                </a:cxn>
                <a:cxn ang="0">
                  <a:pos x="9" y="104"/>
                </a:cxn>
                <a:cxn ang="0">
                  <a:pos x="6" y="126"/>
                </a:cxn>
                <a:cxn ang="0">
                  <a:pos x="4" y="135"/>
                </a:cxn>
                <a:cxn ang="0">
                  <a:pos x="4" y="135"/>
                </a:cxn>
                <a:cxn ang="0">
                  <a:pos x="11" y="130"/>
                </a:cxn>
              </a:cxnLst>
              <a:rect l="0" t="0" r="r" b="b"/>
              <a:pathLst>
                <a:path w="137" h="150">
                  <a:moveTo>
                    <a:pt x="11" y="130"/>
                  </a:moveTo>
                  <a:cubicBezTo>
                    <a:pt x="15" y="131"/>
                    <a:pt x="21" y="130"/>
                    <a:pt x="21" y="130"/>
                  </a:cubicBezTo>
                  <a:cubicBezTo>
                    <a:pt x="21" y="130"/>
                    <a:pt x="27" y="127"/>
                    <a:pt x="30" y="129"/>
                  </a:cubicBezTo>
                  <a:cubicBezTo>
                    <a:pt x="33" y="131"/>
                    <a:pt x="36" y="135"/>
                    <a:pt x="36" y="135"/>
                  </a:cubicBezTo>
                  <a:cubicBezTo>
                    <a:pt x="40" y="135"/>
                    <a:pt x="40" y="135"/>
                    <a:pt x="40" y="135"/>
                  </a:cubicBezTo>
                  <a:cubicBezTo>
                    <a:pt x="40" y="135"/>
                    <a:pt x="43" y="143"/>
                    <a:pt x="48" y="145"/>
                  </a:cubicBezTo>
                  <a:cubicBezTo>
                    <a:pt x="51" y="146"/>
                    <a:pt x="52" y="148"/>
                    <a:pt x="53" y="150"/>
                  </a:cubicBezTo>
                  <a:cubicBezTo>
                    <a:pt x="57" y="150"/>
                    <a:pt x="59" y="149"/>
                    <a:pt x="59" y="147"/>
                  </a:cubicBezTo>
                  <a:cubicBezTo>
                    <a:pt x="59" y="144"/>
                    <a:pt x="61" y="139"/>
                    <a:pt x="66" y="144"/>
                  </a:cubicBezTo>
                  <a:cubicBezTo>
                    <a:pt x="71" y="149"/>
                    <a:pt x="71" y="145"/>
                    <a:pt x="72" y="143"/>
                  </a:cubicBezTo>
                  <a:cubicBezTo>
                    <a:pt x="73" y="141"/>
                    <a:pt x="76" y="144"/>
                    <a:pt x="80" y="144"/>
                  </a:cubicBezTo>
                  <a:cubicBezTo>
                    <a:pt x="83" y="144"/>
                    <a:pt x="87" y="141"/>
                    <a:pt x="87" y="141"/>
                  </a:cubicBezTo>
                  <a:cubicBezTo>
                    <a:pt x="87" y="141"/>
                    <a:pt x="129" y="142"/>
                    <a:pt x="131" y="141"/>
                  </a:cubicBezTo>
                  <a:cubicBezTo>
                    <a:pt x="133" y="140"/>
                    <a:pt x="132" y="131"/>
                    <a:pt x="132" y="131"/>
                  </a:cubicBezTo>
                  <a:cubicBezTo>
                    <a:pt x="129" y="128"/>
                    <a:pt x="129" y="128"/>
                    <a:pt x="129" y="128"/>
                  </a:cubicBezTo>
                  <a:cubicBezTo>
                    <a:pt x="118" y="28"/>
                    <a:pt x="118" y="28"/>
                    <a:pt x="118" y="28"/>
                  </a:cubicBezTo>
                  <a:cubicBezTo>
                    <a:pt x="137" y="28"/>
                    <a:pt x="137" y="28"/>
                    <a:pt x="137" y="28"/>
                  </a:cubicBezTo>
                  <a:cubicBezTo>
                    <a:pt x="117" y="15"/>
                    <a:pt x="99" y="3"/>
                    <a:pt x="97" y="2"/>
                  </a:cubicBezTo>
                  <a:cubicBezTo>
                    <a:pt x="96" y="2"/>
                    <a:pt x="95" y="1"/>
                    <a:pt x="95" y="0"/>
                  </a:cubicBezTo>
                  <a:cubicBezTo>
                    <a:pt x="95" y="8"/>
                    <a:pt x="95" y="16"/>
                    <a:pt x="95" y="16"/>
                  </a:cubicBezTo>
                  <a:cubicBezTo>
                    <a:pt x="94" y="17"/>
                    <a:pt x="57" y="16"/>
                    <a:pt x="57" y="16"/>
                  </a:cubicBezTo>
                  <a:cubicBezTo>
                    <a:pt x="57" y="16"/>
                    <a:pt x="57" y="44"/>
                    <a:pt x="57" y="47"/>
                  </a:cubicBezTo>
                  <a:cubicBezTo>
                    <a:pt x="57" y="49"/>
                    <a:pt x="45" y="52"/>
                    <a:pt x="45" y="55"/>
                  </a:cubicBezTo>
                  <a:cubicBezTo>
                    <a:pt x="45" y="58"/>
                    <a:pt x="45" y="73"/>
                    <a:pt x="45" y="73"/>
                  </a:cubicBezTo>
                  <a:cubicBezTo>
                    <a:pt x="1" y="73"/>
                    <a:pt x="1" y="73"/>
                    <a:pt x="1" y="73"/>
                  </a:cubicBezTo>
                  <a:cubicBezTo>
                    <a:pt x="0" y="80"/>
                    <a:pt x="4" y="82"/>
                    <a:pt x="7" y="85"/>
                  </a:cubicBezTo>
                  <a:cubicBezTo>
                    <a:pt x="10" y="89"/>
                    <a:pt x="4" y="96"/>
                    <a:pt x="9" y="104"/>
                  </a:cubicBezTo>
                  <a:cubicBezTo>
                    <a:pt x="15" y="111"/>
                    <a:pt x="8" y="122"/>
                    <a:pt x="6" y="126"/>
                  </a:cubicBezTo>
                  <a:cubicBezTo>
                    <a:pt x="4" y="128"/>
                    <a:pt x="4" y="132"/>
                    <a:pt x="4" y="135"/>
                  </a:cubicBezTo>
                  <a:cubicBezTo>
                    <a:pt x="4" y="135"/>
                    <a:pt x="4" y="135"/>
                    <a:pt x="4" y="135"/>
                  </a:cubicBezTo>
                  <a:cubicBezTo>
                    <a:pt x="8" y="135"/>
                    <a:pt x="7" y="129"/>
                    <a:pt x="11" y="130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39" name="Freeform 33"/>
            <p:cNvSpPr>
              <a:spLocks/>
            </p:cNvSpPr>
            <p:nvPr/>
          </p:nvSpPr>
          <p:spPr bwMode="auto">
            <a:xfrm>
              <a:off x="4094163" y="2701925"/>
              <a:ext cx="360363" cy="338138"/>
            </a:xfrm>
            <a:custGeom>
              <a:avLst/>
              <a:gdLst/>
              <a:ahLst/>
              <a:cxnLst>
                <a:cxn ang="0">
                  <a:pos x="179" y="73"/>
                </a:cxn>
                <a:cxn ang="0">
                  <a:pos x="173" y="61"/>
                </a:cxn>
                <a:cxn ang="0">
                  <a:pos x="161" y="57"/>
                </a:cxn>
                <a:cxn ang="0">
                  <a:pos x="153" y="47"/>
                </a:cxn>
                <a:cxn ang="0">
                  <a:pos x="84" y="0"/>
                </a:cxn>
                <a:cxn ang="0">
                  <a:pos x="65" y="0"/>
                </a:cxn>
                <a:cxn ang="0">
                  <a:pos x="76" y="100"/>
                </a:cxn>
                <a:cxn ang="0">
                  <a:pos x="79" y="103"/>
                </a:cxn>
                <a:cxn ang="0">
                  <a:pos x="78" y="113"/>
                </a:cxn>
                <a:cxn ang="0">
                  <a:pos x="34" y="113"/>
                </a:cxn>
                <a:cxn ang="0">
                  <a:pos x="27" y="116"/>
                </a:cxn>
                <a:cxn ang="0">
                  <a:pos x="19" y="115"/>
                </a:cxn>
                <a:cxn ang="0">
                  <a:pos x="13" y="116"/>
                </a:cxn>
                <a:cxn ang="0">
                  <a:pos x="6" y="119"/>
                </a:cxn>
                <a:cxn ang="0">
                  <a:pos x="0" y="122"/>
                </a:cxn>
                <a:cxn ang="0">
                  <a:pos x="1" y="125"/>
                </a:cxn>
                <a:cxn ang="0">
                  <a:pos x="3" y="128"/>
                </a:cxn>
                <a:cxn ang="0">
                  <a:pos x="5" y="135"/>
                </a:cxn>
                <a:cxn ang="0">
                  <a:pos x="11" y="142"/>
                </a:cxn>
                <a:cxn ang="0">
                  <a:pos x="11" y="151"/>
                </a:cxn>
                <a:cxn ang="0">
                  <a:pos x="14" y="154"/>
                </a:cxn>
                <a:cxn ang="0">
                  <a:pos x="21" y="153"/>
                </a:cxn>
                <a:cxn ang="0">
                  <a:pos x="28" y="154"/>
                </a:cxn>
                <a:cxn ang="0">
                  <a:pos x="36" y="148"/>
                </a:cxn>
                <a:cxn ang="0">
                  <a:pos x="41" y="157"/>
                </a:cxn>
                <a:cxn ang="0">
                  <a:pos x="45" y="162"/>
                </a:cxn>
                <a:cxn ang="0">
                  <a:pos x="45" y="166"/>
                </a:cxn>
                <a:cxn ang="0">
                  <a:pos x="47" y="172"/>
                </a:cxn>
                <a:cxn ang="0">
                  <a:pos x="53" y="173"/>
                </a:cxn>
                <a:cxn ang="0">
                  <a:pos x="58" y="175"/>
                </a:cxn>
                <a:cxn ang="0">
                  <a:pos x="65" y="172"/>
                </a:cxn>
                <a:cxn ang="0">
                  <a:pos x="70" y="171"/>
                </a:cxn>
                <a:cxn ang="0">
                  <a:pos x="74" y="172"/>
                </a:cxn>
                <a:cxn ang="0">
                  <a:pos x="78" y="172"/>
                </a:cxn>
                <a:cxn ang="0">
                  <a:pos x="81" y="163"/>
                </a:cxn>
                <a:cxn ang="0">
                  <a:pos x="80" y="156"/>
                </a:cxn>
                <a:cxn ang="0">
                  <a:pos x="89" y="152"/>
                </a:cxn>
                <a:cxn ang="0">
                  <a:pos x="93" y="145"/>
                </a:cxn>
                <a:cxn ang="0">
                  <a:pos x="96" y="136"/>
                </a:cxn>
                <a:cxn ang="0">
                  <a:pos x="103" y="137"/>
                </a:cxn>
                <a:cxn ang="0">
                  <a:pos x="108" y="131"/>
                </a:cxn>
                <a:cxn ang="0">
                  <a:pos x="114" y="129"/>
                </a:cxn>
                <a:cxn ang="0">
                  <a:pos x="118" y="126"/>
                </a:cxn>
                <a:cxn ang="0">
                  <a:pos x="128" y="122"/>
                </a:cxn>
                <a:cxn ang="0">
                  <a:pos x="136" y="119"/>
                </a:cxn>
                <a:cxn ang="0">
                  <a:pos x="150" y="119"/>
                </a:cxn>
                <a:cxn ang="0">
                  <a:pos x="159" y="116"/>
                </a:cxn>
                <a:cxn ang="0">
                  <a:pos x="177" y="115"/>
                </a:cxn>
                <a:cxn ang="0">
                  <a:pos x="184" y="110"/>
                </a:cxn>
                <a:cxn ang="0">
                  <a:pos x="188" y="101"/>
                </a:cxn>
                <a:cxn ang="0">
                  <a:pos x="188" y="71"/>
                </a:cxn>
                <a:cxn ang="0">
                  <a:pos x="179" y="73"/>
                </a:cxn>
              </a:cxnLst>
              <a:rect l="0" t="0" r="r" b="b"/>
              <a:pathLst>
                <a:path w="189" h="177">
                  <a:moveTo>
                    <a:pt x="179" y="73"/>
                  </a:moveTo>
                  <a:cubicBezTo>
                    <a:pt x="179" y="73"/>
                    <a:pt x="179" y="65"/>
                    <a:pt x="173" y="61"/>
                  </a:cubicBezTo>
                  <a:cubicBezTo>
                    <a:pt x="168" y="58"/>
                    <a:pt x="161" y="57"/>
                    <a:pt x="161" y="57"/>
                  </a:cubicBezTo>
                  <a:cubicBezTo>
                    <a:pt x="161" y="57"/>
                    <a:pt x="157" y="50"/>
                    <a:pt x="153" y="47"/>
                  </a:cubicBezTo>
                  <a:cubicBezTo>
                    <a:pt x="152" y="45"/>
                    <a:pt x="114" y="20"/>
                    <a:pt x="8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76" y="100"/>
                    <a:pt x="76" y="100"/>
                    <a:pt x="76" y="100"/>
                  </a:cubicBezTo>
                  <a:cubicBezTo>
                    <a:pt x="79" y="103"/>
                    <a:pt x="79" y="103"/>
                    <a:pt x="79" y="103"/>
                  </a:cubicBezTo>
                  <a:cubicBezTo>
                    <a:pt x="79" y="103"/>
                    <a:pt x="80" y="112"/>
                    <a:pt x="78" y="113"/>
                  </a:cubicBezTo>
                  <a:cubicBezTo>
                    <a:pt x="76" y="114"/>
                    <a:pt x="34" y="113"/>
                    <a:pt x="34" y="113"/>
                  </a:cubicBezTo>
                  <a:cubicBezTo>
                    <a:pt x="34" y="113"/>
                    <a:pt x="30" y="116"/>
                    <a:pt x="27" y="116"/>
                  </a:cubicBezTo>
                  <a:cubicBezTo>
                    <a:pt x="23" y="116"/>
                    <a:pt x="20" y="113"/>
                    <a:pt x="19" y="115"/>
                  </a:cubicBezTo>
                  <a:cubicBezTo>
                    <a:pt x="18" y="117"/>
                    <a:pt x="18" y="121"/>
                    <a:pt x="13" y="116"/>
                  </a:cubicBezTo>
                  <a:cubicBezTo>
                    <a:pt x="8" y="111"/>
                    <a:pt x="6" y="116"/>
                    <a:pt x="6" y="119"/>
                  </a:cubicBezTo>
                  <a:cubicBezTo>
                    <a:pt x="6" y="121"/>
                    <a:pt x="4" y="122"/>
                    <a:pt x="0" y="122"/>
                  </a:cubicBezTo>
                  <a:cubicBezTo>
                    <a:pt x="1" y="124"/>
                    <a:pt x="1" y="125"/>
                    <a:pt x="1" y="125"/>
                  </a:cubicBezTo>
                  <a:cubicBezTo>
                    <a:pt x="3" y="128"/>
                    <a:pt x="3" y="128"/>
                    <a:pt x="3" y="128"/>
                  </a:cubicBezTo>
                  <a:cubicBezTo>
                    <a:pt x="3" y="128"/>
                    <a:pt x="3" y="133"/>
                    <a:pt x="5" y="135"/>
                  </a:cubicBezTo>
                  <a:cubicBezTo>
                    <a:pt x="7" y="137"/>
                    <a:pt x="11" y="141"/>
                    <a:pt x="11" y="142"/>
                  </a:cubicBezTo>
                  <a:cubicBezTo>
                    <a:pt x="11" y="144"/>
                    <a:pt x="11" y="151"/>
                    <a:pt x="11" y="151"/>
                  </a:cubicBezTo>
                  <a:cubicBezTo>
                    <a:pt x="11" y="151"/>
                    <a:pt x="12" y="157"/>
                    <a:pt x="14" y="154"/>
                  </a:cubicBezTo>
                  <a:cubicBezTo>
                    <a:pt x="16" y="152"/>
                    <a:pt x="19" y="157"/>
                    <a:pt x="21" y="153"/>
                  </a:cubicBezTo>
                  <a:cubicBezTo>
                    <a:pt x="22" y="150"/>
                    <a:pt x="26" y="154"/>
                    <a:pt x="28" y="154"/>
                  </a:cubicBezTo>
                  <a:cubicBezTo>
                    <a:pt x="30" y="154"/>
                    <a:pt x="35" y="148"/>
                    <a:pt x="36" y="148"/>
                  </a:cubicBezTo>
                  <a:cubicBezTo>
                    <a:pt x="38" y="149"/>
                    <a:pt x="41" y="154"/>
                    <a:pt x="41" y="157"/>
                  </a:cubicBezTo>
                  <a:cubicBezTo>
                    <a:pt x="41" y="159"/>
                    <a:pt x="47" y="161"/>
                    <a:pt x="45" y="162"/>
                  </a:cubicBezTo>
                  <a:cubicBezTo>
                    <a:pt x="43" y="163"/>
                    <a:pt x="42" y="166"/>
                    <a:pt x="45" y="166"/>
                  </a:cubicBezTo>
                  <a:cubicBezTo>
                    <a:pt x="47" y="166"/>
                    <a:pt x="46" y="170"/>
                    <a:pt x="47" y="172"/>
                  </a:cubicBezTo>
                  <a:cubicBezTo>
                    <a:pt x="49" y="174"/>
                    <a:pt x="51" y="176"/>
                    <a:pt x="53" y="173"/>
                  </a:cubicBezTo>
                  <a:cubicBezTo>
                    <a:pt x="54" y="170"/>
                    <a:pt x="57" y="173"/>
                    <a:pt x="58" y="175"/>
                  </a:cubicBezTo>
                  <a:cubicBezTo>
                    <a:pt x="60" y="177"/>
                    <a:pt x="64" y="174"/>
                    <a:pt x="65" y="172"/>
                  </a:cubicBezTo>
                  <a:cubicBezTo>
                    <a:pt x="65" y="169"/>
                    <a:pt x="71" y="168"/>
                    <a:pt x="70" y="171"/>
                  </a:cubicBezTo>
                  <a:cubicBezTo>
                    <a:pt x="70" y="174"/>
                    <a:pt x="71" y="175"/>
                    <a:pt x="74" y="172"/>
                  </a:cubicBezTo>
                  <a:cubicBezTo>
                    <a:pt x="75" y="171"/>
                    <a:pt x="76" y="171"/>
                    <a:pt x="78" y="172"/>
                  </a:cubicBezTo>
                  <a:cubicBezTo>
                    <a:pt x="79" y="168"/>
                    <a:pt x="80" y="164"/>
                    <a:pt x="81" y="163"/>
                  </a:cubicBezTo>
                  <a:cubicBezTo>
                    <a:pt x="82" y="161"/>
                    <a:pt x="78" y="156"/>
                    <a:pt x="80" y="156"/>
                  </a:cubicBezTo>
                  <a:cubicBezTo>
                    <a:pt x="82" y="155"/>
                    <a:pt x="87" y="156"/>
                    <a:pt x="89" y="152"/>
                  </a:cubicBezTo>
                  <a:cubicBezTo>
                    <a:pt x="91" y="147"/>
                    <a:pt x="93" y="145"/>
                    <a:pt x="93" y="145"/>
                  </a:cubicBezTo>
                  <a:cubicBezTo>
                    <a:pt x="93" y="145"/>
                    <a:pt x="93" y="135"/>
                    <a:pt x="96" y="136"/>
                  </a:cubicBezTo>
                  <a:cubicBezTo>
                    <a:pt x="99" y="138"/>
                    <a:pt x="103" y="141"/>
                    <a:pt x="103" y="137"/>
                  </a:cubicBezTo>
                  <a:cubicBezTo>
                    <a:pt x="104" y="133"/>
                    <a:pt x="107" y="135"/>
                    <a:pt x="108" y="131"/>
                  </a:cubicBezTo>
                  <a:cubicBezTo>
                    <a:pt x="109" y="128"/>
                    <a:pt x="111" y="128"/>
                    <a:pt x="114" y="129"/>
                  </a:cubicBezTo>
                  <a:cubicBezTo>
                    <a:pt x="116" y="129"/>
                    <a:pt x="118" y="128"/>
                    <a:pt x="118" y="126"/>
                  </a:cubicBezTo>
                  <a:cubicBezTo>
                    <a:pt x="118" y="124"/>
                    <a:pt x="123" y="125"/>
                    <a:pt x="128" y="122"/>
                  </a:cubicBezTo>
                  <a:cubicBezTo>
                    <a:pt x="132" y="119"/>
                    <a:pt x="134" y="117"/>
                    <a:pt x="136" y="119"/>
                  </a:cubicBezTo>
                  <a:cubicBezTo>
                    <a:pt x="138" y="120"/>
                    <a:pt x="149" y="120"/>
                    <a:pt x="150" y="119"/>
                  </a:cubicBezTo>
                  <a:cubicBezTo>
                    <a:pt x="152" y="119"/>
                    <a:pt x="155" y="116"/>
                    <a:pt x="159" y="116"/>
                  </a:cubicBezTo>
                  <a:cubicBezTo>
                    <a:pt x="163" y="117"/>
                    <a:pt x="173" y="115"/>
                    <a:pt x="177" y="115"/>
                  </a:cubicBezTo>
                  <a:cubicBezTo>
                    <a:pt x="181" y="115"/>
                    <a:pt x="183" y="111"/>
                    <a:pt x="184" y="110"/>
                  </a:cubicBezTo>
                  <a:cubicBezTo>
                    <a:pt x="185" y="108"/>
                    <a:pt x="186" y="102"/>
                    <a:pt x="188" y="101"/>
                  </a:cubicBezTo>
                  <a:cubicBezTo>
                    <a:pt x="189" y="100"/>
                    <a:pt x="189" y="79"/>
                    <a:pt x="188" y="71"/>
                  </a:cubicBezTo>
                  <a:cubicBezTo>
                    <a:pt x="184" y="72"/>
                    <a:pt x="179" y="73"/>
                    <a:pt x="179" y="73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40" name="Freeform 34"/>
            <p:cNvSpPr>
              <a:spLocks/>
            </p:cNvSpPr>
            <p:nvPr/>
          </p:nvSpPr>
          <p:spPr bwMode="auto">
            <a:xfrm>
              <a:off x="4243388" y="2925763"/>
              <a:ext cx="176213" cy="125413"/>
            </a:xfrm>
            <a:custGeom>
              <a:avLst/>
              <a:gdLst/>
              <a:ahLst/>
              <a:cxnLst>
                <a:cxn ang="0">
                  <a:pos x="92" y="37"/>
                </a:cxn>
                <a:cxn ang="0">
                  <a:pos x="87" y="35"/>
                </a:cxn>
                <a:cxn ang="0">
                  <a:pos x="86" y="29"/>
                </a:cxn>
                <a:cxn ang="0">
                  <a:pos x="81" y="30"/>
                </a:cxn>
                <a:cxn ang="0">
                  <a:pos x="76" y="26"/>
                </a:cxn>
                <a:cxn ang="0">
                  <a:pos x="74" y="21"/>
                </a:cxn>
                <a:cxn ang="0">
                  <a:pos x="69" y="15"/>
                </a:cxn>
                <a:cxn ang="0">
                  <a:pos x="65" y="9"/>
                </a:cxn>
                <a:cxn ang="0">
                  <a:pos x="65" y="3"/>
                </a:cxn>
                <a:cxn ang="0">
                  <a:pos x="58" y="2"/>
                </a:cxn>
                <a:cxn ang="0">
                  <a:pos x="50" y="5"/>
                </a:cxn>
                <a:cxn ang="0">
                  <a:pos x="40" y="9"/>
                </a:cxn>
                <a:cxn ang="0">
                  <a:pos x="36" y="12"/>
                </a:cxn>
                <a:cxn ang="0">
                  <a:pos x="30" y="14"/>
                </a:cxn>
                <a:cxn ang="0">
                  <a:pos x="25" y="20"/>
                </a:cxn>
                <a:cxn ang="0">
                  <a:pos x="18" y="19"/>
                </a:cxn>
                <a:cxn ang="0">
                  <a:pos x="15" y="28"/>
                </a:cxn>
                <a:cxn ang="0">
                  <a:pos x="11" y="35"/>
                </a:cxn>
                <a:cxn ang="0">
                  <a:pos x="2" y="39"/>
                </a:cxn>
                <a:cxn ang="0">
                  <a:pos x="3" y="46"/>
                </a:cxn>
                <a:cxn ang="0">
                  <a:pos x="0" y="55"/>
                </a:cxn>
                <a:cxn ang="0">
                  <a:pos x="5" y="58"/>
                </a:cxn>
                <a:cxn ang="0">
                  <a:pos x="15" y="63"/>
                </a:cxn>
                <a:cxn ang="0">
                  <a:pos x="28" y="61"/>
                </a:cxn>
                <a:cxn ang="0">
                  <a:pos x="32" y="60"/>
                </a:cxn>
                <a:cxn ang="0">
                  <a:pos x="30" y="49"/>
                </a:cxn>
                <a:cxn ang="0">
                  <a:pos x="58" y="50"/>
                </a:cxn>
                <a:cxn ang="0">
                  <a:pos x="63" y="47"/>
                </a:cxn>
                <a:cxn ang="0">
                  <a:pos x="73" y="48"/>
                </a:cxn>
                <a:cxn ang="0">
                  <a:pos x="79" y="44"/>
                </a:cxn>
                <a:cxn ang="0">
                  <a:pos x="89" y="42"/>
                </a:cxn>
                <a:cxn ang="0">
                  <a:pos x="92" y="37"/>
                </a:cxn>
                <a:cxn ang="0">
                  <a:pos x="92" y="37"/>
                </a:cxn>
              </a:cxnLst>
              <a:rect l="0" t="0" r="r" b="b"/>
              <a:pathLst>
                <a:path w="92" h="66">
                  <a:moveTo>
                    <a:pt x="92" y="37"/>
                  </a:moveTo>
                  <a:cubicBezTo>
                    <a:pt x="90" y="35"/>
                    <a:pt x="88" y="35"/>
                    <a:pt x="87" y="35"/>
                  </a:cubicBezTo>
                  <a:cubicBezTo>
                    <a:pt x="86" y="35"/>
                    <a:pt x="87" y="30"/>
                    <a:pt x="86" y="29"/>
                  </a:cubicBezTo>
                  <a:cubicBezTo>
                    <a:pt x="86" y="28"/>
                    <a:pt x="83" y="30"/>
                    <a:pt x="81" y="30"/>
                  </a:cubicBezTo>
                  <a:cubicBezTo>
                    <a:pt x="79" y="29"/>
                    <a:pt x="78" y="26"/>
                    <a:pt x="76" y="26"/>
                  </a:cubicBezTo>
                  <a:cubicBezTo>
                    <a:pt x="74" y="26"/>
                    <a:pt x="74" y="24"/>
                    <a:pt x="74" y="21"/>
                  </a:cubicBezTo>
                  <a:cubicBezTo>
                    <a:pt x="74" y="19"/>
                    <a:pt x="71" y="17"/>
                    <a:pt x="69" y="15"/>
                  </a:cubicBezTo>
                  <a:cubicBezTo>
                    <a:pt x="67" y="14"/>
                    <a:pt x="66" y="10"/>
                    <a:pt x="65" y="9"/>
                  </a:cubicBezTo>
                  <a:cubicBezTo>
                    <a:pt x="64" y="8"/>
                    <a:pt x="65" y="5"/>
                    <a:pt x="65" y="3"/>
                  </a:cubicBezTo>
                  <a:cubicBezTo>
                    <a:pt x="62" y="3"/>
                    <a:pt x="59" y="2"/>
                    <a:pt x="58" y="2"/>
                  </a:cubicBezTo>
                  <a:cubicBezTo>
                    <a:pt x="56" y="0"/>
                    <a:pt x="54" y="2"/>
                    <a:pt x="50" y="5"/>
                  </a:cubicBezTo>
                  <a:cubicBezTo>
                    <a:pt x="45" y="8"/>
                    <a:pt x="40" y="7"/>
                    <a:pt x="40" y="9"/>
                  </a:cubicBezTo>
                  <a:cubicBezTo>
                    <a:pt x="40" y="11"/>
                    <a:pt x="38" y="12"/>
                    <a:pt x="36" y="12"/>
                  </a:cubicBezTo>
                  <a:cubicBezTo>
                    <a:pt x="33" y="11"/>
                    <a:pt x="31" y="11"/>
                    <a:pt x="30" y="14"/>
                  </a:cubicBezTo>
                  <a:cubicBezTo>
                    <a:pt x="29" y="18"/>
                    <a:pt x="26" y="16"/>
                    <a:pt x="25" y="20"/>
                  </a:cubicBezTo>
                  <a:cubicBezTo>
                    <a:pt x="25" y="24"/>
                    <a:pt x="21" y="21"/>
                    <a:pt x="18" y="19"/>
                  </a:cubicBezTo>
                  <a:cubicBezTo>
                    <a:pt x="15" y="18"/>
                    <a:pt x="15" y="28"/>
                    <a:pt x="15" y="28"/>
                  </a:cubicBezTo>
                  <a:cubicBezTo>
                    <a:pt x="15" y="28"/>
                    <a:pt x="13" y="30"/>
                    <a:pt x="11" y="35"/>
                  </a:cubicBezTo>
                  <a:cubicBezTo>
                    <a:pt x="9" y="39"/>
                    <a:pt x="4" y="38"/>
                    <a:pt x="2" y="39"/>
                  </a:cubicBezTo>
                  <a:cubicBezTo>
                    <a:pt x="0" y="39"/>
                    <a:pt x="4" y="44"/>
                    <a:pt x="3" y="46"/>
                  </a:cubicBezTo>
                  <a:cubicBezTo>
                    <a:pt x="2" y="47"/>
                    <a:pt x="1" y="51"/>
                    <a:pt x="0" y="55"/>
                  </a:cubicBezTo>
                  <a:cubicBezTo>
                    <a:pt x="2" y="55"/>
                    <a:pt x="4" y="57"/>
                    <a:pt x="5" y="58"/>
                  </a:cubicBezTo>
                  <a:cubicBezTo>
                    <a:pt x="6" y="60"/>
                    <a:pt x="12" y="66"/>
                    <a:pt x="15" y="63"/>
                  </a:cubicBezTo>
                  <a:cubicBezTo>
                    <a:pt x="18" y="60"/>
                    <a:pt x="26" y="59"/>
                    <a:pt x="28" y="61"/>
                  </a:cubicBezTo>
                  <a:cubicBezTo>
                    <a:pt x="30" y="63"/>
                    <a:pt x="32" y="62"/>
                    <a:pt x="32" y="60"/>
                  </a:cubicBezTo>
                  <a:cubicBezTo>
                    <a:pt x="32" y="58"/>
                    <a:pt x="29" y="51"/>
                    <a:pt x="30" y="49"/>
                  </a:cubicBezTo>
                  <a:cubicBezTo>
                    <a:pt x="31" y="47"/>
                    <a:pt x="57" y="48"/>
                    <a:pt x="58" y="50"/>
                  </a:cubicBezTo>
                  <a:cubicBezTo>
                    <a:pt x="59" y="51"/>
                    <a:pt x="59" y="46"/>
                    <a:pt x="63" y="47"/>
                  </a:cubicBezTo>
                  <a:cubicBezTo>
                    <a:pt x="66" y="47"/>
                    <a:pt x="71" y="49"/>
                    <a:pt x="73" y="48"/>
                  </a:cubicBezTo>
                  <a:cubicBezTo>
                    <a:pt x="75" y="47"/>
                    <a:pt x="77" y="44"/>
                    <a:pt x="79" y="44"/>
                  </a:cubicBezTo>
                  <a:cubicBezTo>
                    <a:pt x="81" y="44"/>
                    <a:pt x="87" y="43"/>
                    <a:pt x="89" y="42"/>
                  </a:cubicBezTo>
                  <a:cubicBezTo>
                    <a:pt x="90" y="40"/>
                    <a:pt x="92" y="40"/>
                    <a:pt x="92" y="37"/>
                  </a:cubicBezTo>
                  <a:cubicBezTo>
                    <a:pt x="92" y="37"/>
                    <a:pt x="92" y="37"/>
                    <a:pt x="92" y="37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41" name="Freeform 35"/>
            <p:cNvSpPr>
              <a:spLocks/>
            </p:cNvSpPr>
            <p:nvPr/>
          </p:nvSpPr>
          <p:spPr bwMode="auto">
            <a:xfrm>
              <a:off x="4365625" y="2738438"/>
              <a:ext cx="336550" cy="261938"/>
            </a:xfrm>
            <a:custGeom>
              <a:avLst/>
              <a:gdLst/>
              <a:ahLst/>
              <a:cxnLst>
                <a:cxn ang="0">
                  <a:pos x="168" y="20"/>
                </a:cxn>
                <a:cxn ang="0">
                  <a:pos x="167" y="5"/>
                </a:cxn>
                <a:cxn ang="0">
                  <a:pos x="158" y="10"/>
                </a:cxn>
                <a:cxn ang="0">
                  <a:pos x="151" y="3"/>
                </a:cxn>
                <a:cxn ang="0">
                  <a:pos x="134" y="0"/>
                </a:cxn>
                <a:cxn ang="0">
                  <a:pos x="86" y="30"/>
                </a:cxn>
                <a:cxn ang="0">
                  <a:pos x="65" y="46"/>
                </a:cxn>
                <a:cxn ang="0">
                  <a:pos x="48" y="52"/>
                </a:cxn>
                <a:cxn ang="0">
                  <a:pos x="46" y="52"/>
                </a:cxn>
                <a:cxn ang="0">
                  <a:pos x="46" y="82"/>
                </a:cxn>
                <a:cxn ang="0">
                  <a:pos x="42" y="91"/>
                </a:cxn>
                <a:cxn ang="0">
                  <a:pos x="35" y="96"/>
                </a:cxn>
                <a:cxn ang="0">
                  <a:pos x="17" y="97"/>
                </a:cxn>
                <a:cxn ang="0">
                  <a:pos x="8" y="100"/>
                </a:cxn>
                <a:cxn ang="0">
                  <a:pos x="1" y="101"/>
                </a:cxn>
                <a:cxn ang="0">
                  <a:pos x="1" y="107"/>
                </a:cxn>
                <a:cxn ang="0">
                  <a:pos x="5" y="113"/>
                </a:cxn>
                <a:cxn ang="0">
                  <a:pos x="10" y="119"/>
                </a:cxn>
                <a:cxn ang="0">
                  <a:pos x="12" y="124"/>
                </a:cxn>
                <a:cxn ang="0">
                  <a:pos x="17" y="128"/>
                </a:cxn>
                <a:cxn ang="0">
                  <a:pos x="22" y="127"/>
                </a:cxn>
                <a:cxn ang="0">
                  <a:pos x="23" y="133"/>
                </a:cxn>
                <a:cxn ang="0">
                  <a:pos x="28" y="135"/>
                </a:cxn>
                <a:cxn ang="0">
                  <a:pos x="32" y="130"/>
                </a:cxn>
                <a:cxn ang="0">
                  <a:pos x="35" y="135"/>
                </a:cxn>
                <a:cxn ang="0">
                  <a:pos x="40" y="133"/>
                </a:cxn>
                <a:cxn ang="0">
                  <a:pos x="45" y="125"/>
                </a:cxn>
                <a:cxn ang="0">
                  <a:pos x="48" y="116"/>
                </a:cxn>
                <a:cxn ang="0">
                  <a:pos x="58" y="116"/>
                </a:cxn>
                <a:cxn ang="0">
                  <a:pos x="65" y="114"/>
                </a:cxn>
                <a:cxn ang="0">
                  <a:pos x="74" y="117"/>
                </a:cxn>
                <a:cxn ang="0">
                  <a:pos x="80" y="123"/>
                </a:cxn>
                <a:cxn ang="0">
                  <a:pos x="89" y="120"/>
                </a:cxn>
                <a:cxn ang="0">
                  <a:pos x="98" y="125"/>
                </a:cxn>
                <a:cxn ang="0">
                  <a:pos x="109" y="125"/>
                </a:cxn>
                <a:cxn ang="0">
                  <a:pos x="117" y="119"/>
                </a:cxn>
                <a:cxn ang="0">
                  <a:pos x="132" y="120"/>
                </a:cxn>
                <a:cxn ang="0">
                  <a:pos x="141" y="122"/>
                </a:cxn>
                <a:cxn ang="0">
                  <a:pos x="149" y="115"/>
                </a:cxn>
                <a:cxn ang="0">
                  <a:pos x="151" y="114"/>
                </a:cxn>
                <a:cxn ang="0">
                  <a:pos x="151" y="111"/>
                </a:cxn>
                <a:cxn ang="0">
                  <a:pos x="153" y="101"/>
                </a:cxn>
                <a:cxn ang="0">
                  <a:pos x="171" y="79"/>
                </a:cxn>
                <a:cxn ang="0">
                  <a:pos x="172" y="51"/>
                </a:cxn>
                <a:cxn ang="0">
                  <a:pos x="174" y="39"/>
                </a:cxn>
                <a:cxn ang="0">
                  <a:pos x="172" y="30"/>
                </a:cxn>
                <a:cxn ang="0">
                  <a:pos x="168" y="20"/>
                </a:cxn>
              </a:cxnLst>
              <a:rect l="0" t="0" r="r" b="b"/>
              <a:pathLst>
                <a:path w="176" h="137">
                  <a:moveTo>
                    <a:pt x="168" y="20"/>
                  </a:moveTo>
                  <a:cubicBezTo>
                    <a:pt x="168" y="18"/>
                    <a:pt x="167" y="11"/>
                    <a:pt x="167" y="5"/>
                  </a:cubicBezTo>
                  <a:cubicBezTo>
                    <a:pt x="158" y="10"/>
                    <a:pt x="158" y="10"/>
                    <a:pt x="158" y="10"/>
                  </a:cubicBezTo>
                  <a:cubicBezTo>
                    <a:pt x="158" y="10"/>
                    <a:pt x="156" y="6"/>
                    <a:pt x="151" y="3"/>
                  </a:cubicBezTo>
                  <a:cubicBezTo>
                    <a:pt x="146" y="0"/>
                    <a:pt x="134" y="0"/>
                    <a:pt x="134" y="0"/>
                  </a:cubicBezTo>
                  <a:cubicBezTo>
                    <a:pt x="86" y="30"/>
                    <a:pt x="86" y="30"/>
                    <a:pt x="86" y="30"/>
                  </a:cubicBezTo>
                  <a:cubicBezTo>
                    <a:pt x="65" y="46"/>
                    <a:pt x="65" y="46"/>
                    <a:pt x="65" y="46"/>
                  </a:cubicBezTo>
                  <a:cubicBezTo>
                    <a:pt x="65" y="46"/>
                    <a:pt x="52" y="51"/>
                    <a:pt x="48" y="52"/>
                  </a:cubicBezTo>
                  <a:cubicBezTo>
                    <a:pt x="47" y="52"/>
                    <a:pt x="47" y="52"/>
                    <a:pt x="46" y="52"/>
                  </a:cubicBezTo>
                  <a:cubicBezTo>
                    <a:pt x="47" y="60"/>
                    <a:pt x="47" y="81"/>
                    <a:pt x="46" y="82"/>
                  </a:cubicBezTo>
                  <a:cubicBezTo>
                    <a:pt x="44" y="83"/>
                    <a:pt x="43" y="89"/>
                    <a:pt x="42" y="91"/>
                  </a:cubicBezTo>
                  <a:cubicBezTo>
                    <a:pt x="41" y="92"/>
                    <a:pt x="39" y="96"/>
                    <a:pt x="35" y="96"/>
                  </a:cubicBezTo>
                  <a:cubicBezTo>
                    <a:pt x="31" y="96"/>
                    <a:pt x="21" y="98"/>
                    <a:pt x="17" y="97"/>
                  </a:cubicBezTo>
                  <a:cubicBezTo>
                    <a:pt x="13" y="97"/>
                    <a:pt x="10" y="100"/>
                    <a:pt x="8" y="100"/>
                  </a:cubicBezTo>
                  <a:cubicBezTo>
                    <a:pt x="8" y="101"/>
                    <a:pt x="4" y="101"/>
                    <a:pt x="1" y="101"/>
                  </a:cubicBezTo>
                  <a:cubicBezTo>
                    <a:pt x="1" y="103"/>
                    <a:pt x="0" y="106"/>
                    <a:pt x="1" y="107"/>
                  </a:cubicBezTo>
                  <a:cubicBezTo>
                    <a:pt x="2" y="108"/>
                    <a:pt x="3" y="112"/>
                    <a:pt x="5" y="113"/>
                  </a:cubicBezTo>
                  <a:cubicBezTo>
                    <a:pt x="7" y="115"/>
                    <a:pt x="10" y="117"/>
                    <a:pt x="10" y="119"/>
                  </a:cubicBezTo>
                  <a:cubicBezTo>
                    <a:pt x="10" y="122"/>
                    <a:pt x="10" y="124"/>
                    <a:pt x="12" y="124"/>
                  </a:cubicBezTo>
                  <a:cubicBezTo>
                    <a:pt x="14" y="124"/>
                    <a:pt x="15" y="127"/>
                    <a:pt x="17" y="128"/>
                  </a:cubicBezTo>
                  <a:cubicBezTo>
                    <a:pt x="19" y="128"/>
                    <a:pt x="22" y="126"/>
                    <a:pt x="22" y="127"/>
                  </a:cubicBezTo>
                  <a:cubicBezTo>
                    <a:pt x="23" y="128"/>
                    <a:pt x="22" y="133"/>
                    <a:pt x="23" y="133"/>
                  </a:cubicBezTo>
                  <a:cubicBezTo>
                    <a:pt x="24" y="133"/>
                    <a:pt x="26" y="133"/>
                    <a:pt x="28" y="135"/>
                  </a:cubicBezTo>
                  <a:cubicBezTo>
                    <a:pt x="27" y="132"/>
                    <a:pt x="28" y="129"/>
                    <a:pt x="32" y="130"/>
                  </a:cubicBezTo>
                  <a:cubicBezTo>
                    <a:pt x="35" y="131"/>
                    <a:pt x="32" y="134"/>
                    <a:pt x="35" y="135"/>
                  </a:cubicBezTo>
                  <a:cubicBezTo>
                    <a:pt x="38" y="137"/>
                    <a:pt x="40" y="136"/>
                    <a:pt x="40" y="133"/>
                  </a:cubicBezTo>
                  <a:cubicBezTo>
                    <a:pt x="40" y="131"/>
                    <a:pt x="44" y="126"/>
                    <a:pt x="45" y="125"/>
                  </a:cubicBezTo>
                  <a:cubicBezTo>
                    <a:pt x="46" y="124"/>
                    <a:pt x="46" y="118"/>
                    <a:pt x="48" y="116"/>
                  </a:cubicBezTo>
                  <a:cubicBezTo>
                    <a:pt x="50" y="115"/>
                    <a:pt x="56" y="116"/>
                    <a:pt x="58" y="116"/>
                  </a:cubicBezTo>
                  <a:cubicBezTo>
                    <a:pt x="60" y="117"/>
                    <a:pt x="62" y="112"/>
                    <a:pt x="65" y="114"/>
                  </a:cubicBezTo>
                  <a:cubicBezTo>
                    <a:pt x="67" y="116"/>
                    <a:pt x="72" y="114"/>
                    <a:pt x="74" y="117"/>
                  </a:cubicBezTo>
                  <a:cubicBezTo>
                    <a:pt x="76" y="119"/>
                    <a:pt x="77" y="125"/>
                    <a:pt x="80" y="123"/>
                  </a:cubicBezTo>
                  <a:cubicBezTo>
                    <a:pt x="83" y="121"/>
                    <a:pt x="87" y="120"/>
                    <a:pt x="89" y="120"/>
                  </a:cubicBezTo>
                  <a:cubicBezTo>
                    <a:pt x="91" y="120"/>
                    <a:pt x="96" y="124"/>
                    <a:pt x="98" y="125"/>
                  </a:cubicBezTo>
                  <a:cubicBezTo>
                    <a:pt x="100" y="125"/>
                    <a:pt x="107" y="126"/>
                    <a:pt x="109" y="125"/>
                  </a:cubicBezTo>
                  <a:cubicBezTo>
                    <a:pt x="111" y="123"/>
                    <a:pt x="114" y="119"/>
                    <a:pt x="117" y="119"/>
                  </a:cubicBezTo>
                  <a:cubicBezTo>
                    <a:pt x="120" y="120"/>
                    <a:pt x="130" y="119"/>
                    <a:pt x="132" y="120"/>
                  </a:cubicBezTo>
                  <a:cubicBezTo>
                    <a:pt x="134" y="121"/>
                    <a:pt x="138" y="123"/>
                    <a:pt x="141" y="122"/>
                  </a:cubicBezTo>
                  <a:cubicBezTo>
                    <a:pt x="144" y="121"/>
                    <a:pt x="147" y="115"/>
                    <a:pt x="149" y="115"/>
                  </a:cubicBezTo>
                  <a:cubicBezTo>
                    <a:pt x="150" y="114"/>
                    <a:pt x="150" y="114"/>
                    <a:pt x="151" y="114"/>
                  </a:cubicBezTo>
                  <a:cubicBezTo>
                    <a:pt x="151" y="113"/>
                    <a:pt x="151" y="112"/>
                    <a:pt x="151" y="111"/>
                  </a:cubicBezTo>
                  <a:cubicBezTo>
                    <a:pt x="151" y="105"/>
                    <a:pt x="152" y="107"/>
                    <a:pt x="153" y="101"/>
                  </a:cubicBezTo>
                  <a:cubicBezTo>
                    <a:pt x="154" y="95"/>
                    <a:pt x="170" y="80"/>
                    <a:pt x="171" y="79"/>
                  </a:cubicBezTo>
                  <a:cubicBezTo>
                    <a:pt x="172" y="78"/>
                    <a:pt x="172" y="54"/>
                    <a:pt x="172" y="51"/>
                  </a:cubicBezTo>
                  <a:cubicBezTo>
                    <a:pt x="172" y="47"/>
                    <a:pt x="173" y="43"/>
                    <a:pt x="174" y="39"/>
                  </a:cubicBezTo>
                  <a:cubicBezTo>
                    <a:pt x="176" y="34"/>
                    <a:pt x="172" y="34"/>
                    <a:pt x="172" y="30"/>
                  </a:cubicBezTo>
                  <a:cubicBezTo>
                    <a:pt x="173" y="26"/>
                    <a:pt x="168" y="22"/>
                    <a:pt x="168" y="20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42" name="Freeform 36"/>
            <p:cNvSpPr>
              <a:spLocks/>
            </p:cNvSpPr>
            <p:nvPr/>
          </p:nvSpPr>
          <p:spPr bwMode="auto">
            <a:xfrm>
              <a:off x="4654550" y="2738438"/>
              <a:ext cx="215900" cy="357188"/>
            </a:xfrm>
            <a:custGeom>
              <a:avLst/>
              <a:gdLst/>
              <a:ahLst/>
              <a:cxnLst>
                <a:cxn ang="0">
                  <a:pos x="112" y="46"/>
                </a:cxn>
                <a:cxn ang="0">
                  <a:pos x="26" y="0"/>
                </a:cxn>
                <a:cxn ang="0">
                  <a:pos x="16" y="5"/>
                </a:cxn>
                <a:cxn ang="0">
                  <a:pos x="17" y="20"/>
                </a:cxn>
                <a:cxn ang="0">
                  <a:pos x="21" y="30"/>
                </a:cxn>
                <a:cxn ang="0">
                  <a:pos x="23" y="39"/>
                </a:cxn>
                <a:cxn ang="0">
                  <a:pos x="21" y="51"/>
                </a:cxn>
                <a:cxn ang="0">
                  <a:pos x="20" y="79"/>
                </a:cxn>
                <a:cxn ang="0">
                  <a:pos x="2" y="101"/>
                </a:cxn>
                <a:cxn ang="0">
                  <a:pos x="0" y="111"/>
                </a:cxn>
                <a:cxn ang="0">
                  <a:pos x="0" y="114"/>
                </a:cxn>
                <a:cxn ang="0">
                  <a:pos x="2" y="117"/>
                </a:cxn>
                <a:cxn ang="0">
                  <a:pos x="7" y="122"/>
                </a:cxn>
                <a:cxn ang="0">
                  <a:pos x="14" y="132"/>
                </a:cxn>
                <a:cxn ang="0">
                  <a:pos x="15" y="142"/>
                </a:cxn>
                <a:cxn ang="0">
                  <a:pos x="20" y="156"/>
                </a:cxn>
                <a:cxn ang="0">
                  <a:pos x="15" y="158"/>
                </a:cxn>
                <a:cxn ang="0">
                  <a:pos x="6" y="159"/>
                </a:cxn>
                <a:cxn ang="0">
                  <a:pos x="8" y="167"/>
                </a:cxn>
                <a:cxn ang="0">
                  <a:pos x="18" y="177"/>
                </a:cxn>
                <a:cxn ang="0">
                  <a:pos x="22" y="186"/>
                </a:cxn>
                <a:cxn ang="0">
                  <a:pos x="28" y="184"/>
                </a:cxn>
                <a:cxn ang="0">
                  <a:pos x="36" y="184"/>
                </a:cxn>
                <a:cxn ang="0">
                  <a:pos x="48" y="180"/>
                </a:cxn>
                <a:cxn ang="0">
                  <a:pos x="58" y="175"/>
                </a:cxn>
                <a:cxn ang="0">
                  <a:pos x="59" y="169"/>
                </a:cxn>
                <a:cxn ang="0">
                  <a:pos x="75" y="165"/>
                </a:cxn>
                <a:cxn ang="0">
                  <a:pos x="86" y="154"/>
                </a:cxn>
                <a:cxn ang="0">
                  <a:pos x="88" y="149"/>
                </a:cxn>
                <a:cxn ang="0">
                  <a:pos x="97" y="145"/>
                </a:cxn>
                <a:cxn ang="0">
                  <a:pos x="99" y="145"/>
                </a:cxn>
                <a:cxn ang="0">
                  <a:pos x="99" y="145"/>
                </a:cxn>
                <a:cxn ang="0">
                  <a:pos x="100" y="140"/>
                </a:cxn>
                <a:cxn ang="0">
                  <a:pos x="95" y="133"/>
                </a:cxn>
                <a:cxn ang="0">
                  <a:pos x="93" y="125"/>
                </a:cxn>
                <a:cxn ang="0">
                  <a:pos x="91" y="118"/>
                </a:cxn>
                <a:cxn ang="0">
                  <a:pos x="92" y="110"/>
                </a:cxn>
                <a:cxn ang="0">
                  <a:pos x="97" y="102"/>
                </a:cxn>
                <a:cxn ang="0">
                  <a:pos x="101" y="95"/>
                </a:cxn>
                <a:cxn ang="0">
                  <a:pos x="111" y="89"/>
                </a:cxn>
                <a:cxn ang="0">
                  <a:pos x="112" y="77"/>
                </a:cxn>
                <a:cxn ang="0">
                  <a:pos x="112" y="46"/>
                </a:cxn>
              </a:cxnLst>
              <a:rect l="0" t="0" r="r" b="b"/>
              <a:pathLst>
                <a:path w="113" h="187">
                  <a:moveTo>
                    <a:pt x="112" y="46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11"/>
                    <a:pt x="17" y="18"/>
                    <a:pt x="17" y="20"/>
                  </a:cubicBezTo>
                  <a:cubicBezTo>
                    <a:pt x="17" y="22"/>
                    <a:pt x="22" y="26"/>
                    <a:pt x="21" y="30"/>
                  </a:cubicBezTo>
                  <a:cubicBezTo>
                    <a:pt x="21" y="34"/>
                    <a:pt x="25" y="34"/>
                    <a:pt x="23" y="39"/>
                  </a:cubicBezTo>
                  <a:cubicBezTo>
                    <a:pt x="22" y="43"/>
                    <a:pt x="21" y="47"/>
                    <a:pt x="21" y="51"/>
                  </a:cubicBezTo>
                  <a:cubicBezTo>
                    <a:pt x="21" y="54"/>
                    <a:pt x="21" y="78"/>
                    <a:pt x="20" y="79"/>
                  </a:cubicBezTo>
                  <a:cubicBezTo>
                    <a:pt x="19" y="80"/>
                    <a:pt x="3" y="95"/>
                    <a:pt x="2" y="101"/>
                  </a:cubicBezTo>
                  <a:cubicBezTo>
                    <a:pt x="1" y="107"/>
                    <a:pt x="0" y="105"/>
                    <a:pt x="0" y="111"/>
                  </a:cubicBezTo>
                  <a:cubicBezTo>
                    <a:pt x="0" y="112"/>
                    <a:pt x="0" y="113"/>
                    <a:pt x="0" y="114"/>
                  </a:cubicBezTo>
                  <a:cubicBezTo>
                    <a:pt x="0" y="115"/>
                    <a:pt x="1" y="116"/>
                    <a:pt x="2" y="117"/>
                  </a:cubicBezTo>
                  <a:cubicBezTo>
                    <a:pt x="4" y="119"/>
                    <a:pt x="4" y="122"/>
                    <a:pt x="7" y="122"/>
                  </a:cubicBezTo>
                  <a:cubicBezTo>
                    <a:pt x="10" y="122"/>
                    <a:pt x="14" y="129"/>
                    <a:pt x="14" y="132"/>
                  </a:cubicBezTo>
                  <a:cubicBezTo>
                    <a:pt x="14" y="135"/>
                    <a:pt x="16" y="137"/>
                    <a:pt x="15" y="142"/>
                  </a:cubicBezTo>
                  <a:cubicBezTo>
                    <a:pt x="15" y="148"/>
                    <a:pt x="18" y="155"/>
                    <a:pt x="20" y="156"/>
                  </a:cubicBezTo>
                  <a:cubicBezTo>
                    <a:pt x="22" y="157"/>
                    <a:pt x="19" y="158"/>
                    <a:pt x="15" y="158"/>
                  </a:cubicBezTo>
                  <a:cubicBezTo>
                    <a:pt x="11" y="158"/>
                    <a:pt x="6" y="158"/>
                    <a:pt x="6" y="159"/>
                  </a:cubicBezTo>
                  <a:cubicBezTo>
                    <a:pt x="6" y="161"/>
                    <a:pt x="4" y="163"/>
                    <a:pt x="8" y="167"/>
                  </a:cubicBezTo>
                  <a:cubicBezTo>
                    <a:pt x="13" y="171"/>
                    <a:pt x="16" y="173"/>
                    <a:pt x="18" y="177"/>
                  </a:cubicBezTo>
                  <a:cubicBezTo>
                    <a:pt x="19" y="181"/>
                    <a:pt x="21" y="185"/>
                    <a:pt x="22" y="186"/>
                  </a:cubicBezTo>
                  <a:cubicBezTo>
                    <a:pt x="23" y="187"/>
                    <a:pt x="26" y="187"/>
                    <a:pt x="28" y="184"/>
                  </a:cubicBezTo>
                  <a:cubicBezTo>
                    <a:pt x="31" y="180"/>
                    <a:pt x="33" y="187"/>
                    <a:pt x="36" y="184"/>
                  </a:cubicBezTo>
                  <a:cubicBezTo>
                    <a:pt x="38" y="181"/>
                    <a:pt x="46" y="181"/>
                    <a:pt x="48" y="180"/>
                  </a:cubicBezTo>
                  <a:cubicBezTo>
                    <a:pt x="50" y="179"/>
                    <a:pt x="56" y="176"/>
                    <a:pt x="58" y="175"/>
                  </a:cubicBezTo>
                  <a:cubicBezTo>
                    <a:pt x="60" y="173"/>
                    <a:pt x="56" y="170"/>
                    <a:pt x="59" y="169"/>
                  </a:cubicBezTo>
                  <a:cubicBezTo>
                    <a:pt x="62" y="167"/>
                    <a:pt x="71" y="170"/>
                    <a:pt x="75" y="165"/>
                  </a:cubicBezTo>
                  <a:cubicBezTo>
                    <a:pt x="78" y="161"/>
                    <a:pt x="84" y="156"/>
                    <a:pt x="86" y="154"/>
                  </a:cubicBezTo>
                  <a:cubicBezTo>
                    <a:pt x="87" y="152"/>
                    <a:pt x="86" y="151"/>
                    <a:pt x="88" y="149"/>
                  </a:cubicBezTo>
                  <a:cubicBezTo>
                    <a:pt x="90" y="146"/>
                    <a:pt x="95" y="144"/>
                    <a:pt x="97" y="145"/>
                  </a:cubicBezTo>
                  <a:cubicBezTo>
                    <a:pt x="98" y="145"/>
                    <a:pt x="99" y="145"/>
                    <a:pt x="99" y="145"/>
                  </a:cubicBezTo>
                  <a:cubicBezTo>
                    <a:pt x="99" y="145"/>
                    <a:pt x="99" y="145"/>
                    <a:pt x="99" y="145"/>
                  </a:cubicBezTo>
                  <a:cubicBezTo>
                    <a:pt x="100" y="140"/>
                    <a:pt x="100" y="140"/>
                    <a:pt x="100" y="140"/>
                  </a:cubicBezTo>
                  <a:cubicBezTo>
                    <a:pt x="100" y="140"/>
                    <a:pt x="95" y="137"/>
                    <a:pt x="95" y="133"/>
                  </a:cubicBezTo>
                  <a:cubicBezTo>
                    <a:pt x="95" y="129"/>
                    <a:pt x="96" y="125"/>
                    <a:pt x="93" y="125"/>
                  </a:cubicBezTo>
                  <a:cubicBezTo>
                    <a:pt x="89" y="125"/>
                    <a:pt x="89" y="121"/>
                    <a:pt x="91" y="118"/>
                  </a:cubicBezTo>
                  <a:cubicBezTo>
                    <a:pt x="94" y="116"/>
                    <a:pt x="87" y="110"/>
                    <a:pt x="92" y="110"/>
                  </a:cubicBezTo>
                  <a:cubicBezTo>
                    <a:pt x="97" y="110"/>
                    <a:pt x="93" y="102"/>
                    <a:pt x="97" y="102"/>
                  </a:cubicBezTo>
                  <a:cubicBezTo>
                    <a:pt x="100" y="101"/>
                    <a:pt x="101" y="98"/>
                    <a:pt x="101" y="95"/>
                  </a:cubicBezTo>
                  <a:cubicBezTo>
                    <a:pt x="101" y="91"/>
                    <a:pt x="109" y="89"/>
                    <a:pt x="111" y="89"/>
                  </a:cubicBezTo>
                  <a:cubicBezTo>
                    <a:pt x="113" y="88"/>
                    <a:pt x="112" y="77"/>
                    <a:pt x="112" y="77"/>
                  </a:cubicBezTo>
                  <a:lnTo>
                    <a:pt x="112" y="46"/>
                  </a:ln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43" name="Freeform 37"/>
            <p:cNvSpPr>
              <a:spLocks/>
            </p:cNvSpPr>
            <p:nvPr/>
          </p:nvSpPr>
          <p:spPr bwMode="auto">
            <a:xfrm>
              <a:off x="4881563" y="2540000"/>
              <a:ext cx="236538" cy="234950"/>
            </a:xfrm>
            <a:custGeom>
              <a:avLst/>
              <a:gdLst/>
              <a:ahLst/>
              <a:cxnLst>
                <a:cxn ang="0">
                  <a:pos x="115" y="27"/>
                </a:cxn>
                <a:cxn ang="0">
                  <a:pos x="107" y="7"/>
                </a:cxn>
                <a:cxn ang="0">
                  <a:pos x="106" y="9"/>
                </a:cxn>
                <a:cxn ang="0">
                  <a:pos x="94" y="8"/>
                </a:cxn>
                <a:cxn ang="0">
                  <a:pos x="80" y="5"/>
                </a:cxn>
                <a:cxn ang="0">
                  <a:pos x="56" y="9"/>
                </a:cxn>
                <a:cxn ang="0">
                  <a:pos x="44" y="10"/>
                </a:cxn>
                <a:cxn ang="0">
                  <a:pos x="23" y="4"/>
                </a:cxn>
                <a:cxn ang="0">
                  <a:pos x="6" y="0"/>
                </a:cxn>
                <a:cxn ang="0">
                  <a:pos x="5" y="3"/>
                </a:cxn>
                <a:cxn ang="0">
                  <a:pos x="4" y="17"/>
                </a:cxn>
                <a:cxn ang="0">
                  <a:pos x="4" y="33"/>
                </a:cxn>
                <a:cxn ang="0">
                  <a:pos x="4" y="120"/>
                </a:cxn>
                <a:cxn ang="0">
                  <a:pos x="72" y="120"/>
                </a:cxn>
                <a:cxn ang="0">
                  <a:pos x="76" y="118"/>
                </a:cxn>
                <a:cxn ang="0">
                  <a:pos x="82" y="120"/>
                </a:cxn>
                <a:cxn ang="0">
                  <a:pos x="96" y="120"/>
                </a:cxn>
                <a:cxn ang="0">
                  <a:pos x="102" y="123"/>
                </a:cxn>
                <a:cxn ang="0">
                  <a:pos x="109" y="118"/>
                </a:cxn>
                <a:cxn ang="0">
                  <a:pos x="116" y="110"/>
                </a:cxn>
                <a:cxn ang="0">
                  <a:pos x="122" y="106"/>
                </a:cxn>
                <a:cxn ang="0">
                  <a:pos x="123" y="105"/>
                </a:cxn>
                <a:cxn ang="0">
                  <a:pos x="123" y="101"/>
                </a:cxn>
                <a:cxn ang="0">
                  <a:pos x="118" y="88"/>
                </a:cxn>
                <a:cxn ang="0">
                  <a:pos x="106" y="65"/>
                </a:cxn>
                <a:cxn ang="0">
                  <a:pos x="100" y="54"/>
                </a:cxn>
                <a:cxn ang="0">
                  <a:pos x="93" y="41"/>
                </a:cxn>
                <a:cxn ang="0">
                  <a:pos x="87" y="20"/>
                </a:cxn>
                <a:cxn ang="0">
                  <a:pos x="95" y="35"/>
                </a:cxn>
                <a:cxn ang="0">
                  <a:pos x="106" y="50"/>
                </a:cxn>
                <a:cxn ang="0">
                  <a:pos x="113" y="34"/>
                </a:cxn>
                <a:cxn ang="0">
                  <a:pos x="113" y="34"/>
                </a:cxn>
                <a:cxn ang="0">
                  <a:pos x="114" y="31"/>
                </a:cxn>
                <a:cxn ang="0">
                  <a:pos x="115" y="27"/>
                </a:cxn>
              </a:cxnLst>
              <a:rect l="0" t="0" r="r" b="b"/>
              <a:pathLst>
                <a:path w="124" h="123">
                  <a:moveTo>
                    <a:pt x="115" y="27"/>
                  </a:moveTo>
                  <a:cubicBezTo>
                    <a:pt x="107" y="7"/>
                    <a:pt x="107" y="7"/>
                    <a:pt x="107" y="7"/>
                  </a:cubicBezTo>
                  <a:cubicBezTo>
                    <a:pt x="107" y="8"/>
                    <a:pt x="106" y="8"/>
                    <a:pt x="106" y="9"/>
                  </a:cubicBezTo>
                  <a:cubicBezTo>
                    <a:pt x="105" y="10"/>
                    <a:pt x="99" y="7"/>
                    <a:pt x="94" y="8"/>
                  </a:cubicBezTo>
                  <a:cubicBezTo>
                    <a:pt x="89" y="9"/>
                    <a:pt x="85" y="7"/>
                    <a:pt x="80" y="5"/>
                  </a:cubicBezTo>
                  <a:cubicBezTo>
                    <a:pt x="75" y="2"/>
                    <a:pt x="59" y="6"/>
                    <a:pt x="56" y="9"/>
                  </a:cubicBezTo>
                  <a:cubicBezTo>
                    <a:pt x="54" y="12"/>
                    <a:pt x="49" y="12"/>
                    <a:pt x="44" y="10"/>
                  </a:cubicBezTo>
                  <a:cubicBezTo>
                    <a:pt x="39" y="8"/>
                    <a:pt x="32" y="5"/>
                    <a:pt x="23" y="4"/>
                  </a:cubicBezTo>
                  <a:cubicBezTo>
                    <a:pt x="14" y="3"/>
                    <a:pt x="8" y="2"/>
                    <a:pt x="6" y="0"/>
                  </a:cubicBezTo>
                  <a:cubicBezTo>
                    <a:pt x="6" y="1"/>
                    <a:pt x="5" y="2"/>
                    <a:pt x="5" y="3"/>
                  </a:cubicBezTo>
                  <a:cubicBezTo>
                    <a:pt x="2" y="10"/>
                    <a:pt x="7" y="12"/>
                    <a:pt x="4" y="17"/>
                  </a:cubicBezTo>
                  <a:cubicBezTo>
                    <a:pt x="0" y="21"/>
                    <a:pt x="4" y="26"/>
                    <a:pt x="4" y="33"/>
                  </a:cubicBezTo>
                  <a:cubicBezTo>
                    <a:pt x="4" y="39"/>
                    <a:pt x="4" y="89"/>
                    <a:pt x="4" y="120"/>
                  </a:cubicBezTo>
                  <a:cubicBezTo>
                    <a:pt x="72" y="120"/>
                    <a:pt x="72" y="120"/>
                    <a:pt x="72" y="120"/>
                  </a:cubicBezTo>
                  <a:cubicBezTo>
                    <a:pt x="72" y="120"/>
                    <a:pt x="74" y="119"/>
                    <a:pt x="76" y="118"/>
                  </a:cubicBezTo>
                  <a:cubicBezTo>
                    <a:pt x="78" y="116"/>
                    <a:pt x="82" y="120"/>
                    <a:pt x="82" y="120"/>
                  </a:cubicBezTo>
                  <a:cubicBezTo>
                    <a:pt x="96" y="120"/>
                    <a:pt x="96" y="120"/>
                    <a:pt x="96" y="120"/>
                  </a:cubicBezTo>
                  <a:cubicBezTo>
                    <a:pt x="96" y="120"/>
                    <a:pt x="99" y="123"/>
                    <a:pt x="102" y="123"/>
                  </a:cubicBezTo>
                  <a:cubicBezTo>
                    <a:pt x="106" y="123"/>
                    <a:pt x="104" y="118"/>
                    <a:pt x="109" y="118"/>
                  </a:cubicBezTo>
                  <a:cubicBezTo>
                    <a:pt x="114" y="118"/>
                    <a:pt x="113" y="110"/>
                    <a:pt x="116" y="110"/>
                  </a:cubicBezTo>
                  <a:cubicBezTo>
                    <a:pt x="120" y="110"/>
                    <a:pt x="119" y="110"/>
                    <a:pt x="122" y="106"/>
                  </a:cubicBezTo>
                  <a:cubicBezTo>
                    <a:pt x="122" y="105"/>
                    <a:pt x="123" y="105"/>
                    <a:pt x="123" y="105"/>
                  </a:cubicBezTo>
                  <a:cubicBezTo>
                    <a:pt x="122" y="104"/>
                    <a:pt x="122" y="102"/>
                    <a:pt x="123" y="101"/>
                  </a:cubicBezTo>
                  <a:cubicBezTo>
                    <a:pt x="124" y="95"/>
                    <a:pt x="120" y="96"/>
                    <a:pt x="118" y="88"/>
                  </a:cubicBezTo>
                  <a:cubicBezTo>
                    <a:pt x="115" y="81"/>
                    <a:pt x="106" y="69"/>
                    <a:pt x="106" y="65"/>
                  </a:cubicBezTo>
                  <a:cubicBezTo>
                    <a:pt x="105" y="61"/>
                    <a:pt x="100" y="58"/>
                    <a:pt x="100" y="54"/>
                  </a:cubicBezTo>
                  <a:cubicBezTo>
                    <a:pt x="100" y="49"/>
                    <a:pt x="98" y="48"/>
                    <a:pt x="93" y="41"/>
                  </a:cubicBezTo>
                  <a:cubicBezTo>
                    <a:pt x="87" y="34"/>
                    <a:pt x="86" y="21"/>
                    <a:pt x="87" y="20"/>
                  </a:cubicBezTo>
                  <a:cubicBezTo>
                    <a:pt x="89" y="20"/>
                    <a:pt x="93" y="31"/>
                    <a:pt x="95" y="35"/>
                  </a:cubicBezTo>
                  <a:cubicBezTo>
                    <a:pt x="97" y="39"/>
                    <a:pt x="102" y="50"/>
                    <a:pt x="106" y="50"/>
                  </a:cubicBezTo>
                  <a:cubicBezTo>
                    <a:pt x="110" y="50"/>
                    <a:pt x="112" y="33"/>
                    <a:pt x="113" y="34"/>
                  </a:cubicBezTo>
                  <a:cubicBezTo>
                    <a:pt x="113" y="34"/>
                    <a:pt x="113" y="34"/>
                    <a:pt x="113" y="34"/>
                  </a:cubicBezTo>
                  <a:cubicBezTo>
                    <a:pt x="114" y="31"/>
                    <a:pt x="114" y="31"/>
                    <a:pt x="114" y="31"/>
                  </a:cubicBezTo>
                  <a:lnTo>
                    <a:pt x="115" y="27"/>
                  </a:ln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44" name="Freeform 38"/>
            <p:cNvSpPr>
              <a:spLocks/>
            </p:cNvSpPr>
            <p:nvPr/>
          </p:nvSpPr>
          <p:spPr bwMode="auto">
            <a:xfrm>
              <a:off x="4551363" y="3206750"/>
              <a:ext cx="122238" cy="134938"/>
            </a:xfrm>
            <a:custGeom>
              <a:avLst/>
              <a:gdLst/>
              <a:ahLst/>
              <a:cxnLst>
                <a:cxn ang="0">
                  <a:pos x="32" y="67"/>
                </a:cxn>
                <a:cxn ang="0">
                  <a:pos x="34" y="58"/>
                </a:cxn>
                <a:cxn ang="0">
                  <a:pos x="41" y="53"/>
                </a:cxn>
                <a:cxn ang="0">
                  <a:pos x="45" y="47"/>
                </a:cxn>
                <a:cxn ang="0">
                  <a:pos x="52" y="54"/>
                </a:cxn>
                <a:cxn ang="0">
                  <a:pos x="60" y="56"/>
                </a:cxn>
                <a:cxn ang="0">
                  <a:pos x="64" y="42"/>
                </a:cxn>
                <a:cxn ang="0">
                  <a:pos x="61" y="30"/>
                </a:cxn>
                <a:cxn ang="0">
                  <a:pos x="59" y="21"/>
                </a:cxn>
                <a:cxn ang="0">
                  <a:pos x="60" y="12"/>
                </a:cxn>
                <a:cxn ang="0">
                  <a:pos x="49" y="12"/>
                </a:cxn>
                <a:cxn ang="0">
                  <a:pos x="50" y="1"/>
                </a:cxn>
                <a:cxn ang="0">
                  <a:pos x="33" y="0"/>
                </a:cxn>
                <a:cxn ang="0">
                  <a:pos x="31" y="1"/>
                </a:cxn>
                <a:cxn ang="0">
                  <a:pos x="31" y="15"/>
                </a:cxn>
                <a:cxn ang="0">
                  <a:pos x="15" y="16"/>
                </a:cxn>
                <a:cxn ang="0">
                  <a:pos x="10" y="16"/>
                </a:cxn>
                <a:cxn ang="0">
                  <a:pos x="8" y="19"/>
                </a:cxn>
                <a:cxn ang="0">
                  <a:pos x="13" y="25"/>
                </a:cxn>
                <a:cxn ang="0">
                  <a:pos x="7" y="29"/>
                </a:cxn>
                <a:cxn ang="0">
                  <a:pos x="2" y="36"/>
                </a:cxn>
                <a:cxn ang="0">
                  <a:pos x="8" y="46"/>
                </a:cxn>
                <a:cxn ang="0">
                  <a:pos x="16" y="57"/>
                </a:cxn>
                <a:cxn ang="0">
                  <a:pos x="27" y="71"/>
                </a:cxn>
                <a:cxn ang="0">
                  <a:pos x="32" y="67"/>
                </a:cxn>
              </a:cxnLst>
              <a:rect l="0" t="0" r="r" b="b"/>
              <a:pathLst>
                <a:path w="64" h="71">
                  <a:moveTo>
                    <a:pt x="32" y="67"/>
                  </a:moveTo>
                  <a:cubicBezTo>
                    <a:pt x="38" y="67"/>
                    <a:pt x="36" y="64"/>
                    <a:pt x="34" y="58"/>
                  </a:cubicBezTo>
                  <a:cubicBezTo>
                    <a:pt x="32" y="53"/>
                    <a:pt x="37" y="53"/>
                    <a:pt x="41" y="53"/>
                  </a:cubicBezTo>
                  <a:cubicBezTo>
                    <a:pt x="44" y="53"/>
                    <a:pt x="43" y="47"/>
                    <a:pt x="45" y="47"/>
                  </a:cubicBezTo>
                  <a:cubicBezTo>
                    <a:pt x="48" y="47"/>
                    <a:pt x="49" y="55"/>
                    <a:pt x="52" y="54"/>
                  </a:cubicBezTo>
                  <a:cubicBezTo>
                    <a:pt x="55" y="53"/>
                    <a:pt x="57" y="56"/>
                    <a:pt x="60" y="56"/>
                  </a:cubicBezTo>
                  <a:cubicBezTo>
                    <a:pt x="64" y="55"/>
                    <a:pt x="64" y="48"/>
                    <a:pt x="64" y="42"/>
                  </a:cubicBezTo>
                  <a:cubicBezTo>
                    <a:pt x="64" y="37"/>
                    <a:pt x="64" y="33"/>
                    <a:pt x="61" y="30"/>
                  </a:cubicBezTo>
                  <a:cubicBezTo>
                    <a:pt x="57" y="28"/>
                    <a:pt x="55" y="23"/>
                    <a:pt x="59" y="21"/>
                  </a:cubicBezTo>
                  <a:cubicBezTo>
                    <a:pt x="63" y="19"/>
                    <a:pt x="64" y="15"/>
                    <a:pt x="60" y="12"/>
                  </a:cubicBezTo>
                  <a:cubicBezTo>
                    <a:pt x="57" y="10"/>
                    <a:pt x="49" y="15"/>
                    <a:pt x="49" y="12"/>
                  </a:cubicBezTo>
                  <a:cubicBezTo>
                    <a:pt x="49" y="11"/>
                    <a:pt x="50" y="5"/>
                    <a:pt x="50" y="1"/>
                  </a:cubicBezTo>
                  <a:cubicBezTo>
                    <a:pt x="42" y="0"/>
                    <a:pt x="33" y="0"/>
                    <a:pt x="33" y="0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32" y="9"/>
                    <a:pt x="31" y="15"/>
                    <a:pt x="31" y="15"/>
                  </a:cubicBezTo>
                  <a:cubicBezTo>
                    <a:pt x="31" y="15"/>
                    <a:pt x="18" y="16"/>
                    <a:pt x="15" y="16"/>
                  </a:cubicBezTo>
                  <a:cubicBezTo>
                    <a:pt x="15" y="16"/>
                    <a:pt x="13" y="16"/>
                    <a:pt x="10" y="16"/>
                  </a:cubicBezTo>
                  <a:cubicBezTo>
                    <a:pt x="10" y="17"/>
                    <a:pt x="9" y="18"/>
                    <a:pt x="8" y="19"/>
                  </a:cubicBezTo>
                  <a:cubicBezTo>
                    <a:pt x="7" y="20"/>
                    <a:pt x="12" y="22"/>
                    <a:pt x="13" y="25"/>
                  </a:cubicBezTo>
                  <a:cubicBezTo>
                    <a:pt x="14" y="27"/>
                    <a:pt x="6" y="26"/>
                    <a:pt x="7" y="29"/>
                  </a:cubicBezTo>
                  <a:cubicBezTo>
                    <a:pt x="7" y="32"/>
                    <a:pt x="4" y="35"/>
                    <a:pt x="2" y="36"/>
                  </a:cubicBezTo>
                  <a:cubicBezTo>
                    <a:pt x="0" y="38"/>
                    <a:pt x="7" y="44"/>
                    <a:pt x="8" y="46"/>
                  </a:cubicBezTo>
                  <a:cubicBezTo>
                    <a:pt x="8" y="49"/>
                    <a:pt x="9" y="51"/>
                    <a:pt x="16" y="57"/>
                  </a:cubicBezTo>
                  <a:cubicBezTo>
                    <a:pt x="22" y="63"/>
                    <a:pt x="19" y="64"/>
                    <a:pt x="27" y="71"/>
                  </a:cubicBezTo>
                  <a:cubicBezTo>
                    <a:pt x="28" y="69"/>
                    <a:pt x="30" y="67"/>
                    <a:pt x="32" y="67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45" name="Freeform 39"/>
            <p:cNvSpPr>
              <a:spLocks/>
            </p:cNvSpPr>
            <p:nvPr/>
          </p:nvSpPr>
          <p:spPr bwMode="auto">
            <a:xfrm>
              <a:off x="4564063" y="3208338"/>
              <a:ext cx="47625" cy="28575"/>
            </a:xfrm>
            <a:custGeom>
              <a:avLst/>
              <a:gdLst/>
              <a:ahLst/>
              <a:cxnLst>
                <a:cxn ang="0">
                  <a:pos x="24" y="14"/>
                </a:cxn>
                <a:cxn ang="0">
                  <a:pos x="24" y="0"/>
                </a:cxn>
                <a:cxn ang="0">
                  <a:pos x="22" y="0"/>
                </a:cxn>
                <a:cxn ang="0">
                  <a:pos x="6" y="0"/>
                </a:cxn>
                <a:cxn ang="0">
                  <a:pos x="6" y="1"/>
                </a:cxn>
                <a:cxn ang="0">
                  <a:pos x="3" y="8"/>
                </a:cxn>
                <a:cxn ang="0">
                  <a:pos x="3" y="13"/>
                </a:cxn>
                <a:cxn ang="0">
                  <a:pos x="3" y="15"/>
                </a:cxn>
                <a:cxn ang="0">
                  <a:pos x="8" y="15"/>
                </a:cxn>
                <a:cxn ang="0">
                  <a:pos x="24" y="14"/>
                </a:cxn>
              </a:cxnLst>
              <a:rect l="0" t="0" r="r" b="b"/>
              <a:pathLst>
                <a:path w="25" h="15">
                  <a:moveTo>
                    <a:pt x="24" y="14"/>
                  </a:moveTo>
                  <a:cubicBezTo>
                    <a:pt x="24" y="14"/>
                    <a:pt x="25" y="8"/>
                    <a:pt x="24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1"/>
                    <a:pt x="6" y="1"/>
                  </a:cubicBezTo>
                  <a:cubicBezTo>
                    <a:pt x="8" y="3"/>
                    <a:pt x="7" y="7"/>
                    <a:pt x="3" y="8"/>
                  </a:cubicBezTo>
                  <a:cubicBezTo>
                    <a:pt x="0" y="9"/>
                    <a:pt x="0" y="12"/>
                    <a:pt x="3" y="13"/>
                  </a:cubicBezTo>
                  <a:cubicBezTo>
                    <a:pt x="5" y="13"/>
                    <a:pt x="4" y="14"/>
                    <a:pt x="3" y="15"/>
                  </a:cubicBezTo>
                  <a:cubicBezTo>
                    <a:pt x="6" y="15"/>
                    <a:pt x="8" y="15"/>
                    <a:pt x="8" y="15"/>
                  </a:cubicBezTo>
                  <a:cubicBezTo>
                    <a:pt x="11" y="15"/>
                    <a:pt x="24" y="14"/>
                    <a:pt x="24" y="14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46" name="Freeform 40"/>
            <p:cNvSpPr>
              <a:spLocks/>
            </p:cNvSpPr>
            <p:nvPr/>
          </p:nvSpPr>
          <p:spPr bwMode="auto">
            <a:xfrm>
              <a:off x="4602163" y="3175000"/>
              <a:ext cx="153988" cy="188913"/>
            </a:xfrm>
            <a:custGeom>
              <a:avLst/>
              <a:gdLst/>
              <a:ahLst/>
              <a:cxnLst>
                <a:cxn ang="0">
                  <a:pos x="21" y="94"/>
                </a:cxn>
                <a:cxn ang="0">
                  <a:pos x="29" y="95"/>
                </a:cxn>
                <a:cxn ang="0">
                  <a:pos x="38" y="95"/>
                </a:cxn>
                <a:cxn ang="0">
                  <a:pos x="43" y="95"/>
                </a:cxn>
                <a:cxn ang="0">
                  <a:pos x="50" y="88"/>
                </a:cxn>
                <a:cxn ang="0">
                  <a:pos x="54" y="80"/>
                </a:cxn>
                <a:cxn ang="0">
                  <a:pos x="55" y="61"/>
                </a:cxn>
                <a:cxn ang="0">
                  <a:pos x="64" y="49"/>
                </a:cxn>
                <a:cxn ang="0">
                  <a:pos x="73" y="25"/>
                </a:cxn>
                <a:cxn ang="0">
                  <a:pos x="77" y="13"/>
                </a:cxn>
                <a:cxn ang="0">
                  <a:pos x="79" y="1"/>
                </a:cxn>
                <a:cxn ang="0">
                  <a:pos x="79" y="1"/>
                </a:cxn>
                <a:cxn ang="0">
                  <a:pos x="69" y="0"/>
                </a:cxn>
                <a:cxn ang="0">
                  <a:pos x="64" y="1"/>
                </a:cxn>
                <a:cxn ang="0">
                  <a:pos x="58" y="3"/>
                </a:cxn>
                <a:cxn ang="0">
                  <a:pos x="56" y="11"/>
                </a:cxn>
                <a:cxn ang="0">
                  <a:pos x="52" y="22"/>
                </a:cxn>
                <a:cxn ang="0">
                  <a:pos x="36" y="17"/>
                </a:cxn>
                <a:cxn ang="0">
                  <a:pos x="23" y="17"/>
                </a:cxn>
                <a:cxn ang="0">
                  <a:pos x="22" y="28"/>
                </a:cxn>
                <a:cxn ang="0">
                  <a:pos x="33" y="28"/>
                </a:cxn>
                <a:cxn ang="0">
                  <a:pos x="32" y="37"/>
                </a:cxn>
                <a:cxn ang="0">
                  <a:pos x="34" y="46"/>
                </a:cxn>
                <a:cxn ang="0">
                  <a:pos x="37" y="58"/>
                </a:cxn>
                <a:cxn ang="0">
                  <a:pos x="33" y="72"/>
                </a:cxn>
                <a:cxn ang="0">
                  <a:pos x="25" y="70"/>
                </a:cxn>
                <a:cxn ang="0">
                  <a:pos x="18" y="63"/>
                </a:cxn>
                <a:cxn ang="0">
                  <a:pos x="14" y="69"/>
                </a:cxn>
                <a:cxn ang="0">
                  <a:pos x="7" y="74"/>
                </a:cxn>
                <a:cxn ang="0">
                  <a:pos x="5" y="83"/>
                </a:cxn>
                <a:cxn ang="0">
                  <a:pos x="0" y="87"/>
                </a:cxn>
                <a:cxn ang="0">
                  <a:pos x="1" y="88"/>
                </a:cxn>
                <a:cxn ang="0">
                  <a:pos x="11" y="99"/>
                </a:cxn>
                <a:cxn ang="0">
                  <a:pos x="21" y="94"/>
                </a:cxn>
              </a:cxnLst>
              <a:rect l="0" t="0" r="r" b="b"/>
              <a:pathLst>
                <a:path w="80" h="99">
                  <a:moveTo>
                    <a:pt x="21" y="94"/>
                  </a:moveTo>
                  <a:cubicBezTo>
                    <a:pt x="23" y="95"/>
                    <a:pt x="25" y="98"/>
                    <a:pt x="29" y="95"/>
                  </a:cubicBezTo>
                  <a:cubicBezTo>
                    <a:pt x="33" y="91"/>
                    <a:pt x="38" y="92"/>
                    <a:pt x="38" y="95"/>
                  </a:cubicBezTo>
                  <a:cubicBezTo>
                    <a:pt x="38" y="99"/>
                    <a:pt x="39" y="98"/>
                    <a:pt x="43" y="95"/>
                  </a:cubicBezTo>
                  <a:cubicBezTo>
                    <a:pt x="46" y="91"/>
                    <a:pt x="50" y="95"/>
                    <a:pt x="50" y="88"/>
                  </a:cubicBezTo>
                  <a:cubicBezTo>
                    <a:pt x="50" y="81"/>
                    <a:pt x="54" y="88"/>
                    <a:pt x="54" y="80"/>
                  </a:cubicBezTo>
                  <a:cubicBezTo>
                    <a:pt x="54" y="72"/>
                    <a:pt x="55" y="65"/>
                    <a:pt x="55" y="61"/>
                  </a:cubicBezTo>
                  <a:cubicBezTo>
                    <a:pt x="55" y="58"/>
                    <a:pt x="64" y="54"/>
                    <a:pt x="64" y="49"/>
                  </a:cubicBezTo>
                  <a:cubicBezTo>
                    <a:pt x="64" y="43"/>
                    <a:pt x="73" y="32"/>
                    <a:pt x="73" y="25"/>
                  </a:cubicBezTo>
                  <a:cubicBezTo>
                    <a:pt x="73" y="18"/>
                    <a:pt x="75" y="16"/>
                    <a:pt x="77" y="13"/>
                  </a:cubicBezTo>
                  <a:cubicBezTo>
                    <a:pt x="78" y="11"/>
                    <a:pt x="80" y="6"/>
                    <a:pt x="79" y="1"/>
                  </a:cubicBezTo>
                  <a:cubicBezTo>
                    <a:pt x="79" y="1"/>
                    <a:pt x="79" y="1"/>
                    <a:pt x="79" y="1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64" y="1"/>
                    <a:pt x="64" y="1"/>
                    <a:pt x="64" y="1"/>
                  </a:cubicBezTo>
                  <a:cubicBezTo>
                    <a:pt x="58" y="3"/>
                    <a:pt x="58" y="3"/>
                    <a:pt x="58" y="3"/>
                  </a:cubicBezTo>
                  <a:cubicBezTo>
                    <a:pt x="58" y="3"/>
                    <a:pt x="59" y="8"/>
                    <a:pt x="56" y="11"/>
                  </a:cubicBezTo>
                  <a:cubicBezTo>
                    <a:pt x="53" y="15"/>
                    <a:pt x="52" y="22"/>
                    <a:pt x="52" y="22"/>
                  </a:cubicBezTo>
                  <a:cubicBezTo>
                    <a:pt x="52" y="22"/>
                    <a:pt x="40" y="16"/>
                    <a:pt x="36" y="17"/>
                  </a:cubicBezTo>
                  <a:cubicBezTo>
                    <a:pt x="35" y="17"/>
                    <a:pt x="29" y="17"/>
                    <a:pt x="23" y="17"/>
                  </a:cubicBezTo>
                  <a:cubicBezTo>
                    <a:pt x="23" y="21"/>
                    <a:pt x="22" y="27"/>
                    <a:pt x="22" y="28"/>
                  </a:cubicBezTo>
                  <a:cubicBezTo>
                    <a:pt x="22" y="31"/>
                    <a:pt x="30" y="26"/>
                    <a:pt x="33" y="28"/>
                  </a:cubicBezTo>
                  <a:cubicBezTo>
                    <a:pt x="37" y="31"/>
                    <a:pt x="36" y="35"/>
                    <a:pt x="32" y="37"/>
                  </a:cubicBezTo>
                  <a:cubicBezTo>
                    <a:pt x="28" y="39"/>
                    <a:pt x="30" y="44"/>
                    <a:pt x="34" y="46"/>
                  </a:cubicBezTo>
                  <a:cubicBezTo>
                    <a:pt x="37" y="49"/>
                    <a:pt x="37" y="53"/>
                    <a:pt x="37" y="58"/>
                  </a:cubicBezTo>
                  <a:cubicBezTo>
                    <a:pt x="37" y="64"/>
                    <a:pt x="37" y="71"/>
                    <a:pt x="33" y="72"/>
                  </a:cubicBezTo>
                  <a:cubicBezTo>
                    <a:pt x="30" y="72"/>
                    <a:pt x="28" y="69"/>
                    <a:pt x="25" y="70"/>
                  </a:cubicBezTo>
                  <a:cubicBezTo>
                    <a:pt x="22" y="71"/>
                    <a:pt x="21" y="63"/>
                    <a:pt x="18" y="63"/>
                  </a:cubicBezTo>
                  <a:cubicBezTo>
                    <a:pt x="16" y="63"/>
                    <a:pt x="17" y="69"/>
                    <a:pt x="14" y="69"/>
                  </a:cubicBezTo>
                  <a:cubicBezTo>
                    <a:pt x="10" y="69"/>
                    <a:pt x="5" y="69"/>
                    <a:pt x="7" y="74"/>
                  </a:cubicBezTo>
                  <a:cubicBezTo>
                    <a:pt x="9" y="80"/>
                    <a:pt x="11" y="83"/>
                    <a:pt x="5" y="83"/>
                  </a:cubicBezTo>
                  <a:cubicBezTo>
                    <a:pt x="3" y="83"/>
                    <a:pt x="1" y="85"/>
                    <a:pt x="0" y="87"/>
                  </a:cubicBezTo>
                  <a:cubicBezTo>
                    <a:pt x="0" y="87"/>
                    <a:pt x="1" y="87"/>
                    <a:pt x="1" y="88"/>
                  </a:cubicBezTo>
                  <a:cubicBezTo>
                    <a:pt x="6" y="91"/>
                    <a:pt x="9" y="95"/>
                    <a:pt x="11" y="99"/>
                  </a:cubicBezTo>
                  <a:cubicBezTo>
                    <a:pt x="15" y="96"/>
                    <a:pt x="20" y="93"/>
                    <a:pt x="21" y="94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47" name="Freeform 41"/>
            <p:cNvSpPr>
              <a:spLocks/>
            </p:cNvSpPr>
            <p:nvPr/>
          </p:nvSpPr>
          <p:spPr bwMode="auto">
            <a:xfrm>
              <a:off x="4819650" y="2740025"/>
              <a:ext cx="358775" cy="441325"/>
            </a:xfrm>
            <a:custGeom>
              <a:avLst/>
              <a:gdLst/>
              <a:ahLst/>
              <a:cxnLst>
                <a:cxn ang="0">
                  <a:pos x="141" y="13"/>
                </a:cxn>
                <a:cxn ang="0">
                  <a:pos x="128" y="15"/>
                </a:cxn>
                <a:cxn ang="0">
                  <a:pos x="108" y="13"/>
                </a:cxn>
                <a:cxn ang="0">
                  <a:pos x="36" y="15"/>
                </a:cxn>
                <a:cxn ang="0">
                  <a:pos x="25" y="39"/>
                </a:cxn>
                <a:cxn ang="0">
                  <a:pos x="24" y="88"/>
                </a:cxn>
                <a:cxn ang="0">
                  <a:pos x="10" y="101"/>
                </a:cxn>
                <a:cxn ang="0">
                  <a:pos x="4" y="117"/>
                </a:cxn>
                <a:cxn ang="0">
                  <a:pos x="8" y="132"/>
                </a:cxn>
                <a:cxn ang="0">
                  <a:pos x="12" y="144"/>
                </a:cxn>
                <a:cxn ang="0">
                  <a:pos x="21" y="165"/>
                </a:cxn>
                <a:cxn ang="0">
                  <a:pos x="24" y="170"/>
                </a:cxn>
                <a:cxn ang="0">
                  <a:pos x="35" y="177"/>
                </a:cxn>
                <a:cxn ang="0">
                  <a:pos x="47" y="190"/>
                </a:cxn>
                <a:cxn ang="0">
                  <a:pos x="59" y="204"/>
                </a:cxn>
                <a:cxn ang="0">
                  <a:pos x="64" y="213"/>
                </a:cxn>
                <a:cxn ang="0">
                  <a:pos x="76" y="219"/>
                </a:cxn>
                <a:cxn ang="0">
                  <a:pos x="88" y="218"/>
                </a:cxn>
                <a:cxn ang="0">
                  <a:pos x="109" y="227"/>
                </a:cxn>
                <a:cxn ang="0">
                  <a:pos x="124" y="226"/>
                </a:cxn>
                <a:cxn ang="0">
                  <a:pos x="135" y="222"/>
                </a:cxn>
                <a:cxn ang="0">
                  <a:pos x="146" y="214"/>
                </a:cxn>
                <a:cxn ang="0">
                  <a:pos x="155" y="217"/>
                </a:cxn>
                <a:cxn ang="0">
                  <a:pos x="145" y="198"/>
                </a:cxn>
                <a:cxn ang="0">
                  <a:pos x="125" y="180"/>
                </a:cxn>
                <a:cxn ang="0">
                  <a:pos x="136" y="172"/>
                </a:cxn>
                <a:cxn ang="0">
                  <a:pos x="141" y="149"/>
                </a:cxn>
                <a:cxn ang="0">
                  <a:pos x="149" y="133"/>
                </a:cxn>
                <a:cxn ang="0">
                  <a:pos x="161" y="119"/>
                </a:cxn>
                <a:cxn ang="0">
                  <a:pos x="166" y="90"/>
                </a:cxn>
                <a:cxn ang="0">
                  <a:pos x="176" y="73"/>
                </a:cxn>
                <a:cxn ang="0">
                  <a:pos x="180" y="57"/>
                </a:cxn>
                <a:cxn ang="0">
                  <a:pos x="171" y="20"/>
                </a:cxn>
                <a:cxn ang="0">
                  <a:pos x="155" y="0"/>
                </a:cxn>
                <a:cxn ang="0">
                  <a:pos x="148" y="5"/>
                </a:cxn>
              </a:cxnLst>
              <a:rect l="0" t="0" r="r" b="b"/>
              <a:pathLst>
                <a:path w="187" h="231">
                  <a:moveTo>
                    <a:pt x="148" y="5"/>
                  </a:moveTo>
                  <a:cubicBezTo>
                    <a:pt x="145" y="5"/>
                    <a:pt x="146" y="13"/>
                    <a:pt x="141" y="13"/>
                  </a:cubicBezTo>
                  <a:cubicBezTo>
                    <a:pt x="136" y="13"/>
                    <a:pt x="138" y="18"/>
                    <a:pt x="134" y="18"/>
                  </a:cubicBezTo>
                  <a:cubicBezTo>
                    <a:pt x="131" y="18"/>
                    <a:pt x="128" y="15"/>
                    <a:pt x="128" y="15"/>
                  </a:cubicBezTo>
                  <a:cubicBezTo>
                    <a:pt x="114" y="15"/>
                    <a:pt x="114" y="15"/>
                    <a:pt x="114" y="15"/>
                  </a:cubicBezTo>
                  <a:cubicBezTo>
                    <a:pt x="114" y="15"/>
                    <a:pt x="110" y="11"/>
                    <a:pt x="108" y="13"/>
                  </a:cubicBezTo>
                  <a:cubicBezTo>
                    <a:pt x="106" y="14"/>
                    <a:pt x="104" y="15"/>
                    <a:pt x="104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29"/>
                    <a:pt x="36" y="39"/>
                    <a:pt x="36" y="39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76"/>
                    <a:pt x="25" y="76"/>
                    <a:pt x="25" y="76"/>
                  </a:cubicBezTo>
                  <a:cubicBezTo>
                    <a:pt x="25" y="76"/>
                    <a:pt x="26" y="87"/>
                    <a:pt x="24" y="88"/>
                  </a:cubicBezTo>
                  <a:cubicBezTo>
                    <a:pt x="22" y="88"/>
                    <a:pt x="14" y="90"/>
                    <a:pt x="14" y="94"/>
                  </a:cubicBezTo>
                  <a:cubicBezTo>
                    <a:pt x="14" y="97"/>
                    <a:pt x="13" y="100"/>
                    <a:pt x="10" y="101"/>
                  </a:cubicBezTo>
                  <a:cubicBezTo>
                    <a:pt x="6" y="101"/>
                    <a:pt x="10" y="109"/>
                    <a:pt x="5" y="109"/>
                  </a:cubicBezTo>
                  <a:cubicBezTo>
                    <a:pt x="0" y="109"/>
                    <a:pt x="7" y="115"/>
                    <a:pt x="4" y="117"/>
                  </a:cubicBezTo>
                  <a:cubicBezTo>
                    <a:pt x="2" y="120"/>
                    <a:pt x="2" y="124"/>
                    <a:pt x="6" y="124"/>
                  </a:cubicBezTo>
                  <a:cubicBezTo>
                    <a:pt x="9" y="124"/>
                    <a:pt x="8" y="128"/>
                    <a:pt x="8" y="132"/>
                  </a:cubicBezTo>
                  <a:cubicBezTo>
                    <a:pt x="8" y="136"/>
                    <a:pt x="13" y="139"/>
                    <a:pt x="13" y="139"/>
                  </a:cubicBezTo>
                  <a:cubicBezTo>
                    <a:pt x="12" y="144"/>
                    <a:pt x="12" y="144"/>
                    <a:pt x="12" y="144"/>
                  </a:cubicBezTo>
                  <a:cubicBezTo>
                    <a:pt x="12" y="144"/>
                    <a:pt x="20" y="153"/>
                    <a:pt x="20" y="155"/>
                  </a:cubicBezTo>
                  <a:cubicBezTo>
                    <a:pt x="21" y="157"/>
                    <a:pt x="25" y="163"/>
                    <a:pt x="21" y="165"/>
                  </a:cubicBezTo>
                  <a:cubicBezTo>
                    <a:pt x="17" y="167"/>
                    <a:pt x="20" y="169"/>
                    <a:pt x="20" y="169"/>
                  </a:cubicBezTo>
                  <a:cubicBezTo>
                    <a:pt x="24" y="170"/>
                    <a:pt x="24" y="170"/>
                    <a:pt x="24" y="170"/>
                  </a:cubicBezTo>
                  <a:cubicBezTo>
                    <a:pt x="26" y="173"/>
                    <a:pt x="26" y="173"/>
                    <a:pt x="26" y="173"/>
                  </a:cubicBezTo>
                  <a:cubicBezTo>
                    <a:pt x="26" y="173"/>
                    <a:pt x="31" y="173"/>
                    <a:pt x="35" y="177"/>
                  </a:cubicBezTo>
                  <a:cubicBezTo>
                    <a:pt x="38" y="181"/>
                    <a:pt x="40" y="182"/>
                    <a:pt x="40" y="184"/>
                  </a:cubicBezTo>
                  <a:cubicBezTo>
                    <a:pt x="40" y="186"/>
                    <a:pt x="43" y="187"/>
                    <a:pt x="47" y="190"/>
                  </a:cubicBezTo>
                  <a:cubicBezTo>
                    <a:pt x="51" y="194"/>
                    <a:pt x="51" y="196"/>
                    <a:pt x="51" y="198"/>
                  </a:cubicBezTo>
                  <a:cubicBezTo>
                    <a:pt x="51" y="200"/>
                    <a:pt x="59" y="204"/>
                    <a:pt x="59" y="204"/>
                  </a:cubicBezTo>
                  <a:cubicBezTo>
                    <a:pt x="61" y="210"/>
                    <a:pt x="61" y="210"/>
                    <a:pt x="61" y="210"/>
                  </a:cubicBezTo>
                  <a:cubicBezTo>
                    <a:pt x="62" y="211"/>
                    <a:pt x="63" y="212"/>
                    <a:pt x="64" y="213"/>
                  </a:cubicBezTo>
                  <a:cubicBezTo>
                    <a:pt x="65" y="217"/>
                    <a:pt x="69" y="219"/>
                    <a:pt x="69" y="219"/>
                  </a:cubicBezTo>
                  <a:cubicBezTo>
                    <a:pt x="69" y="219"/>
                    <a:pt x="73" y="221"/>
                    <a:pt x="76" y="219"/>
                  </a:cubicBezTo>
                  <a:cubicBezTo>
                    <a:pt x="79" y="216"/>
                    <a:pt x="82" y="219"/>
                    <a:pt x="82" y="219"/>
                  </a:cubicBezTo>
                  <a:cubicBezTo>
                    <a:pt x="82" y="219"/>
                    <a:pt x="86" y="217"/>
                    <a:pt x="88" y="218"/>
                  </a:cubicBezTo>
                  <a:cubicBezTo>
                    <a:pt x="89" y="219"/>
                    <a:pt x="95" y="224"/>
                    <a:pt x="101" y="229"/>
                  </a:cubicBezTo>
                  <a:cubicBezTo>
                    <a:pt x="102" y="229"/>
                    <a:pt x="107" y="227"/>
                    <a:pt x="109" y="227"/>
                  </a:cubicBezTo>
                  <a:cubicBezTo>
                    <a:pt x="112" y="226"/>
                    <a:pt x="115" y="231"/>
                    <a:pt x="116" y="229"/>
                  </a:cubicBezTo>
                  <a:cubicBezTo>
                    <a:pt x="117" y="228"/>
                    <a:pt x="122" y="225"/>
                    <a:pt x="124" y="226"/>
                  </a:cubicBezTo>
                  <a:cubicBezTo>
                    <a:pt x="126" y="227"/>
                    <a:pt x="131" y="228"/>
                    <a:pt x="131" y="226"/>
                  </a:cubicBezTo>
                  <a:cubicBezTo>
                    <a:pt x="132" y="225"/>
                    <a:pt x="134" y="223"/>
                    <a:pt x="135" y="222"/>
                  </a:cubicBezTo>
                  <a:cubicBezTo>
                    <a:pt x="136" y="222"/>
                    <a:pt x="136" y="221"/>
                    <a:pt x="137" y="220"/>
                  </a:cubicBezTo>
                  <a:cubicBezTo>
                    <a:pt x="137" y="218"/>
                    <a:pt x="143" y="215"/>
                    <a:pt x="146" y="214"/>
                  </a:cubicBezTo>
                  <a:cubicBezTo>
                    <a:pt x="148" y="214"/>
                    <a:pt x="151" y="214"/>
                    <a:pt x="152" y="215"/>
                  </a:cubicBezTo>
                  <a:cubicBezTo>
                    <a:pt x="153" y="216"/>
                    <a:pt x="154" y="216"/>
                    <a:pt x="155" y="217"/>
                  </a:cubicBezTo>
                  <a:cubicBezTo>
                    <a:pt x="156" y="210"/>
                    <a:pt x="157" y="207"/>
                    <a:pt x="155" y="207"/>
                  </a:cubicBezTo>
                  <a:cubicBezTo>
                    <a:pt x="153" y="207"/>
                    <a:pt x="147" y="204"/>
                    <a:pt x="145" y="198"/>
                  </a:cubicBezTo>
                  <a:cubicBezTo>
                    <a:pt x="143" y="193"/>
                    <a:pt x="137" y="189"/>
                    <a:pt x="135" y="186"/>
                  </a:cubicBezTo>
                  <a:cubicBezTo>
                    <a:pt x="134" y="182"/>
                    <a:pt x="126" y="183"/>
                    <a:pt x="125" y="180"/>
                  </a:cubicBezTo>
                  <a:cubicBezTo>
                    <a:pt x="123" y="178"/>
                    <a:pt x="127" y="178"/>
                    <a:pt x="127" y="174"/>
                  </a:cubicBezTo>
                  <a:cubicBezTo>
                    <a:pt x="127" y="171"/>
                    <a:pt x="135" y="173"/>
                    <a:pt x="136" y="172"/>
                  </a:cubicBezTo>
                  <a:cubicBezTo>
                    <a:pt x="137" y="171"/>
                    <a:pt x="137" y="164"/>
                    <a:pt x="137" y="159"/>
                  </a:cubicBezTo>
                  <a:cubicBezTo>
                    <a:pt x="137" y="155"/>
                    <a:pt x="143" y="151"/>
                    <a:pt x="141" y="149"/>
                  </a:cubicBezTo>
                  <a:cubicBezTo>
                    <a:pt x="139" y="147"/>
                    <a:pt x="143" y="146"/>
                    <a:pt x="146" y="144"/>
                  </a:cubicBezTo>
                  <a:cubicBezTo>
                    <a:pt x="148" y="142"/>
                    <a:pt x="146" y="136"/>
                    <a:pt x="149" y="133"/>
                  </a:cubicBezTo>
                  <a:cubicBezTo>
                    <a:pt x="152" y="130"/>
                    <a:pt x="154" y="125"/>
                    <a:pt x="156" y="125"/>
                  </a:cubicBezTo>
                  <a:cubicBezTo>
                    <a:pt x="158" y="125"/>
                    <a:pt x="161" y="122"/>
                    <a:pt x="161" y="119"/>
                  </a:cubicBezTo>
                  <a:cubicBezTo>
                    <a:pt x="161" y="116"/>
                    <a:pt x="166" y="111"/>
                    <a:pt x="165" y="106"/>
                  </a:cubicBezTo>
                  <a:cubicBezTo>
                    <a:pt x="164" y="101"/>
                    <a:pt x="162" y="95"/>
                    <a:pt x="166" y="90"/>
                  </a:cubicBezTo>
                  <a:cubicBezTo>
                    <a:pt x="169" y="86"/>
                    <a:pt x="171" y="83"/>
                    <a:pt x="170" y="79"/>
                  </a:cubicBezTo>
                  <a:cubicBezTo>
                    <a:pt x="169" y="76"/>
                    <a:pt x="174" y="75"/>
                    <a:pt x="176" y="73"/>
                  </a:cubicBezTo>
                  <a:cubicBezTo>
                    <a:pt x="178" y="72"/>
                    <a:pt x="183" y="69"/>
                    <a:pt x="187" y="63"/>
                  </a:cubicBezTo>
                  <a:cubicBezTo>
                    <a:pt x="184" y="60"/>
                    <a:pt x="182" y="57"/>
                    <a:pt x="180" y="57"/>
                  </a:cubicBezTo>
                  <a:cubicBezTo>
                    <a:pt x="176" y="55"/>
                    <a:pt x="173" y="48"/>
                    <a:pt x="173" y="39"/>
                  </a:cubicBezTo>
                  <a:cubicBezTo>
                    <a:pt x="173" y="30"/>
                    <a:pt x="171" y="23"/>
                    <a:pt x="171" y="20"/>
                  </a:cubicBezTo>
                  <a:cubicBezTo>
                    <a:pt x="171" y="17"/>
                    <a:pt x="166" y="11"/>
                    <a:pt x="161" y="9"/>
                  </a:cubicBezTo>
                  <a:cubicBezTo>
                    <a:pt x="157" y="7"/>
                    <a:pt x="155" y="4"/>
                    <a:pt x="155" y="0"/>
                  </a:cubicBezTo>
                  <a:cubicBezTo>
                    <a:pt x="155" y="0"/>
                    <a:pt x="154" y="0"/>
                    <a:pt x="154" y="1"/>
                  </a:cubicBezTo>
                  <a:cubicBezTo>
                    <a:pt x="151" y="5"/>
                    <a:pt x="152" y="5"/>
                    <a:pt x="148" y="5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48" name="Freeform 42"/>
            <p:cNvSpPr>
              <a:spLocks/>
            </p:cNvSpPr>
            <p:nvPr/>
          </p:nvSpPr>
          <p:spPr bwMode="auto">
            <a:xfrm>
              <a:off x="5245100" y="2978150"/>
              <a:ext cx="41275" cy="41275"/>
            </a:xfrm>
            <a:custGeom>
              <a:avLst/>
              <a:gdLst/>
              <a:ahLst/>
              <a:cxnLst>
                <a:cxn ang="0">
                  <a:pos x="8" y="3"/>
                </a:cxn>
                <a:cxn ang="0">
                  <a:pos x="3" y="10"/>
                </a:cxn>
                <a:cxn ang="0">
                  <a:pos x="2" y="20"/>
                </a:cxn>
                <a:cxn ang="0">
                  <a:pos x="9" y="19"/>
                </a:cxn>
                <a:cxn ang="0">
                  <a:pos x="14" y="21"/>
                </a:cxn>
                <a:cxn ang="0">
                  <a:pos x="19" y="16"/>
                </a:cxn>
                <a:cxn ang="0">
                  <a:pos x="13" y="13"/>
                </a:cxn>
                <a:cxn ang="0">
                  <a:pos x="19" y="8"/>
                </a:cxn>
                <a:cxn ang="0">
                  <a:pos x="18" y="1"/>
                </a:cxn>
                <a:cxn ang="0">
                  <a:pos x="17" y="0"/>
                </a:cxn>
                <a:cxn ang="0">
                  <a:pos x="14" y="2"/>
                </a:cxn>
                <a:cxn ang="0">
                  <a:pos x="8" y="3"/>
                </a:cxn>
              </a:cxnLst>
              <a:rect l="0" t="0" r="r" b="b"/>
              <a:pathLst>
                <a:path w="22" h="21">
                  <a:moveTo>
                    <a:pt x="8" y="3"/>
                  </a:moveTo>
                  <a:cubicBezTo>
                    <a:pt x="8" y="4"/>
                    <a:pt x="5" y="8"/>
                    <a:pt x="3" y="10"/>
                  </a:cubicBezTo>
                  <a:cubicBezTo>
                    <a:pt x="0" y="13"/>
                    <a:pt x="2" y="18"/>
                    <a:pt x="2" y="20"/>
                  </a:cubicBezTo>
                  <a:cubicBezTo>
                    <a:pt x="3" y="21"/>
                    <a:pt x="7" y="21"/>
                    <a:pt x="9" y="19"/>
                  </a:cubicBezTo>
                  <a:cubicBezTo>
                    <a:pt x="10" y="18"/>
                    <a:pt x="12" y="19"/>
                    <a:pt x="14" y="21"/>
                  </a:cubicBezTo>
                  <a:cubicBezTo>
                    <a:pt x="15" y="19"/>
                    <a:pt x="17" y="17"/>
                    <a:pt x="19" y="16"/>
                  </a:cubicBezTo>
                  <a:cubicBezTo>
                    <a:pt x="16" y="14"/>
                    <a:pt x="13" y="14"/>
                    <a:pt x="13" y="13"/>
                  </a:cubicBezTo>
                  <a:cubicBezTo>
                    <a:pt x="12" y="12"/>
                    <a:pt x="16" y="9"/>
                    <a:pt x="19" y="8"/>
                  </a:cubicBezTo>
                  <a:cubicBezTo>
                    <a:pt x="22" y="7"/>
                    <a:pt x="21" y="4"/>
                    <a:pt x="18" y="1"/>
                  </a:cubicBezTo>
                  <a:cubicBezTo>
                    <a:pt x="18" y="1"/>
                    <a:pt x="17" y="0"/>
                    <a:pt x="17" y="0"/>
                  </a:cubicBezTo>
                  <a:cubicBezTo>
                    <a:pt x="15" y="1"/>
                    <a:pt x="14" y="2"/>
                    <a:pt x="14" y="2"/>
                  </a:cubicBezTo>
                  <a:cubicBezTo>
                    <a:pt x="13" y="3"/>
                    <a:pt x="11" y="3"/>
                    <a:pt x="8" y="3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49" name="Freeform 43"/>
            <p:cNvSpPr>
              <a:spLocks/>
            </p:cNvSpPr>
            <p:nvPr/>
          </p:nvSpPr>
          <p:spPr bwMode="auto">
            <a:xfrm>
              <a:off x="5130800" y="2860675"/>
              <a:ext cx="146050" cy="123825"/>
            </a:xfrm>
            <a:custGeom>
              <a:avLst/>
              <a:gdLst/>
              <a:ahLst/>
              <a:cxnLst>
                <a:cxn ang="0">
                  <a:pos x="14" y="10"/>
                </a:cxn>
                <a:cxn ang="0">
                  <a:pos x="8" y="16"/>
                </a:cxn>
                <a:cxn ang="0">
                  <a:pos x="4" y="27"/>
                </a:cxn>
                <a:cxn ang="0">
                  <a:pos x="3" y="43"/>
                </a:cxn>
                <a:cxn ang="0">
                  <a:pos x="13" y="43"/>
                </a:cxn>
                <a:cxn ang="0">
                  <a:pos x="16" y="40"/>
                </a:cxn>
                <a:cxn ang="0">
                  <a:pos x="21" y="38"/>
                </a:cxn>
                <a:cxn ang="0">
                  <a:pos x="28" y="41"/>
                </a:cxn>
                <a:cxn ang="0">
                  <a:pos x="33" y="41"/>
                </a:cxn>
                <a:cxn ang="0">
                  <a:pos x="45" y="41"/>
                </a:cxn>
                <a:cxn ang="0">
                  <a:pos x="68" y="64"/>
                </a:cxn>
                <a:cxn ang="0">
                  <a:pos x="68" y="65"/>
                </a:cxn>
                <a:cxn ang="0">
                  <a:pos x="74" y="64"/>
                </a:cxn>
                <a:cxn ang="0">
                  <a:pos x="77" y="62"/>
                </a:cxn>
                <a:cxn ang="0">
                  <a:pos x="65" y="49"/>
                </a:cxn>
                <a:cxn ang="0">
                  <a:pos x="47" y="36"/>
                </a:cxn>
                <a:cxn ang="0">
                  <a:pos x="40" y="29"/>
                </a:cxn>
                <a:cxn ang="0">
                  <a:pos x="31" y="13"/>
                </a:cxn>
                <a:cxn ang="0">
                  <a:pos x="25" y="0"/>
                </a:cxn>
                <a:cxn ang="0">
                  <a:pos x="14" y="10"/>
                </a:cxn>
              </a:cxnLst>
              <a:rect l="0" t="0" r="r" b="b"/>
              <a:pathLst>
                <a:path w="77" h="65">
                  <a:moveTo>
                    <a:pt x="14" y="10"/>
                  </a:moveTo>
                  <a:cubicBezTo>
                    <a:pt x="12" y="12"/>
                    <a:pt x="7" y="13"/>
                    <a:pt x="8" y="16"/>
                  </a:cubicBezTo>
                  <a:cubicBezTo>
                    <a:pt x="9" y="20"/>
                    <a:pt x="7" y="23"/>
                    <a:pt x="4" y="27"/>
                  </a:cubicBezTo>
                  <a:cubicBezTo>
                    <a:pt x="0" y="32"/>
                    <a:pt x="2" y="38"/>
                    <a:pt x="3" y="43"/>
                  </a:cubicBezTo>
                  <a:cubicBezTo>
                    <a:pt x="7" y="42"/>
                    <a:pt x="12" y="42"/>
                    <a:pt x="13" y="43"/>
                  </a:cubicBezTo>
                  <a:cubicBezTo>
                    <a:pt x="14" y="45"/>
                    <a:pt x="15" y="43"/>
                    <a:pt x="16" y="40"/>
                  </a:cubicBezTo>
                  <a:cubicBezTo>
                    <a:pt x="17" y="36"/>
                    <a:pt x="19" y="36"/>
                    <a:pt x="21" y="38"/>
                  </a:cubicBezTo>
                  <a:cubicBezTo>
                    <a:pt x="23" y="40"/>
                    <a:pt x="25" y="43"/>
                    <a:pt x="28" y="41"/>
                  </a:cubicBezTo>
                  <a:cubicBezTo>
                    <a:pt x="32" y="39"/>
                    <a:pt x="32" y="40"/>
                    <a:pt x="33" y="41"/>
                  </a:cubicBezTo>
                  <a:cubicBezTo>
                    <a:pt x="35" y="42"/>
                    <a:pt x="42" y="41"/>
                    <a:pt x="45" y="41"/>
                  </a:cubicBezTo>
                  <a:cubicBezTo>
                    <a:pt x="47" y="41"/>
                    <a:pt x="68" y="64"/>
                    <a:pt x="68" y="64"/>
                  </a:cubicBezTo>
                  <a:cubicBezTo>
                    <a:pt x="68" y="64"/>
                    <a:pt x="68" y="64"/>
                    <a:pt x="68" y="65"/>
                  </a:cubicBezTo>
                  <a:cubicBezTo>
                    <a:pt x="71" y="65"/>
                    <a:pt x="73" y="65"/>
                    <a:pt x="74" y="64"/>
                  </a:cubicBezTo>
                  <a:cubicBezTo>
                    <a:pt x="74" y="64"/>
                    <a:pt x="75" y="63"/>
                    <a:pt x="77" y="62"/>
                  </a:cubicBezTo>
                  <a:cubicBezTo>
                    <a:pt x="74" y="59"/>
                    <a:pt x="70" y="55"/>
                    <a:pt x="65" y="49"/>
                  </a:cubicBezTo>
                  <a:cubicBezTo>
                    <a:pt x="58" y="41"/>
                    <a:pt x="51" y="36"/>
                    <a:pt x="47" y="36"/>
                  </a:cubicBezTo>
                  <a:cubicBezTo>
                    <a:pt x="43" y="36"/>
                    <a:pt x="42" y="29"/>
                    <a:pt x="40" y="29"/>
                  </a:cubicBezTo>
                  <a:cubicBezTo>
                    <a:pt x="37" y="29"/>
                    <a:pt x="32" y="19"/>
                    <a:pt x="31" y="13"/>
                  </a:cubicBezTo>
                  <a:cubicBezTo>
                    <a:pt x="31" y="9"/>
                    <a:pt x="28" y="4"/>
                    <a:pt x="25" y="0"/>
                  </a:cubicBezTo>
                  <a:cubicBezTo>
                    <a:pt x="21" y="6"/>
                    <a:pt x="16" y="9"/>
                    <a:pt x="14" y="10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50" name="Freeform 44"/>
            <p:cNvSpPr>
              <a:spLocks/>
            </p:cNvSpPr>
            <p:nvPr/>
          </p:nvSpPr>
          <p:spPr bwMode="auto">
            <a:xfrm>
              <a:off x="5056188" y="2928938"/>
              <a:ext cx="323850" cy="252413"/>
            </a:xfrm>
            <a:custGeom>
              <a:avLst/>
              <a:gdLst/>
              <a:ahLst/>
              <a:cxnLst>
                <a:cxn ang="0">
                  <a:pos x="12" y="87"/>
                </a:cxn>
                <a:cxn ang="0">
                  <a:pos x="22" y="99"/>
                </a:cxn>
                <a:cxn ang="0">
                  <a:pos x="32" y="108"/>
                </a:cxn>
                <a:cxn ang="0">
                  <a:pos x="32" y="118"/>
                </a:cxn>
                <a:cxn ang="0">
                  <a:pos x="36" y="119"/>
                </a:cxn>
                <a:cxn ang="0">
                  <a:pos x="47" y="122"/>
                </a:cxn>
                <a:cxn ang="0">
                  <a:pos x="60" y="129"/>
                </a:cxn>
                <a:cxn ang="0">
                  <a:pos x="73" y="131"/>
                </a:cxn>
                <a:cxn ang="0">
                  <a:pos x="81" y="125"/>
                </a:cxn>
                <a:cxn ang="0">
                  <a:pos x="91" y="123"/>
                </a:cxn>
                <a:cxn ang="0">
                  <a:pos x="96" y="126"/>
                </a:cxn>
                <a:cxn ang="0">
                  <a:pos x="102" y="124"/>
                </a:cxn>
                <a:cxn ang="0">
                  <a:pos x="111" y="123"/>
                </a:cxn>
                <a:cxn ang="0">
                  <a:pos x="126" y="115"/>
                </a:cxn>
                <a:cxn ang="0">
                  <a:pos x="138" y="113"/>
                </a:cxn>
                <a:cxn ang="0">
                  <a:pos x="168" y="83"/>
                </a:cxn>
                <a:cxn ang="0">
                  <a:pos x="164" y="80"/>
                </a:cxn>
                <a:cxn ang="0">
                  <a:pos x="149" y="77"/>
                </a:cxn>
                <a:cxn ang="0">
                  <a:pos x="126" y="69"/>
                </a:cxn>
                <a:cxn ang="0">
                  <a:pos x="118" y="62"/>
                </a:cxn>
                <a:cxn ang="0">
                  <a:pos x="111" y="52"/>
                </a:cxn>
                <a:cxn ang="0">
                  <a:pos x="113" y="47"/>
                </a:cxn>
                <a:cxn ang="0">
                  <a:pos x="108" y="45"/>
                </a:cxn>
                <a:cxn ang="0">
                  <a:pos x="101" y="46"/>
                </a:cxn>
                <a:cxn ang="0">
                  <a:pos x="102" y="36"/>
                </a:cxn>
                <a:cxn ang="0">
                  <a:pos x="107" y="28"/>
                </a:cxn>
                <a:cxn ang="0">
                  <a:pos x="84" y="5"/>
                </a:cxn>
                <a:cxn ang="0">
                  <a:pos x="72" y="5"/>
                </a:cxn>
                <a:cxn ang="0">
                  <a:pos x="67" y="5"/>
                </a:cxn>
                <a:cxn ang="0">
                  <a:pos x="60" y="2"/>
                </a:cxn>
                <a:cxn ang="0">
                  <a:pos x="55" y="4"/>
                </a:cxn>
                <a:cxn ang="0">
                  <a:pos x="52" y="7"/>
                </a:cxn>
                <a:cxn ang="0">
                  <a:pos x="42" y="7"/>
                </a:cxn>
                <a:cxn ang="0">
                  <a:pos x="42" y="7"/>
                </a:cxn>
                <a:cxn ang="0">
                  <a:pos x="38" y="20"/>
                </a:cxn>
                <a:cxn ang="0">
                  <a:pos x="33" y="26"/>
                </a:cxn>
                <a:cxn ang="0">
                  <a:pos x="26" y="34"/>
                </a:cxn>
                <a:cxn ang="0">
                  <a:pos x="23" y="45"/>
                </a:cxn>
                <a:cxn ang="0">
                  <a:pos x="18" y="50"/>
                </a:cxn>
                <a:cxn ang="0">
                  <a:pos x="14" y="60"/>
                </a:cxn>
                <a:cxn ang="0">
                  <a:pos x="13" y="73"/>
                </a:cxn>
                <a:cxn ang="0">
                  <a:pos x="4" y="75"/>
                </a:cxn>
                <a:cxn ang="0">
                  <a:pos x="2" y="81"/>
                </a:cxn>
                <a:cxn ang="0">
                  <a:pos x="12" y="87"/>
                </a:cxn>
              </a:cxnLst>
              <a:rect l="0" t="0" r="r" b="b"/>
              <a:pathLst>
                <a:path w="170" h="132">
                  <a:moveTo>
                    <a:pt x="12" y="87"/>
                  </a:moveTo>
                  <a:cubicBezTo>
                    <a:pt x="14" y="90"/>
                    <a:pt x="20" y="94"/>
                    <a:pt x="22" y="99"/>
                  </a:cubicBezTo>
                  <a:cubicBezTo>
                    <a:pt x="24" y="105"/>
                    <a:pt x="30" y="108"/>
                    <a:pt x="32" y="108"/>
                  </a:cubicBezTo>
                  <a:cubicBezTo>
                    <a:pt x="34" y="108"/>
                    <a:pt x="33" y="111"/>
                    <a:pt x="32" y="118"/>
                  </a:cubicBezTo>
                  <a:cubicBezTo>
                    <a:pt x="33" y="118"/>
                    <a:pt x="35" y="119"/>
                    <a:pt x="36" y="119"/>
                  </a:cubicBezTo>
                  <a:cubicBezTo>
                    <a:pt x="38" y="120"/>
                    <a:pt x="45" y="119"/>
                    <a:pt x="47" y="122"/>
                  </a:cubicBezTo>
                  <a:cubicBezTo>
                    <a:pt x="50" y="124"/>
                    <a:pt x="58" y="129"/>
                    <a:pt x="60" y="129"/>
                  </a:cubicBezTo>
                  <a:cubicBezTo>
                    <a:pt x="63" y="129"/>
                    <a:pt x="72" y="130"/>
                    <a:pt x="73" y="131"/>
                  </a:cubicBezTo>
                  <a:cubicBezTo>
                    <a:pt x="75" y="132"/>
                    <a:pt x="77" y="128"/>
                    <a:pt x="81" y="125"/>
                  </a:cubicBezTo>
                  <a:cubicBezTo>
                    <a:pt x="85" y="123"/>
                    <a:pt x="90" y="122"/>
                    <a:pt x="91" y="123"/>
                  </a:cubicBezTo>
                  <a:cubicBezTo>
                    <a:pt x="91" y="125"/>
                    <a:pt x="94" y="127"/>
                    <a:pt x="96" y="126"/>
                  </a:cubicBezTo>
                  <a:cubicBezTo>
                    <a:pt x="97" y="125"/>
                    <a:pt x="99" y="125"/>
                    <a:pt x="102" y="124"/>
                  </a:cubicBezTo>
                  <a:cubicBezTo>
                    <a:pt x="105" y="123"/>
                    <a:pt x="110" y="122"/>
                    <a:pt x="111" y="123"/>
                  </a:cubicBezTo>
                  <a:cubicBezTo>
                    <a:pt x="113" y="123"/>
                    <a:pt x="118" y="115"/>
                    <a:pt x="126" y="115"/>
                  </a:cubicBezTo>
                  <a:cubicBezTo>
                    <a:pt x="133" y="115"/>
                    <a:pt x="135" y="116"/>
                    <a:pt x="138" y="113"/>
                  </a:cubicBezTo>
                  <a:cubicBezTo>
                    <a:pt x="141" y="109"/>
                    <a:pt x="166" y="84"/>
                    <a:pt x="168" y="83"/>
                  </a:cubicBezTo>
                  <a:cubicBezTo>
                    <a:pt x="170" y="81"/>
                    <a:pt x="167" y="80"/>
                    <a:pt x="164" y="80"/>
                  </a:cubicBezTo>
                  <a:cubicBezTo>
                    <a:pt x="162" y="80"/>
                    <a:pt x="157" y="80"/>
                    <a:pt x="149" y="77"/>
                  </a:cubicBezTo>
                  <a:cubicBezTo>
                    <a:pt x="141" y="73"/>
                    <a:pt x="128" y="69"/>
                    <a:pt x="126" y="69"/>
                  </a:cubicBezTo>
                  <a:cubicBezTo>
                    <a:pt x="124" y="68"/>
                    <a:pt x="120" y="63"/>
                    <a:pt x="118" y="62"/>
                  </a:cubicBezTo>
                  <a:cubicBezTo>
                    <a:pt x="116" y="61"/>
                    <a:pt x="112" y="54"/>
                    <a:pt x="111" y="52"/>
                  </a:cubicBezTo>
                  <a:cubicBezTo>
                    <a:pt x="111" y="51"/>
                    <a:pt x="112" y="49"/>
                    <a:pt x="113" y="47"/>
                  </a:cubicBezTo>
                  <a:cubicBezTo>
                    <a:pt x="111" y="45"/>
                    <a:pt x="109" y="44"/>
                    <a:pt x="108" y="45"/>
                  </a:cubicBezTo>
                  <a:cubicBezTo>
                    <a:pt x="106" y="47"/>
                    <a:pt x="102" y="47"/>
                    <a:pt x="101" y="46"/>
                  </a:cubicBezTo>
                  <a:cubicBezTo>
                    <a:pt x="101" y="44"/>
                    <a:pt x="99" y="39"/>
                    <a:pt x="102" y="36"/>
                  </a:cubicBezTo>
                  <a:cubicBezTo>
                    <a:pt x="104" y="34"/>
                    <a:pt x="107" y="28"/>
                    <a:pt x="107" y="28"/>
                  </a:cubicBezTo>
                  <a:cubicBezTo>
                    <a:pt x="107" y="28"/>
                    <a:pt x="86" y="5"/>
                    <a:pt x="84" y="5"/>
                  </a:cubicBezTo>
                  <a:cubicBezTo>
                    <a:pt x="81" y="5"/>
                    <a:pt x="74" y="6"/>
                    <a:pt x="72" y="5"/>
                  </a:cubicBezTo>
                  <a:cubicBezTo>
                    <a:pt x="71" y="4"/>
                    <a:pt x="71" y="3"/>
                    <a:pt x="67" y="5"/>
                  </a:cubicBezTo>
                  <a:cubicBezTo>
                    <a:pt x="64" y="7"/>
                    <a:pt x="62" y="4"/>
                    <a:pt x="60" y="2"/>
                  </a:cubicBezTo>
                  <a:cubicBezTo>
                    <a:pt x="58" y="0"/>
                    <a:pt x="56" y="0"/>
                    <a:pt x="55" y="4"/>
                  </a:cubicBezTo>
                  <a:cubicBezTo>
                    <a:pt x="54" y="7"/>
                    <a:pt x="53" y="9"/>
                    <a:pt x="52" y="7"/>
                  </a:cubicBezTo>
                  <a:cubicBezTo>
                    <a:pt x="51" y="6"/>
                    <a:pt x="46" y="6"/>
                    <a:pt x="42" y="7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3" y="12"/>
                    <a:pt x="38" y="17"/>
                    <a:pt x="38" y="20"/>
                  </a:cubicBezTo>
                  <a:cubicBezTo>
                    <a:pt x="38" y="23"/>
                    <a:pt x="35" y="26"/>
                    <a:pt x="33" y="26"/>
                  </a:cubicBezTo>
                  <a:cubicBezTo>
                    <a:pt x="31" y="26"/>
                    <a:pt x="29" y="31"/>
                    <a:pt x="26" y="34"/>
                  </a:cubicBezTo>
                  <a:cubicBezTo>
                    <a:pt x="23" y="37"/>
                    <a:pt x="25" y="43"/>
                    <a:pt x="23" y="45"/>
                  </a:cubicBezTo>
                  <a:cubicBezTo>
                    <a:pt x="20" y="47"/>
                    <a:pt x="16" y="48"/>
                    <a:pt x="18" y="50"/>
                  </a:cubicBezTo>
                  <a:cubicBezTo>
                    <a:pt x="20" y="52"/>
                    <a:pt x="14" y="56"/>
                    <a:pt x="14" y="60"/>
                  </a:cubicBezTo>
                  <a:cubicBezTo>
                    <a:pt x="14" y="65"/>
                    <a:pt x="14" y="72"/>
                    <a:pt x="13" y="73"/>
                  </a:cubicBezTo>
                  <a:cubicBezTo>
                    <a:pt x="12" y="74"/>
                    <a:pt x="4" y="72"/>
                    <a:pt x="4" y="75"/>
                  </a:cubicBezTo>
                  <a:cubicBezTo>
                    <a:pt x="4" y="79"/>
                    <a:pt x="0" y="79"/>
                    <a:pt x="2" y="81"/>
                  </a:cubicBezTo>
                  <a:cubicBezTo>
                    <a:pt x="3" y="84"/>
                    <a:pt x="11" y="83"/>
                    <a:pt x="12" y="87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51" name="Freeform 45"/>
            <p:cNvSpPr>
              <a:spLocks/>
            </p:cNvSpPr>
            <p:nvPr/>
          </p:nvSpPr>
          <p:spPr bwMode="auto">
            <a:xfrm>
              <a:off x="5106988" y="2468563"/>
              <a:ext cx="33338" cy="39688"/>
            </a:xfrm>
            <a:custGeom>
              <a:avLst/>
              <a:gdLst/>
              <a:ahLst/>
              <a:cxnLst>
                <a:cxn ang="0">
                  <a:pos x="14" y="9"/>
                </a:cxn>
                <a:cxn ang="0">
                  <a:pos x="8" y="0"/>
                </a:cxn>
                <a:cxn ang="0">
                  <a:pos x="8" y="2"/>
                </a:cxn>
                <a:cxn ang="0">
                  <a:pos x="0" y="18"/>
                </a:cxn>
                <a:cxn ang="0">
                  <a:pos x="5" y="21"/>
                </a:cxn>
                <a:cxn ang="0">
                  <a:pos x="14" y="9"/>
                </a:cxn>
              </a:cxnLst>
              <a:rect l="0" t="0" r="r" b="b"/>
              <a:pathLst>
                <a:path w="17" h="21">
                  <a:moveTo>
                    <a:pt x="14" y="9"/>
                  </a:moveTo>
                  <a:cubicBezTo>
                    <a:pt x="16" y="7"/>
                    <a:pt x="17" y="0"/>
                    <a:pt x="8" y="0"/>
                  </a:cubicBezTo>
                  <a:cubicBezTo>
                    <a:pt x="8" y="1"/>
                    <a:pt x="8" y="1"/>
                    <a:pt x="8" y="2"/>
                  </a:cubicBezTo>
                  <a:cubicBezTo>
                    <a:pt x="8" y="5"/>
                    <a:pt x="3" y="12"/>
                    <a:pt x="0" y="18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8" y="16"/>
                    <a:pt x="12" y="10"/>
                    <a:pt x="14" y="9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52" name="Freeform 46"/>
            <p:cNvSpPr>
              <a:spLocks/>
            </p:cNvSpPr>
            <p:nvPr/>
          </p:nvSpPr>
          <p:spPr bwMode="auto">
            <a:xfrm>
              <a:off x="5116513" y="2406650"/>
              <a:ext cx="149225" cy="119063"/>
            </a:xfrm>
            <a:custGeom>
              <a:avLst/>
              <a:gdLst/>
              <a:ahLst/>
              <a:cxnLst>
                <a:cxn ang="0">
                  <a:pos x="9" y="41"/>
                </a:cxn>
                <a:cxn ang="0">
                  <a:pos x="0" y="53"/>
                </a:cxn>
                <a:cxn ang="0">
                  <a:pos x="1" y="53"/>
                </a:cxn>
                <a:cxn ang="0">
                  <a:pos x="2" y="57"/>
                </a:cxn>
                <a:cxn ang="0">
                  <a:pos x="12" y="62"/>
                </a:cxn>
                <a:cxn ang="0">
                  <a:pos x="23" y="56"/>
                </a:cxn>
                <a:cxn ang="0">
                  <a:pos x="61" y="37"/>
                </a:cxn>
                <a:cxn ang="0">
                  <a:pos x="64" y="30"/>
                </a:cxn>
                <a:cxn ang="0">
                  <a:pos x="65" y="21"/>
                </a:cxn>
                <a:cxn ang="0">
                  <a:pos x="64" y="12"/>
                </a:cxn>
                <a:cxn ang="0">
                  <a:pos x="71" y="7"/>
                </a:cxn>
                <a:cxn ang="0">
                  <a:pos x="78" y="2"/>
                </a:cxn>
                <a:cxn ang="0">
                  <a:pos x="73" y="0"/>
                </a:cxn>
                <a:cxn ang="0">
                  <a:pos x="61" y="2"/>
                </a:cxn>
                <a:cxn ang="0">
                  <a:pos x="46" y="7"/>
                </a:cxn>
                <a:cxn ang="0">
                  <a:pos x="33" y="6"/>
                </a:cxn>
                <a:cxn ang="0">
                  <a:pos x="26" y="8"/>
                </a:cxn>
                <a:cxn ang="0">
                  <a:pos x="16" y="8"/>
                </a:cxn>
                <a:cxn ang="0">
                  <a:pos x="11" y="10"/>
                </a:cxn>
                <a:cxn ang="0">
                  <a:pos x="4" y="18"/>
                </a:cxn>
                <a:cxn ang="0">
                  <a:pos x="4" y="24"/>
                </a:cxn>
                <a:cxn ang="0">
                  <a:pos x="3" y="32"/>
                </a:cxn>
                <a:cxn ang="0">
                  <a:pos x="9" y="41"/>
                </a:cxn>
              </a:cxnLst>
              <a:rect l="0" t="0" r="r" b="b"/>
              <a:pathLst>
                <a:path w="78" h="62">
                  <a:moveTo>
                    <a:pt x="9" y="41"/>
                  </a:moveTo>
                  <a:cubicBezTo>
                    <a:pt x="7" y="42"/>
                    <a:pt x="3" y="48"/>
                    <a:pt x="0" y="53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2" y="57"/>
                    <a:pt x="2" y="57"/>
                    <a:pt x="2" y="57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2" y="62"/>
                    <a:pt x="20" y="57"/>
                    <a:pt x="23" y="56"/>
                  </a:cubicBezTo>
                  <a:cubicBezTo>
                    <a:pt x="26" y="56"/>
                    <a:pt x="61" y="37"/>
                    <a:pt x="61" y="37"/>
                  </a:cubicBezTo>
                  <a:cubicBezTo>
                    <a:pt x="61" y="37"/>
                    <a:pt x="65" y="32"/>
                    <a:pt x="64" y="30"/>
                  </a:cubicBezTo>
                  <a:cubicBezTo>
                    <a:pt x="64" y="28"/>
                    <a:pt x="63" y="24"/>
                    <a:pt x="65" y="21"/>
                  </a:cubicBezTo>
                  <a:cubicBezTo>
                    <a:pt x="67" y="19"/>
                    <a:pt x="63" y="16"/>
                    <a:pt x="64" y="12"/>
                  </a:cubicBezTo>
                  <a:cubicBezTo>
                    <a:pt x="65" y="8"/>
                    <a:pt x="71" y="7"/>
                    <a:pt x="71" y="7"/>
                  </a:cubicBezTo>
                  <a:cubicBezTo>
                    <a:pt x="78" y="2"/>
                    <a:pt x="78" y="2"/>
                    <a:pt x="78" y="2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0"/>
                    <a:pt x="68" y="3"/>
                    <a:pt x="61" y="2"/>
                  </a:cubicBezTo>
                  <a:cubicBezTo>
                    <a:pt x="54" y="2"/>
                    <a:pt x="53" y="7"/>
                    <a:pt x="46" y="7"/>
                  </a:cubicBezTo>
                  <a:cubicBezTo>
                    <a:pt x="39" y="7"/>
                    <a:pt x="35" y="8"/>
                    <a:pt x="33" y="6"/>
                  </a:cubicBezTo>
                  <a:cubicBezTo>
                    <a:pt x="31" y="4"/>
                    <a:pt x="31" y="5"/>
                    <a:pt x="26" y="8"/>
                  </a:cubicBezTo>
                  <a:cubicBezTo>
                    <a:pt x="21" y="10"/>
                    <a:pt x="18" y="9"/>
                    <a:pt x="16" y="8"/>
                  </a:cubicBezTo>
                  <a:cubicBezTo>
                    <a:pt x="13" y="6"/>
                    <a:pt x="12" y="8"/>
                    <a:pt x="11" y="10"/>
                  </a:cubicBezTo>
                  <a:cubicBezTo>
                    <a:pt x="11" y="12"/>
                    <a:pt x="11" y="17"/>
                    <a:pt x="4" y="18"/>
                  </a:cubicBezTo>
                  <a:cubicBezTo>
                    <a:pt x="4" y="20"/>
                    <a:pt x="3" y="22"/>
                    <a:pt x="4" y="24"/>
                  </a:cubicBezTo>
                  <a:cubicBezTo>
                    <a:pt x="6" y="26"/>
                    <a:pt x="4" y="28"/>
                    <a:pt x="3" y="32"/>
                  </a:cubicBezTo>
                  <a:cubicBezTo>
                    <a:pt x="12" y="32"/>
                    <a:pt x="11" y="39"/>
                    <a:pt x="9" y="41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53" name="Freeform 47"/>
            <p:cNvSpPr>
              <a:spLocks/>
            </p:cNvSpPr>
            <p:nvPr/>
          </p:nvSpPr>
          <p:spPr bwMode="auto">
            <a:xfrm>
              <a:off x="7058025" y="2382838"/>
              <a:ext cx="80963" cy="101600"/>
            </a:xfrm>
            <a:custGeom>
              <a:avLst/>
              <a:gdLst/>
              <a:ahLst/>
              <a:cxnLst>
                <a:cxn ang="0">
                  <a:pos x="10" y="4"/>
                </a:cxn>
                <a:cxn ang="0">
                  <a:pos x="4" y="9"/>
                </a:cxn>
                <a:cxn ang="0">
                  <a:pos x="7" y="15"/>
                </a:cxn>
                <a:cxn ang="0">
                  <a:pos x="7" y="20"/>
                </a:cxn>
                <a:cxn ang="0">
                  <a:pos x="6" y="30"/>
                </a:cxn>
                <a:cxn ang="0">
                  <a:pos x="3" y="44"/>
                </a:cxn>
                <a:cxn ang="0">
                  <a:pos x="4" y="51"/>
                </a:cxn>
                <a:cxn ang="0">
                  <a:pos x="26" y="44"/>
                </a:cxn>
                <a:cxn ang="0">
                  <a:pos x="37" y="40"/>
                </a:cxn>
                <a:cxn ang="0">
                  <a:pos x="41" y="35"/>
                </a:cxn>
                <a:cxn ang="0">
                  <a:pos x="38" y="19"/>
                </a:cxn>
                <a:cxn ang="0">
                  <a:pos x="27" y="0"/>
                </a:cxn>
                <a:cxn ang="0">
                  <a:pos x="21" y="2"/>
                </a:cxn>
                <a:cxn ang="0">
                  <a:pos x="10" y="4"/>
                </a:cxn>
              </a:cxnLst>
              <a:rect l="0" t="0" r="r" b="b"/>
              <a:pathLst>
                <a:path w="43" h="53">
                  <a:moveTo>
                    <a:pt x="10" y="4"/>
                  </a:moveTo>
                  <a:cubicBezTo>
                    <a:pt x="9" y="5"/>
                    <a:pt x="6" y="7"/>
                    <a:pt x="4" y="9"/>
                  </a:cubicBezTo>
                  <a:cubicBezTo>
                    <a:pt x="5" y="11"/>
                    <a:pt x="5" y="15"/>
                    <a:pt x="7" y="15"/>
                  </a:cubicBezTo>
                  <a:cubicBezTo>
                    <a:pt x="11" y="15"/>
                    <a:pt x="11" y="21"/>
                    <a:pt x="7" y="20"/>
                  </a:cubicBezTo>
                  <a:cubicBezTo>
                    <a:pt x="3" y="19"/>
                    <a:pt x="3" y="25"/>
                    <a:pt x="6" y="30"/>
                  </a:cubicBezTo>
                  <a:cubicBezTo>
                    <a:pt x="10" y="35"/>
                    <a:pt x="0" y="41"/>
                    <a:pt x="3" y="44"/>
                  </a:cubicBezTo>
                  <a:cubicBezTo>
                    <a:pt x="5" y="47"/>
                    <a:pt x="3" y="50"/>
                    <a:pt x="4" y="51"/>
                  </a:cubicBezTo>
                  <a:cubicBezTo>
                    <a:pt x="5" y="53"/>
                    <a:pt x="20" y="51"/>
                    <a:pt x="26" y="44"/>
                  </a:cubicBezTo>
                  <a:cubicBezTo>
                    <a:pt x="32" y="38"/>
                    <a:pt x="34" y="39"/>
                    <a:pt x="37" y="40"/>
                  </a:cubicBezTo>
                  <a:cubicBezTo>
                    <a:pt x="40" y="41"/>
                    <a:pt x="43" y="37"/>
                    <a:pt x="41" y="35"/>
                  </a:cubicBezTo>
                  <a:cubicBezTo>
                    <a:pt x="40" y="32"/>
                    <a:pt x="38" y="26"/>
                    <a:pt x="38" y="19"/>
                  </a:cubicBezTo>
                  <a:cubicBezTo>
                    <a:pt x="39" y="14"/>
                    <a:pt x="33" y="6"/>
                    <a:pt x="27" y="0"/>
                  </a:cubicBezTo>
                  <a:cubicBezTo>
                    <a:pt x="25" y="1"/>
                    <a:pt x="23" y="2"/>
                    <a:pt x="21" y="2"/>
                  </a:cubicBezTo>
                  <a:cubicBezTo>
                    <a:pt x="17" y="2"/>
                    <a:pt x="12" y="2"/>
                    <a:pt x="10" y="4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54" name="Freeform 48"/>
            <p:cNvSpPr>
              <a:spLocks/>
            </p:cNvSpPr>
            <p:nvPr/>
          </p:nvSpPr>
          <p:spPr bwMode="auto">
            <a:xfrm>
              <a:off x="6246813" y="2668588"/>
              <a:ext cx="95250" cy="128588"/>
            </a:xfrm>
            <a:custGeom>
              <a:avLst/>
              <a:gdLst/>
              <a:ahLst/>
              <a:cxnLst>
                <a:cxn ang="0">
                  <a:pos x="50" y="56"/>
                </a:cxn>
                <a:cxn ang="0">
                  <a:pos x="46" y="34"/>
                </a:cxn>
                <a:cxn ang="0">
                  <a:pos x="37" y="43"/>
                </a:cxn>
                <a:cxn ang="0">
                  <a:pos x="38" y="31"/>
                </a:cxn>
                <a:cxn ang="0">
                  <a:pos x="47" y="19"/>
                </a:cxn>
                <a:cxn ang="0">
                  <a:pos x="39" y="17"/>
                </a:cxn>
                <a:cxn ang="0">
                  <a:pos x="26" y="17"/>
                </a:cxn>
                <a:cxn ang="0">
                  <a:pos x="21" y="12"/>
                </a:cxn>
                <a:cxn ang="0">
                  <a:pos x="13" y="6"/>
                </a:cxn>
                <a:cxn ang="0">
                  <a:pos x="4" y="6"/>
                </a:cxn>
                <a:cxn ang="0">
                  <a:pos x="11" y="15"/>
                </a:cxn>
                <a:cxn ang="0">
                  <a:pos x="5" y="20"/>
                </a:cxn>
                <a:cxn ang="0">
                  <a:pos x="8" y="37"/>
                </a:cxn>
                <a:cxn ang="0">
                  <a:pos x="12" y="57"/>
                </a:cxn>
                <a:cxn ang="0">
                  <a:pos x="19" y="55"/>
                </a:cxn>
                <a:cxn ang="0">
                  <a:pos x="28" y="51"/>
                </a:cxn>
                <a:cxn ang="0">
                  <a:pos x="35" y="46"/>
                </a:cxn>
                <a:cxn ang="0">
                  <a:pos x="41" y="61"/>
                </a:cxn>
                <a:cxn ang="0">
                  <a:pos x="43" y="67"/>
                </a:cxn>
                <a:cxn ang="0">
                  <a:pos x="47" y="63"/>
                </a:cxn>
                <a:cxn ang="0">
                  <a:pos x="50" y="56"/>
                </a:cxn>
              </a:cxnLst>
              <a:rect l="0" t="0" r="r" b="b"/>
              <a:pathLst>
                <a:path w="50" h="67">
                  <a:moveTo>
                    <a:pt x="50" y="56"/>
                  </a:moveTo>
                  <a:cubicBezTo>
                    <a:pt x="48" y="45"/>
                    <a:pt x="47" y="34"/>
                    <a:pt x="46" y="34"/>
                  </a:cubicBezTo>
                  <a:cubicBezTo>
                    <a:pt x="43" y="34"/>
                    <a:pt x="41" y="44"/>
                    <a:pt x="37" y="43"/>
                  </a:cubicBezTo>
                  <a:cubicBezTo>
                    <a:pt x="34" y="42"/>
                    <a:pt x="34" y="31"/>
                    <a:pt x="38" y="31"/>
                  </a:cubicBezTo>
                  <a:cubicBezTo>
                    <a:pt x="42" y="31"/>
                    <a:pt x="47" y="22"/>
                    <a:pt x="47" y="19"/>
                  </a:cubicBezTo>
                  <a:cubicBezTo>
                    <a:pt x="47" y="17"/>
                    <a:pt x="43" y="17"/>
                    <a:pt x="39" y="17"/>
                  </a:cubicBezTo>
                  <a:cubicBezTo>
                    <a:pt x="35" y="17"/>
                    <a:pt x="26" y="17"/>
                    <a:pt x="26" y="17"/>
                  </a:cubicBezTo>
                  <a:cubicBezTo>
                    <a:pt x="26" y="17"/>
                    <a:pt x="21" y="15"/>
                    <a:pt x="21" y="12"/>
                  </a:cubicBezTo>
                  <a:cubicBezTo>
                    <a:pt x="21" y="8"/>
                    <a:pt x="18" y="6"/>
                    <a:pt x="13" y="6"/>
                  </a:cubicBezTo>
                  <a:cubicBezTo>
                    <a:pt x="8" y="6"/>
                    <a:pt x="8" y="0"/>
                    <a:pt x="4" y="6"/>
                  </a:cubicBezTo>
                  <a:cubicBezTo>
                    <a:pt x="0" y="11"/>
                    <a:pt x="12" y="11"/>
                    <a:pt x="11" y="15"/>
                  </a:cubicBezTo>
                  <a:cubicBezTo>
                    <a:pt x="10" y="19"/>
                    <a:pt x="6" y="17"/>
                    <a:pt x="5" y="20"/>
                  </a:cubicBezTo>
                  <a:cubicBezTo>
                    <a:pt x="4" y="23"/>
                    <a:pt x="6" y="32"/>
                    <a:pt x="8" y="37"/>
                  </a:cubicBezTo>
                  <a:cubicBezTo>
                    <a:pt x="9" y="40"/>
                    <a:pt x="12" y="50"/>
                    <a:pt x="12" y="57"/>
                  </a:cubicBezTo>
                  <a:cubicBezTo>
                    <a:pt x="15" y="57"/>
                    <a:pt x="16" y="55"/>
                    <a:pt x="19" y="55"/>
                  </a:cubicBezTo>
                  <a:cubicBezTo>
                    <a:pt x="23" y="55"/>
                    <a:pt x="28" y="55"/>
                    <a:pt x="28" y="51"/>
                  </a:cubicBezTo>
                  <a:cubicBezTo>
                    <a:pt x="29" y="47"/>
                    <a:pt x="33" y="44"/>
                    <a:pt x="35" y="46"/>
                  </a:cubicBezTo>
                  <a:cubicBezTo>
                    <a:pt x="37" y="47"/>
                    <a:pt x="41" y="56"/>
                    <a:pt x="41" y="61"/>
                  </a:cubicBezTo>
                  <a:cubicBezTo>
                    <a:pt x="41" y="62"/>
                    <a:pt x="42" y="64"/>
                    <a:pt x="43" y="67"/>
                  </a:cubicBezTo>
                  <a:cubicBezTo>
                    <a:pt x="45" y="65"/>
                    <a:pt x="47" y="63"/>
                    <a:pt x="47" y="63"/>
                  </a:cubicBezTo>
                  <a:cubicBezTo>
                    <a:pt x="47" y="63"/>
                    <a:pt x="48" y="58"/>
                    <a:pt x="50" y="56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55" name="Freeform 49"/>
            <p:cNvSpPr>
              <a:spLocks/>
            </p:cNvSpPr>
            <p:nvPr/>
          </p:nvSpPr>
          <p:spPr bwMode="auto">
            <a:xfrm>
              <a:off x="5832475" y="2452688"/>
              <a:ext cx="601663" cy="635000"/>
            </a:xfrm>
            <a:custGeom>
              <a:avLst/>
              <a:gdLst/>
              <a:ahLst/>
              <a:cxnLst>
                <a:cxn ang="0">
                  <a:pos x="222" y="133"/>
                </a:cxn>
                <a:cxn ang="0">
                  <a:pos x="221" y="119"/>
                </a:cxn>
                <a:cxn ang="0">
                  <a:pos x="238" y="125"/>
                </a:cxn>
                <a:cxn ang="0">
                  <a:pos x="256" y="130"/>
                </a:cxn>
                <a:cxn ang="0">
                  <a:pos x="255" y="144"/>
                </a:cxn>
                <a:cxn ang="0">
                  <a:pos x="263" y="147"/>
                </a:cxn>
                <a:cxn ang="0">
                  <a:pos x="269" y="168"/>
                </a:cxn>
                <a:cxn ang="0">
                  <a:pos x="274" y="145"/>
                </a:cxn>
                <a:cxn ang="0">
                  <a:pos x="287" y="131"/>
                </a:cxn>
                <a:cxn ang="0">
                  <a:pos x="298" y="109"/>
                </a:cxn>
                <a:cxn ang="0">
                  <a:pos x="312" y="105"/>
                </a:cxn>
                <a:cxn ang="0">
                  <a:pos x="314" y="92"/>
                </a:cxn>
                <a:cxn ang="0">
                  <a:pos x="303" y="81"/>
                </a:cxn>
                <a:cxn ang="0">
                  <a:pos x="283" y="82"/>
                </a:cxn>
                <a:cxn ang="0">
                  <a:pos x="269" y="93"/>
                </a:cxn>
                <a:cxn ang="0">
                  <a:pos x="258" y="100"/>
                </a:cxn>
                <a:cxn ang="0">
                  <a:pos x="248" y="111"/>
                </a:cxn>
                <a:cxn ang="0">
                  <a:pos x="230" y="108"/>
                </a:cxn>
                <a:cxn ang="0">
                  <a:pos x="223" y="95"/>
                </a:cxn>
                <a:cxn ang="0">
                  <a:pos x="218" y="112"/>
                </a:cxn>
                <a:cxn ang="0">
                  <a:pos x="184" y="108"/>
                </a:cxn>
                <a:cxn ang="0">
                  <a:pos x="167" y="103"/>
                </a:cxn>
                <a:cxn ang="0">
                  <a:pos x="149" y="93"/>
                </a:cxn>
                <a:cxn ang="0">
                  <a:pos x="134" y="85"/>
                </a:cxn>
                <a:cxn ang="0">
                  <a:pos x="141" y="69"/>
                </a:cxn>
                <a:cxn ang="0">
                  <a:pos x="130" y="58"/>
                </a:cxn>
                <a:cxn ang="0">
                  <a:pos x="116" y="43"/>
                </a:cxn>
                <a:cxn ang="0">
                  <a:pos x="126" y="34"/>
                </a:cxn>
                <a:cxn ang="0">
                  <a:pos x="119" y="13"/>
                </a:cxn>
                <a:cxn ang="0">
                  <a:pos x="108" y="0"/>
                </a:cxn>
                <a:cxn ang="0">
                  <a:pos x="99" y="9"/>
                </a:cxn>
                <a:cxn ang="0">
                  <a:pos x="71" y="10"/>
                </a:cxn>
                <a:cxn ang="0">
                  <a:pos x="67" y="27"/>
                </a:cxn>
                <a:cxn ang="0">
                  <a:pos x="79" y="43"/>
                </a:cxn>
                <a:cxn ang="0">
                  <a:pos x="71" y="60"/>
                </a:cxn>
                <a:cxn ang="0">
                  <a:pos x="59" y="71"/>
                </a:cxn>
                <a:cxn ang="0">
                  <a:pos x="45" y="89"/>
                </a:cxn>
                <a:cxn ang="0">
                  <a:pos x="31" y="98"/>
                </a:cxn>
                <a:cxn ang="0">
                  <a:pos x="15" y="108"/>
                </a:cxn>
                <a:cxn ang="0">
                  <a:pos x="27" y="127"/>
                </a:cxn>
                <a:cxn ang="0">
                  <a:pos x="22" y="140"/>
                </a:cxn>
                <a:cxn ang="0">
                  <a:pos x="1" y="147"/>
                </a:cxn>
                <a:cxn ang="0">
                  <a:pos x="11" y="158"/>
                </a:cxn>
                <a:cxn ang="0">
                  <a:pos x="8" y="164"/>
                </a:cxn>
                <a:cxn ang="0">
                  <a:pos x="43" y="172"/>
                </a:cxn>
                <a:cxn ang="0">
                  <a:pos x="50" y="177"/>
                </a:cxn>
                <a:cxn ang="0">
                  <a:pos x="52" y="207"/>
                </a:cxn>
                <a:cxn ang="0">
                  <a:pos x="68" y="257"/>
                </a:cxn>
                <a:cxn ang="0">
                  <a:pos x="89" y="310"/>
                </a:cxn>
                <a:cxn ang="0">
                  <a:pos x="111" y="323"/>
                </a:cxn>
                <a:cxn ang="0">
                  <a:pos x="126" y="305"/>
                </a:cxn>
                <a:cxn ang="0">
                  <a:pos x="132" y="283"/>
                </a:cxn>
                <a:cxn ang="0">
                  <a:pos x="134" y="250"/>
                </a:cxn>
                <a:cxn ang="0">
                  <a:pos x="150" y="233"/>
                </a:cxn>
                <a:cxn ang="0">
                  <a:pos x="185" y="201"/>
                </a:cxn>
                <a:cxn ang="0">
                  <a:pos x="206" y="178"/>
                </a:cxn>
                <a:cxn ang="0">
                  <a:pos x="229" y="170"/>
                </a:cxn>
              </a:cxnLst>
              <a:rect l="0" t="0" r="r" b="b"/>
              <a:pathLst>
                <a:path w="315" h="332">
                  <a:moveTo>
                    <a:pt x="225" y="150"/>
                  </a:moveTo>
                  <a:cubicBezTo>
                    <a:pt x="223" y="145"/>
                    <a:pt x="221" y="136"/>
                    <a:pt x="222" y="133"/>
                  </a:cubicBezTo>
                  <a:cubicBezTo>
                    <a:pt x="223" y="130"/>
                    <a:pt x="227" y="132"/>
                    <a:pt x="228" y="128"/>
                  </a:cubicBezTo>
                  <a:cubicBezTo>
                    <a:pt x="229" y="124"/>
                    <a:pt x="217" y="124"/>
                    <a:pt x="221" y="119"/>
                  </a:cubicBezTo>
                  <a:cubicBezTo>
                    <a:pt x="225" y="113"/>
                    <a:pt x="225" y="119"/>
                    <a:pt x="230" y="119"/>
                  </a:cubicBezTo>
                  <a:cubicBezTo>
                    <a:pt x="235" y="119"/>
                    <a:pt x="238" y="121"/>
                    <a:pt x="238" y="125"/>
                  </a:cubicBezTo>
                  <a:cubicBezTo>
                    <a:pt x="238" y="128"/>
                    <a:pt x="243" y="130"/>
                    <a:pt x="243" y="130"/>
                  </a:cubicBezTo>
                  <a:cubicBezTo>
                    <a:pt x="243" y="130"/>
                    <a:pt x="252" y="130"/>
                    <a:pt x="256" y="130"/>
                  </a:cubicBezTo>
                  <a:cubicBezTo>
                    <a:pt x="260" y="130"/>
                    <a:pt x="264" y="130"/>
                    <a:pt x="264" y="132"/>
                  </a:cubicBezTo>
                  <a:cubicBezTo>
                    <a:pt x="264" y="135"/>
                    <a:pt x="259" y="144"/>
                    <a:pt x="255" y="144"/>
                  </a:cubicBezTo>
                  <a:cubicBezTo>
                    <a:pt x="251" y="144"/>
                    <a:pt x="251" y="155"/>
                    <a:pt x="254" y="156"/>
                  </a:cubicBezTo>
                  <a:cubicBezTo>
                    <a:pt x="258" y="157"/>
                    <a:pt x="260" y="147"/>
                    <a:pt x="263" y="147"/>
                  </a:cubicBezTo>
                  <a:cubicBezTo>
                    <a:pt x="264" y="147"/>
                    <a:pt x="265" y="158"/>
                    <a:pt x="267" y="169"/>
                  </a:cubicBezTo>
                  <a:cubicBezTo>
                    <a:pt x="268" y="168"/>
                    <a:pt x="268" y="168"/>
                    <a:pt x="269" y="168"/>
                  </a:cubicBezTo>
                  <a:cubicBezTo>
                    <a:pt x="271" y="168"/>
                    <a:pt x="270" y="158"/>
                    <a:pt x="272" y="156"/>
                  </a:cubicBezTo>
                  <a:cubicBezTo>
                    <a:pt x="274" y="153"/>
                    <a:pt x="273" y="145"/>
                    <a:pt x="274" y="145"/>
                  </a:cubicBezTo>
                  <a:cubicBezTo>
                    <a:pt x="275" y="145"/>
                    <a:pt x="283" y="147"/>
                    <a:pt x="283" y="145"/>
                  </a:cubicBezTo>
                  <a:cubicBezTo>
                    <a:pt x="283" y="143"/>
                    <a:pt x="288" y="135"/>
                    <a:pt x="287" y="131"/>
                  </a:cubicBezTo>
                  <a:cubicBezTo>
                    <a:pt x="286" y="127"/>
                    <a:pt x="290" y="122"/>
                    <a:pt x="290" y="117"/>
                  </a:cubicBezTo>
                  <a:cubicBezTo>
                    <a:pt x="290" y="113"/>
                    <a:pt x="295" y="111"/>
                    <a:pt x="298" y="109"/>
                  </a:cubicBezTo>
                  <a:cubicBezTo>
                    <a:pt x="301" y="106"/>
                    <a:pt x="306" y="102"/>
                    <a:pt x="307" y="105"/>
                  </a:cubicBezTo>
                  <a:cubicBezTo>
                    <a:pt x="308" y="107"/>
                    <a:pt x="315" y="109"/>
                    <a:pt x="312" y="105"/>
                  </a:cubicBezTo>
                  <a:cubicBezTo>
                    <a:pt x="309" y="101"/>
                    <a:pt x="309" y="98"/>
                    <a:pt x="311" y="97"/>
                  </a:cubicBezTo>
                  <a:cubicBezTo>
                    <a:pt x="313" y="96"/>
                    <a:pt x="314" y="92"/>
                    <a:pt x="314" y="92"/>
                  </a:cubicBezTo>
                  <a:cubicBezTo>
                    <a:pt x="314" y="92"/>
                    <a:pt x="308" y="91"/>
                    <a:pt x="307" y="88"/>
                  </a:cubicBezTo>
                  <a:cubicBezTo>
                    <a:pt x="306" y="85"/>
                    <a:pt x="303" y="83"/>
                    <a:pt x="303" y="81"/>
                  </a:cubicBezTo>
                  <a:cubicBezTo>
                    <a:pt x="303" y="78"/>
                    <a:pt x="299" y="79"/>
                    <a:pt x="297" y="81"/>
                  </a:cubicBezTo>
                  <a:cubicBezTo>
                    <a:pt x="294" y="84"/>
                    <a:pt x="289" y="79"/>
                    <a:pt x="283" y="82"/>
                  </a:cubicBezTo>
                  <a:cubicBezTo>
                    <a:pt x="278" y="85"/>
                    <a:pt x="276" y="89"/>
                    <a:pt x="274" y="88"/>
                  </a:cubicBezTo>
                  <a:cubicBezTo>
                    <a:pt x="271" y="88"/>
                    <a:pt x="271" y="90"/>
                    <a:pt x="269" y="93"/>
                  </a:cubicBezTo>
                  <a:cubicBezTo>
                    <a:pt x="267" y="95"/>
                    <a:pt x="265" y="97"/>
                    <a:pt x="264" y="97"/>
                  </a:cubicBezTo>
                  <a:cubicBezTo>
                    <a:pt x="262" y="97"/>
                    <a:pt x="258" y="100"/>
                    <a:pt x="258" y="100"/>
                  </a:cubicBezTo>
                  <a:cubicBezTo>
                    <a:pt x="258" y="100"/>
                    <a:pt x="261" y="106"/>
                    <a:pt x="259" y="109"/>
                  </a:cubicBezTo>
                  <a:cubicBezTo>
                    <a:pt x="258" y="113"/>
                    <a:pt x="253" y="109"/>
                    <a:pt x="248" y="111"/>
                  </a:cubicBezTo>
                  <a:cubicBezTo>
                    <a:pt x="243" y="112"/>
                    <a:pt x="241" y="109"/>
                    <a:pt x="238" y="110"/>
                  </a:cubicBezTo>
                  <a:cubicBezTo>
                    <a:pt x="234" y="111"/>
                    <a:pt x="232" y="108"/>
                    <a:pt x="230" y="108"/>
                  </a:cubicBezTo>
                  <a:cubicBezTo>
                    <a:pt x="228" y="109"/>
                    <a:pt x="226" y="104"/>
                    <a:pt x="226" y="101"/>
                  </a:cubicBezTo>
                  <a:cubicBezTo>
                    <a:pt x="227" y="97"/>
                    <a:pt x="225" y="92"/>
                    <a:pt x="223" y="95"/>
                  </a:cubicBezTo>
                  <a:cubicBezTo>
                    <a:pt x="221" y="97"/>
                    <a:pt x="218" y="96"/>
                    <a:pt x="218" y="100"/>
                  </a:cubicBezTo>
                  <a:cubicBezTo>
                    <a:pt x="218" y="104"/>
                    <a:pt x="221" y="109"/>
                    <a:pt x="218" y="112"/>
                  </a:cubicBezTo>
                  <a:cubicBezTo>
                    <a:pt x="215" y="114"/>
                    <a:pt x="201" y="116"/>
                    <a:pt x="198" y="113"/>
                  </a:cubicBezTo>
                  <a:cubicBezTo>
                    <a:pt x="196" y="111"/>
                    <a:pt x="184" y="110"/>
                    <a:pt x="184" y="108"/>
                  </a:cubicBezTo>
                  <a:cubicBezTo>
                    <a:pt x="183" y="105"/>
                    <a:pt x="180" y="101"/>
                    <a:pt x="177" y="101"/>
                  </a:cubicBezTo>
                  <a:cubicBezTo>
                    <a:pt x="175" y="101"/>
                    <a:pt x="169" y="105"/>
                    <a:pt x="167" y="103"/>
                  </a:cubicBezTo>
                  <a:cubicBezTo>
                    <a:pt x="165" y="102"/>
                    <a:pt x="161" y="98"/>
                    <a:pt x="157" y="98"/>
                  </a:cubicBezTo>
                  <a:cubicBezTo>
                    <a:pt x="154" y="97"/>
                    <a:pt x="149" y="95"/>
                    <a:pt x="149" y="93"/>
                  </a:cubicBezTo>
                  <a:cubicBezTo>
                    <a:pt x="149" y="92"/>
                    <a:pt x="141" y="91"/>
                    <a:pt x="140" y="89"/>
                  </a:cubicBezTo>
                  <a:cubicBezTo>
                    <a:pt x="139" y="87"/>
                    <a:pt x="134" y="87"/>
                    <a:pt x="134" y="85"/>
                  </a:cubicBezTo>
                  <a:cubicBezTo>
                    <a:pt x="134" y="82"/>
                    <a:pt x="136" y="79"/>
                    <a:pt x="136" y="76"/>
                  </a:cubicBezTo>
                  <a:cubicBezTo>
                    <a:pt x="136" y="73"/>
                    <a:pt x="141" y="71"/>
                    <a:pt x="141" y="69"/>
                  </a:cubicBezTo>
                  <a:cubicBezTo>
                    <a:pt x="141" y="67"/>
                    <a:pt x="137" y="64"/>
                    <a:pt x="137" y="64"/>
                  </a:cubicBezTo>
                  <a:cubicBezTo>
                    <a:pt x="137" y="64"/>
                    <a:pt x="133" y="58"/>
                    <a:pt x="130" y="58"/>
                  </a:cubicBezTo>
                  <a:cubicBezTo>
                    <a:pt x="126" y="58"/>
                    <a:pt x="124" y="52"/>
                    <a:pt x="120" y="52"/>
                  </a:cubicBezTo>
                  <a:cubicBezTo>
                    <a:pt x="117" y="51"/>
                    <a:pt x="118" y="45"/>
                    <a:pt x="116" y="43"/>
                  </a:cubicBezTo>
                  <a:cubicBezTo>
                    <a:pt x="115" y="40"/>
                    <a:pt x="116" y="35"/>
                    <a:pt x="119" y="38"/>
                  </a:cubicBezTo>
                  <a:cubicBezTo>
                    <a:pt x="122" y="40"/>
                    <a:pt x="128" y="38"/>
                    <a:pt x="126" y="34"/>
                  </a:cubicBezTo>
                  <a:cubicBezTo>
                    <a:pt x="124" y="30"/>
                    <a:pt x="120" y="26"/>
                    <a:pt x="120" y="24"/>
                  </a:cubicBezTo>
                  <a:cubicBezTo>
                    <a:pt x="120" y="22"/>
                    <a:pt x="122" y="15"/>
                    <a:pt x="119" y="13"/>
                  </a:cubicBezTo>
                  <a:cubicBezTo>
                    <a:pt x="116" y="12"/>
                    <a:pt x="113" y="9"/>
                    <a:pt x="112" y="6"/>
                  </a:cubicBezTo>
                  <a:cubicBezTo>
                    <a:pt x="112" y="3"/>
                    <a:pt x="108" y="0"/>
                    <a:pt x="108" y="0"/>
                  </a:cubicBezTo>
                  <a:cubicBezTo>
                    <a:pt x="104" y="1"/>
                    <a:pt x="104" y="1"/>
                    <a:pt x="104" y="1"/>
                  </a:cubicBezTo>
                  <a:cubicBezTo>
                    <a:pt x="104" y="1"/>
                    <a:pt x="101" y="8"/>
                    <a:pt x="99" y="9"/>
                  </a:cubicBezTo>
                  <a:cubicBezTo>
                    <a:pt x="97" y="10"/>
                    <a:pt x="91" y="11"/>
                    <a:pt x="88" y="13"/>
                  </a:cubicBezTo>
                  <a:cubicBezTo>
                    <a:pt x="85" y="16"/>
                    <a:pt x="76" y="10"/>
                    <a:pt x="71" y="10"/>
                  </a:cubicBezTo>
                  <a:cubicBezTo>
                    <a:pt x="66" y="10"/>
                    <a:pt x="63" y="15"/>
                    <a:pt x="65" y="16"/>
                  </a:cubicBezTo>
                  <a:cubicBezTo>
                    <a:pt x="68" y="18"/>
                    <a:pt x="67" y="27"/>
                    <a:pt x="67" y="27"/>
                  </a:cubicBezTo>
                  <a:cubicBezTo>
                    <a:pt x="67" y="27"/>
                    <a:pt x="70" y="39"/>
                    <a:pt x="74" y="38"/>
                  </a:cubicBezTo>
                  <a:cubicBezTo>
                    <a:pt x="78" y="37"/>
                    <a:pt x="83" y="42"/>
                    <a:pt x="79" y="43"/>
                  </a:cubicBezTo>
                  <a:cubicBezTo>
                    <a:pt x="76" y="44"/>
                    <a:pt x="74" y="48"/>
                    <a:pt x="73" y="51"/>
                  </a:cubicBezTo>
                  <a:cubicBezTo>
                    <a:pt x="73" y="55"/>
                    <a:pt x="74" y="59"/>
                    <a:pt x="71" y="60"/>
                  </a:cubicBezTo>
                  <a:cubicBezTo>
                    <a:pt x="68" y="60"/>
                    <a:pt x="66" y="61"/>
                    <a:pt x="66" y="66"/>
                  </a:cubicBezTo>
                  <a:cubicBezTo>
                    <a:pt x="66" y="71"/>
                    <a:pt x="60" y="69"/>
                    <a:pt x="59" y="71"/>
                  </a:cubicBezTo>
                  <a:cubicBezTo>
                    <a:pt x="58" y="73"/>
                    <a:pt x="56" y="82"/>
                    <a:pt x="55" y="83"/>
                  </a:cubicBezTo>
                  <a:cubicBezTo>
                    <a:pt x="53" y="85"/>
                    <a:pt x="46" y="85"/>
                    <a:pt x="45" y="89"/>
                  </a:cubicBezTo>
                  <a:cubicBezTo>
                    <a:pt x="45" y="93"/>
                    <a:pt x="41" y="98"/>
                    <a:pt x="39" y="97"/>
                  </a:cubicBezTo>
                  <a:cubicBezTo>
                    <a:pt x="37" y="97"/>
                    <a:pt x="33" y="95"/>
                    <a:pt x="31" y="98"/>
                  </a:cubicBezTo>
                  <a:cubicBezTo>
                    <a:pt x="30" y="101"/>
                    <a:pt x="24" y="96"/>
                    <a:pt x="23" y="97"/>
                  </a:cubicBezTo>
                  <a:cubicBezTo>
                    <a:pt x="22" y="98"/>
                    <a:pt x="15" y="104"/>
                    <a:pt x="15" y="108"/>
                  </a:cubicBezTo>
                  <a:cubicBezTo>
                    <a:pt x="15" y="111"/>
                    <a:pt x="22" y="111"/>
                    <a:pt x="22" y="116"/>
                  </a:cubicBezTo>
                  <a:cubicBezTo>
                    <a:pt x="21" y="120"/>
                    <a:pt x="24" y="125"/>
                    <a:pt x="27" y="127"/>
                  </a:cubicBezTo>
                  <a:cubicBezTo>
                    <a:pt x="29" y="130"/>
                    <a:pt x="32" y="135"/>
                    <a:pt x="31" y="138"/>
                  </a:cubicBezTo>
                  <a:cubicBezTo>
                    <a:pt x="29" y="140"/>
                    <a:pt x="26" y="141"/>
                    <a:pt x="22" y="140"/>
                  </a:cubicBezTo>
                  <a:cubicBezTo>
                    <a:pt x="18" y="139"/>
                    <a:pt x="19" y="142"/>
                    <a:pt x="11" y="140"/>
                  </a:cubicBezTo>
                  <a:cubicBezTo>
                    <a:pt x="4" y="139"/>
                    <a:pt x="4" y="144"/>
                    <a:pt x="1" y="147"/>
                  </a:cubicBezTo>
                  <a:cubicBezTo>
                    <a:pt x="1" y="148"/>
                    <a:pt x="1" y="148"/>
                    <a:pt x="0" y="148"/>
                  </a:cubicBezTo>
                  <a:cubicBezTo>
                    <a:pt x="4" y="151"/>
                    <a:pt x="5" y="156"/>
                    <a:pt x="11" y="158"/>
                  </a:cubicBezTo>
                  <a:cubicBezTo>
                    <a:pt x="17" y="160"/>
                    <a:pt x="23" y="154"/>
                    <a:pt x="23" y="158"/>
                  </a:cubicBezTo>
                  <a:cubicBezTo>
                    <a:pt x="23" y="163"/>
                    <a:pt x="8" y="162"/>
                    <a:pt x="8" y="164"/>
                  </a:cubicBezTo>
                  <a:cubicBezTo>
                    <a:pt x="7" y="165"/>
                    <a:pt x="23" y="185"/>
                    <a:pt x="32" y="183"/>
                  </a:cubicBezTo>
                  <a:cubicBezTo>
                    <a:pt x="40" y="182"/>
                    <a:pt x="46" y="173"/>
                    <a:pt x="43" y="172"/>
                  </a:cubicBezTo>
                  <a:cubicBezTo>
                    <a:pt x="41" y="170"/>
                    <a:pt x="45" y="165"/>
                    <a:pt x="47" y="166"/>
                  </a:cubicBezTo>
                  <a:cubicBezTo>
                    <a:pt x="49" y="167"/>
                    <a:pt x="47" y="175"/>
                    <a:pt x="50" y="177"/>
                  </a:cubicBezTo>
                  <a:cubicBezTo>
                    <a:pt x="52" y="179"/>
                    <a:pt x="51" y="183"/>
                    <a:pt x="50" y="188"/>
                  </a:cubicBezTo>
                  <a:cubicBezTo>
                    <a:pt x="48" y="192"/>
                    <a:pt x="51" y="202"/>
                    <a:pt x="52" y="207"/>
                  </a:cubicBezTo>
                  <a:cubicBezTo>
                    <a:pt x="52" y="212"/>
                    <a:pt x="56" y="219"/>
                    <a:pt x="57" y="227"/>
                  </a:cubicBezTo>
                  <a:cubicBezTo>
                    <a:pt x="58" y="235"/>
                    <a:pt x="63" y="249"/>
                    <a:pt x="68" y="257"/>
                  </a:cubicBezTo>
                  <a:cubicBezTo>
                    <a:pt x="72" y="266"/>
                    <a:pt x="76" y="282"/>
                    <a:pt x="79" y="286"/>
                  </a:cubicBezTo>
                  <a:cubicBezTo>
                    <a:pt x="82" y="290"/>
                    <a:pt x="89" y="303"/>
                    <a:pt x="89" y="310"/>
                  </a:cubicBezTo>
                  <a:cubicBezTo>
                    <a:pt x="89" y="318"/>
                    <a:pt x="97" y="328"/>
                    <a:pt x="100" y="330"/>
                  </a:cubicBezTo>
                  <a:cubicBezTo>
                    <a:pt x="103" y="332"/>
                    <a:pt x="109" y="328"/>
                    <a:pt x="111" y="323"/>
                  </a:cubicBezTo>
                  <a:cubicBezTo>
                    <a:pt x="112" y="318"/>
                    <a:pt x="121" y="317"/>
                    <a:pt x="121" y="313"/>
                  </a:cubicBezTo>
                  <a:cubicBezTo>
                    <a:pt x="122" y="309"/>
                    <a:pt x="123" y="305"/>
                    <a:pt x="126" y="305"/>
                  </a:cubicBezTo>
                  <a:cubicBezTo>
                    <a:pt x="129" y="304"/>
                    <a:pt x="129" y="301"/>
                    <a:pt x="129" y="297"/>
                  </a:cubicBezTo>
                  <a:cubicBezTo>
                    <a:pt x="129" y="293"/>
                    <a:pt x="129" y="286"/>
                    <a:pt x="132" y="283"/>
                  </a:cubicBezTo>
                  <a:cubicBezTo>
                    <a:pt x="135" y="279"/>
                    <a:pt x="135" y="268"/>
                    <a:pt x="134" y="264"/>
                  </a:cubicBezTo>
                  <a:cubicBezTo>
                    <a:pt x="132" y="260"/>
                    <a:pt x="133" y="254"/>
                    <a:pt x="134" y="250"/>
                  </a:cubicBezTo>
                  <a:cubicBezTo>
                    <a:pt x="136" y="246"/>
                    <a:pt x="135" y="241"/>
                    <a:pt x="139" y="241"/>
                  </a:cubicBezTo>
                  <a:cubicBezTo>
                    <a:pt x="142" y="240"/>
                    <a:pt x="146" y="238"/>
                    <a:pt x="150" y="233"/>
                  </a:cubicBezTo>
                  <a:cubicBezTo>
                    <a:pt x="153" y="229"/>
                    <a:pt x="163" y="222"/>
                    <a:pt x="167" y="219"/>
                  </a:cubicBezTo>
                  <a:cubicBezTo>
                    <a:pt x="171" y="216"/>
                    <a:pt x="182" y="207"/>
                    <a:pt x="185" y="201"/>
                  </a:cubicBezTo>
                  <a:cubicBezTo>
                    <a:pt x="188" y="196"/>
                    <a:pt x="198" y="194"/>
                    <a:pt x="202" y="189"/>
                  </a:cubicBezTo>
                  <a:cubicBezTo>
                    <a:pt x="207" y="185"/>
                    <a:pt x="205" y="182"/>
                    <a:pt x="206" y="178"/>
                  </a:cubicBezTo>
                  <a:cubicBezTo>
                    <a:pt x="207" y="173"/>
                    <a:pt x="221" y="171"/>
                    <a:pt x="226" y="171"/>
                  </a:cubicBezTo>
                  <a:cubicBezTo>
                    <a:pt x="227" y="171"/>
                    <a:pt x="228" y="171"/>
                    <a:pt x="229" y="170"/>
                  </a:cubicBezTo>
                  <a:cubicBezTo>
                    <a:pt x="229" y="163"/>
                    <a:pt x="226" y="153"/>
                    <a:pt x="225" y="150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56" name="Freeform 50"/>
            <p:cNvSpPr>
              <a:spLocks/>
            </p:cNvSpPr>
            <p:nvPr/>
          </p:nvSpPr>
          <p:spPr bwMode="auto">
            <a:xfrm>
              <a:off x="6246813" y="2011363"/>
              <a:ext cx="677863" cy="293688"/>
            </a:xfrm>
            <a:custGeom>
              <a:avLst/>
              <a:gdLst/>
              <a:ahLst/>
              <a:cxnLst>
                <a:cxn ang="0">
                  <a:pos x="329" y="65"/>
                </a:cxn>
                <a:cxn ang="0">
                  <a:pos x="306" y="63"/>
                </a:cxn>
                <a:cxn ang="0">
                  <a:pos x="308" y="52"/>
                </a:cxn>
                <a:cxn ang="0">
                  <a:pos x="309" y="33"/>
                </a:cxn>
                <a:cxn ang="0">
                  <a:pos x="286" y="30"/>
                </a:cxn>
                <a:cxn ang="0">
                  <a:pos x="268" y="40"/>
                </a:cxn>
                <a:cxn ang="0">
                  <a:pos x="238" y="43"/>
                </a:cxn>
                <a:cxn ang="0">
                  <a:pos x="218" y="34"/>
                </a:cxn>
                <a:cxn ang="0">
                  <a:pos x="200" y="28"/>
                </a:cxn>
                <a:cxn ang="0">
                  <a:pos x="179" y="27"/>
                </a:cxn>
                <a:cxn ang="0">
                  <a:pos x="161" y="28"/>
                </a:cxn>
                <a:cxn ang="0">
                  <a:pos x="153" y="13"/>
                </a:cxn>
                <a:cxn ang="0">
                  <a:pos x="133" y="6"/>
                </a:cxn>
                <a:cxn ang="0">
                  <a:pos x="118" y="1"/>
                </a:cxn>
                <a:cxn ang="0">
                  <a:pos x="108" y="9"/>
                </a:cxn>
                <a:cxn ang="0">
                  <a:pos x="107" y="24"/>
                </a:cxn>
                <a:cxn ang="0">
                  <a:pos x="98" y="35"/>
                </a:cxn>
                <a:cxn ang="0">
                  <a:pos x="81" y="33"/>
                </a:cxn>
                <a:cxn ang="0">
                  <a:pos x="68" y="23"/>
                </a:cxn>
                <a:cxn ang="0">
                  <a:pos x="44" y="22"/>
                </a:cxn>
                <a:cxn ang="0">
                  <a:pos x="29" y="30"/>
                </a:cxn>
                <a:cxn ang="0">
                  <a:pos x="10" y="40"/>
                </a:cxn>
                <a:cxn ang="0">
                  <a:pos x="0" y="44"/>
                </a:cxn>
                <a:cxn ang="0">
                  <a:pos x="9" y="55"/>
                </a:cxn>
                <a:cxn ang="0">
                  <a:pos x="29" y="69"/>
                </a:cxn>
                <a:cxn ang="0">
                  <a:pos x="34" y="88"/>
                </a:cxn>
                <a:cxn ang="0">
                  <a:pos x="57" y="104"/>
                </a:cxn>
                <a:cxn ang="0">
                  <a:pos x="72" y="114"/>
                </a:cxn>
                <a:cxn ang="0">
                  <a:pos x="88" y="135"/>
                </a:cxn>
                <a:cxn ang="0">
                  <a:pos x="129" y="137"/>
                </a:cxn>
                <a:cxn ang="0">
                  <a:pos x="162" y="145"/>
                </a:cxn>
                <a:cxn ang="0">
                  <a:pos x="182" y="152"/>
                </a:cxn>
                <a:cxn ang="0">
                  <a:pos x="227" y="141"/>
                </a:cxn>
                <a:cxn ang="0">
                  <a:pos x="261" y="121"/>
                </a:cxn>
                <a:cxn ang="0">
                  <a:pos x="269" y="105"/>
                </a:cxn>
                <a:cxn ang="0">
                  <a:pos x="304" y="99"/>
                </a:cxn>
                <a:cxn ang="0">
                  <a:pos x="328" y="84"/>
                </a:cxn>
                <a:cxn ang="0">
                  <a:pos x="354" y="79"/>
                </a:cxn>
              </a:cxnLst>
              <a:rect l="0" t="0" r="r" b="b"/>
              <a:pathLst>
                <a:path w="355" h="153">
                  <a:moveTo>
                    <a:pt x="340" y="64"/>
                  </a:moveTo>
                  <a:cubicBezTo>
                    <a:pt x="336" y="60"/>
                    <a:pt x="330" y="62"/>
                    <a:pt x="329" y="65"/>
                  </a:cubicBezTo>
                  <a:cubicBezTo>
                    <a:pt x="327" y="69"/>
                    <a:pt x="324" y="64"/>
                    <a:pt x="318" y="64"/>
                  </a:cubicBezTo>
                  <a:cubicBezTo>
                    <a:pt x="311" y="64"/>
                    <a:pt x="311" y="68"/>
                    <a:pt x="306" y="63"/>
                  </a:cubicBezTo>
                  <a:cubicBezTo>
                    <a:pt x="302" y="59"/>
                    <a:pt x="308" y="57"/>
                    <a:pt x="308" y="57"/>
                  </a:cubicBezTo>
                  <a:cubicBezTo>
                    <a:pt x="308" y="52"/>
                    <a:pt x="308" y="52"/>
                    <a:pt x="308" y="52"/>
                  </a:cubicBezTo>
                  <a:cubicBezTo>
                    <a:pt x="318" y="34"/>
                    <a:pt x="318" y="34"/>
                    <a:pt x="318" y="34"/>
                  </a:cubicBezTo>
                  <a:cubicBezTo>
                    <a:pt x="315" y="33"/>
                    <a:pt x="311" y="32"/>
                    <a:pt x="309" y="33"/>
                  </a:cubicBezTo>
                  <a:cubicBezTo>
                    <a:pt x="307" y="34"/>
                    <a:pt x="300" y="33"/>
                    <a:pt x="300" y="31"/>
                  </a:cubicBezTo>
                  <a:cubicBezTo>
                    <a:pt x="299" y="29"/>
                    <a:pt x="288" y="28"/>
                    <a:pt x="286" y="30"/>
                  </a:cubicBezTo>
                  <a:cubicBezTo>
                    <a:pt x="283" y="32"/>
                    <a:pt x="277" y="34"/>
                    <a:pt x="277" y="36"/>
                  </a:cubicBezTo>
                  <a:cubicBezTo>
                    <a:pt x="276" y="39"/>
                    <a:pt x="270" y="38"/>
                    <a:pt x="268" y="40"/>
                  </a:cubicBezTo>
                  <a:cubicBezTo>
                    <a:pt x="265" y="41"/>
                    <a:pt x="253" y="42"/>
                    <a:pt x="253" y="43"/>
                  </a:cubicBezTo>
                  <a:cubicBezTo>
                    <a:pt x="253" y="45"/>
                    <a:pt x="240" y="45"/>
                    <a:pt x="238" y="43"/>
                  </a:cubicBezTo>
                  <a:cubicBezTo>
                    <a:pt x="236" y="42"/>
                    <a:pt x="225" y="43"/>
                    <a:pt x="224" y="41"/>
                  </a:cubicBezTo>
                  <a:cubicBezTo>
                    <a:pt x="222" y="38"/>
                    <a:pt x="218" y="37"/>
                    <a:pt x="218" y="34"/>
                  </a:cubicBezTo>
                  <a:cubicBezTo>
                    <a:pt x="218" y="32"/>
                    <a:pt x="209" y="32"/>
                    <a:pt x="208" y="30"/>
                  </a:cubicBezTo>
                  <a:cubicBezTo>
                    <a:pt x="207" y="28"/>
                    <a:pt x="201" y="27"/>
                    <a:pt x="200" y="28"/>
                  </a:cubicBezTo>
                  <a:cubicBezTo>
                    <a:pt x="199" y="28"/>
                    <a:pt x="191" y="26"/>
                    <a:pt x="189" y="25"/>
                  </a:cubicBezTo>
                  <a:cubicBezTo>
                    <a:pt x="187" y="25"/>
                    <a:pt x="181" y="27"/>
                    <a:pt x="179" y="27"/>
                  </a:cubicBezTo>
                  <a:cubicBezTo>
                    <a:pt x="177" y="27"/>
                    <a:pt x="173" y="30"/>
                    <a:pt x="171" y="31"/>
                  </a:cubicBezTo>
                  <a:cubicBezTo>
                    <a:pt x="169" y="31"/>
                    <a:pt x="162" y="27"/>
                    <a:pt x="161" y="28"/>
                  </a:cubicBezTo>
                  <a:cubicBezTo>
                    <a:pt x="160" y="29"/>
                    <a:pt x="156" y="24"/>
                    <a:pt x="154" y="22"/>
                  </a:cubicBezTo>
                  <a:cubicBezTo>
                    <a:pt x="152" y="20"/>
                    <a:pt x="154" y="15"/>
                    <a:pt x="153" y="13"/>
                  </a:cubicBezTo>
                  <a:cubicBezTo>
                    <a:pt x="151" y="11"/>
                    <a:pt x="144" y="11"/>
                    <a:pt x="142" y="9"/>
                  </a:cubicBezTo>
                  <a:cubicBezTo>
                    <a:pt x="139" y="8"/>
                    <a:pt x="136" y="6"/>
                    <a:pt x="133" y="6"/>
                  </a:cubicBezTo>
                  <a:cubicBezTo>
                    <a:pt x="131" y="6"/>
                    <a:pt x="127" y="5"/>
                    <a:pt x="126" y="4"/>
                  </a:cubicBezTo>
                  <a:cubicBezTo>
                    <a:pt x="125" y="3"/>
                    <a:pt x="120" y="2"/>
                    <a:pt x="118" y="1"/>
                  </a:cubicBezTo>
                  <a:cubicBezTo>
                    <a:pt x="116" y="0"/>
                    <a:pt x="115" y="3"/>
                    <a:pt x="114" y="5"/>
                  </a:cubicBezTo>
                  <a:cubicBezTo>
                    <a:pt x="113" y="6"/>
                    <a:pt x="109" y="6"/>
                    <a:pt x="108" y="9"/>
                  </a:cubicBezTo>
                  <a:cubicBezTo>
                    <a:pt x="107" y="11"/>
                    <a:pt x="103" y="12"/>
                    <a:pt x="103" y="14"/>
                  </a:cubicBezTo>
                  <a:cubicBezTo>
                    <a:pt x="104" y="17"/>
                    <a:pt x="106" y="22"/>
                    <a:pt x="107" y="24"/>
                  </a:cubicBezTo>
                  <a:cubicBezTo>
                    <a:pt x="109" y="25"/>
                    <a:pt x="108" y="29"/>
                    <a:pt x="107" y="30"/>
                  </a:cubicBezTo>
                  <a:cubicBezTo>
                    <a:pt x="106" y="32"/>
                    <a:pt x="99" y="33"/>
                    <a:pt x="98" y="35"/>
                  </a:cubicBezTo>
                  <a:cubicBezTo>
                    <a:pt x="96" y="37"/>
                    <a:pt x="93" y="35"/>
                    <a:pt x="90" y="33"/>
                  </a:cubicBezTo>
                  <a:cubicBezTo>
                    <a:pt x="86" y="31"/>
                    <a:pt x="82" y="32"/>
                    <a:pt x="81" y="33"/>
                  </a:cubicBezTo>
                  <a:cubicBezTo>
                    <a:pt x="79" y="35"/>
                    <a:pt x="73" y="30"/>
                    <a:pt x="71" y="30"/>
                  </a:cubicBezTo>
                  <a:cubicBezTo>
                    <a:pt x="70" y="29"/>
                    <a:pt x="69" y="23"/>
                    <a:pt x="68" y="23"/>
                  </a:cubicBezTo>
                  <a:cubicBezTo>
                    <a:pt x="66" y="24"/>
                    <a:pt x="54" y="21"/>
                    <a:pt x="52" y="21"/>
                  </a:cubicBezTo>
                  <a:cubicBezTo>
                    <a:pt x="50" y="20"/>
                    <a:pt x="45" y="20"/>
                    <a:pt x="44" y="22"/>
                  </a:cubicBezTo>
                  <a:cubicBezTo>
                    <a:pt x="43" y="24"/>
                    <a:pt x="37" y="23"/>
                    <a:pt x="36" y="25"/>
                  </a:cubicBezTo>
                  <a:cubicBezTo>
                    <a:pt x="35" y="27"/>
                    <a:pt x="31" y="28"/>
                    <a:pt x="29" y="30"/>
                  </a:cubicBezTo>
                  <a:cubicBezTo>
                    <a:pt x="27" y="32"/>
                    <a:pt x="22" y="32"/>
                    <a:pt x="20" y="35"/>
                  </a:cubicBezTo>
                  <a:cubicBezTo>
                    <a:pt x="19" y="38"/>
                    <a:pt x="12" y="40"/>
                    <a:pt x="10" y="40"/>
                  </a:cubicBezTo>
                  <a:cubicBezTo>
                    <a:pt x="8" y="40"/>
                    <a:pt x="3" y="41"/>
                    <a:pt x="2" y="43"/>
                  </a:cubicBezTo>
                  <a:cubicBezTo>
                    <a:pt x="2" y="44"/>
                    <a:pt x="1" y="44"/>
                    <a:pt x="0" y="44"/>
                  </a:cubicBezTo>
                  <a:cubicBezTo>
                    <a:pt x="0" y="44"/>
                    <a:pt x="1" y="44"/>
                    <a:pt x="1" y="45"/>
                  </a:cubicBezTo>
                  <a:cubicBezTo>
                    <a:pt x="2" y="52"/>
                    <a:pt x="5" y="52"/>
                    <a:pt x="9" y="55"/>
                  </a:cubicBezTo>
                  <a:cubicBezTo>
                    <a:pt x="12" y="58"/>
                    <a:pt x="15" y="61"/>
                    <a:pt x="19" y="61"/>
                  </a:cubicBezTo>
                  <a:cubicBezTo>
                    <a:pt x="23" y="61"/>
                    <a:pt x="28" y="65"/>
                    <a:pt x="29" y="69"/>
                  </a:cubicBezTo>
                  <a:cubicBezTo>
                    <a:pt x="29" y="72"/>
                    <a:pt x="33" y="76"/>
                    <a:pt x="35" y="77"/>
                  </a:cubicBezTo>
                  <a:cubicBezTo>
                    <a:pt x="37" y="79"/>
                    <a:pt x="34" y="84"/>
                    <a:pt x="34" y="88"/>
                  </a:cubicBezTo>
                  <a:cubicBezTo>
                    <a:pt x="34" y="93"/>
                    <a:pt x="29" y="94"/>
                    <a:pt x="31" y="98"/>
                  </a:cubicBezTo>
                  <a:cubicBezTo>
                    <a:pt x="34" y="102"/>
                    <a:pt x="52" y="104"/>
                    <a:pt x="57" y="104"/>
                  </a:cubicBezTo>
                  <a:cubicBezTo>
                    <a:pt x="62" y="104"/>
                    <a:pt x="64" y="109"/>
                    <a:pt x="65" y="109"/>
                  </a:cubicBezTo>
                  <a:cubicBezTo>
                    <a:pt x="68" y="110"/>
                    <a:pt x="69" y="113"/>
                    <a:pt x="72" y="114"/>
                  </a:cubicBezTo>
                  <a:cubicBezTo>
                    <a:pt x="76" y="115"/>
                    <a:pt x="80" y="117"/>
                    <a:pt x="81" y="124"/>
                  </a:cubicBezTo>
                  <a:cubicBezTo>
                    <a:pt x="83" y="130"/>
                    <a:pt x="87" y="132"/>
                    <a:pt x="88" y="135"/>
                  </a:cubicBezTo>
                  <a:cubicBezTo>
                    <a:pt x="88" y="138"/>
                    <a:pt x="96" y="136"/>
                    <a:pt x="102" y="137"/>
                  </a:cubicBezTo>
                  <a:cubicBezTo>
                    <a:pt x="108" y="137"/>
                    <a:pt x="125" y="137"/>
                    <a:pt x="129" y="137"/>
                  </a:cubicBezTo>
                  <a:cubicBezTo>
                    <a:pt x="133" y="138"/>
                    <a:pt x="144" y="137"/>
                    <a:pt x="149" y="142"/>
                  </a:cubicBezTo>
                  <a:cubicBezTo>
                    <a:pt x="155" y="146"/>
                    <a:pt x="158" y="142"/>
                    <a:pt x="162" y="145"/>
                  </a:cubicBezTo>
                  <a:cubicBezTo>
                    <a:pt x="165" y="147"/>
                    <a:pt x="168" y="148"/>
                    <a:pt x="173" y="148"/>
                  </a:cubicBezTo>
                  <a:cubicBezTo>
                    <a:pt x="179" y="147"/>
                    <a:pt x="179" y="151"/>
                    <a:pt x="182" y="152"/>
                  </a:cubicBezTo>
                  <a:cubicBezTo>
                    <a:pt x="186" y="153"/>
                    <a:pt x="192" y="146"/>
                    <a:pt x="202" y="142"/>
                  </a:cubicBezTo>
                  <a:cubicBezTo>
                    <a:pt x="211" y="137"/>
                    <a:pt x="222" y="140"/>
                    <a:pt x="227" y="141"/>
                  </a:cubicBezTo>
                  <a:cubicBezTo>
                    <a:pt x="232" y="142"/>
                    <a:pt x="242" y="139"/>
                    <a:pt x="247" y="132"/>
                  </a:cubicBezTo>
                  <a:cubicBezTo>
                    <a:pt x="253" y="126"/>
                    <a:pt x="261" y="127"/>
                    <a:pt x="261" y="121"/>
                  </a:cubicBezTo>
                  <a:cubicBezTo>
                    <a:pt x="262" y="116"/>
                    <a:pt x="255" y="113"/>
                    <a:pt x="258" y="108"/>
                  </a:cubicBezTo>
                  <a:cubicBezTo>
                    <a:pt x="261" y="103"/>
                    <a:pt x="266" y="104"/>
                    <a:pt x="269" y="105"/>
                  </a:cubicBezTo>
                  <a:cubicBezTo>
                    <a:pt x="272" y="107"/>
                    <a:pt x="280" y="109"/>
                    <a:pt x="287" y="104"/>
                  </a:cubicBezTo>
                  <a:cubicBezTo>
                    <a:pt x="295" y="99"/>
                    <a:pt x="298" y="100"/>
                    <a:pt x="304" y="99"/>
                  </a:cubicBezTo>
                  <a:cubicBezTo>
                    <a:pt x="311" y="98"/>
                    <a:pt x="310" y="94"/>
                    <a:pt x="314" y="89"/>
                  </a:cubicBezTo>
                  <a:cubicBezTo>
                    <a:pt x="319" y="85"/>
                    <a:pt x="324" y="84"/>
                    <a:pt x="328" y="84"/>
                  </a:cubicBezTo>
                  <a:cubicBezTo>
                    <a:pt x="332" y="84"/>
                    <a:pt x="338" y="79"/>
                    <a:pt x="343" y="81"/>
                  </a:cubicBezTo>
                  <a:cubicBezTo>
                    <a:pt x="347" y="82"/>
                    <a:pt x="354" y="83"/>
                    <a:pt x="354" y="79"/>
                  </a:cubicBezTo>
                  <a:cubicBezTo>
                    <a:pt x="355" y="76"/>
                    <a:pt x="343" y="68"/>
                    <a:pt x="340" y="64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57" name="Freeform 51"/>
            <p:cNvSpPr>
              <a:spLocks/>
            </p:cNvSpPr>
            <p:nvPr/>
          </p:nvSpPr>
          <p:spPr bwMode="auto">
            <a:xfrm>
              <a:off x="5105400" y="2522538"/>
              <a:ext cx="11113" cy="30163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9"/>
                </a:cxn>
                <a:cxn ang="0">
                  <a:pos x="4" y="16"/>
                </a:cxn>
                <a:cxn ang="0">
                  <a:pos x="5" y="3"/>
                </a:cxn>
                <a:cxn ang="0">
                  <a:pos x="6" y="0"/>
                </a:cxn>
                <a:cxn ang="0">
                  <a:pos x="2" y="0"/>
                </a:cxn>
              </a:cxnLst>
              <a:rect l="0" t="0" r="r" b="b"/>
              <a:pathLst>
                <a:path w="6" h="16">
                  <a:moveTo>
                    <a:pt x="2" y="0"/>
                  </a:moveTo>
                  <a:cubicBezTo>
                    <a:pt x="1" y="1"/>
                    <a:pt x="0" y="8"/>
                    <a:pt x="0" y="9"/>
                  </a:cubicBezTo>
                  <a:cubicBezTo>
                    <a:pt x="0" y="9"/>
                    <a:pt x="1" y="13"/>
                    <a:pt x="4" y="16"/>
                  </a:cubicBezTo>
                  <a:cubicBezTo>
                    <a:pt x="5" y="11"/>
                    <a:pt x="5" y="4"/>
                    <a:pt x="5" y="3"/>
                  </a:cubicBezTo>
                  <a:cubicBezTo>
                    <a:pt x="5" y="2"/>
                    <a:pt x="6" y="1"/>
                    <a:pt x="6" y="0"/>
                  </a:cubicBezTo>
                  <a:cubicBezTo>
                    <a:pt x="4" y="0"/>
                    <a:pt x="3" y="0"/>
                    <a:pt x="2" y="0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58" name="Freeform 52"/>
            <p:cNvSpPr>
              <a:spLocks/>
            </p:cNvSpPr>
            <p:nvPr/>
          </p:nvSpPr>
          <p:spPr bwMode="auto">
            <a:xfrm>
              <a:off x="5086350" y="2503488"/>
              <a:ext cx="31750" cy="90488"/>
            </a:xfrm>
            <a:custGeom>
              <a:avLst/>
              <a:gdLst/>
              <a:ahLst/>
              <a:cxnLst>
                <a:cxn ang="0">
                  <a:pos x="8" y="47"/>
                </a:cxn>
                <a:cxn ang="0">
                  <a:pos x="9" y="48"/>
                </a:cxn>
                <a:cxn ang="0">
                  <a:pos x="13" y="31"/>
                </a:cxn>
                <a:cxn ang="0">
                  <a:pos x="14" y="26"/>
                </a:cxn>
                <a:cxn ang="0">
                  <a:pos x="10" y="19"/>
                </a:cxn>
                <a:cxn ang="0">
                  <a:pos x="12" y="10"/>
                </a:cxn>
                <a:cxn ang="0">
                  <a:pos x="16" y="10"/>
                </a:cxn>
                <a:cxn ang="0">
                  <a:pos x="17" y="3"/>
                </a:cxn>
                <a:cxn ang="0">
                  <a:pos x="11" y="0"/>
                </a:cxn>
                <a:cxn ang="0">
                  <a:pos x="9" y="6"/>
                </a:cxn>
                <a:cxn ang="0">
                  <a:pos x="0" y="26"/>
                </a:cxn>
                <a:cxn ang="0">
                  <a:pos x="8" y="46"/>
                </a:cxn>
                <a:cxn ang="0">
                  <a:pos x="8" y="47"/>
                </a:cxn>
              </a:cxnLst>
              <a:rect l="0" t="0" r="r" b="b"/>
              <a:pathLst>
                <a:path w="17" h="48">
                  <a:moveTo>
                    <a:pt x="8" y="47"/>
                  </a:moveTo>
                  <a:cubicBezTo>
                    <a:pt x="8" y="47"/>
                    <a:pt x="9" y="47"/>
                    <a:pt x="9" y="48"/>
                  </a:cubicBezTo>
                  <a:cubicBezTo>
                    <a:pt x="10" y="41"/>
                    <a:pt x="11" y="33"/>
                    <a:pt x="13" y="31"/>
                  </a:cubicBezTo>
                  <a:cubicBezTo>
                    <a:pt x="13" y="30"/>
                    <a:pt x="14" y="28"/>
                    <a:pt x="14" y="26"/>
                  </a:cubicBezTo>
                  <a:cubicBezTo>
                    <a:pt x="11" y="23"/>
                    <a:pt x="10" y="19"/>
                    <a:pt x="10" y="19"/>
                  </a:cubicBezTo>
                  <a:cubicBezTo>
                    <a:pt x="10" y="18"/>
                    <a:pt x="11" y="11"/>
                    <a:pt x="12" y="10"/>
                  </a:cubicBezTo>
                  <a:cubicBezTo>
                    <a:pt x="13" y="10"/>
                    <a:pt x="14" y="10"/>
                    <a:pt x="16" y="10"/>
                  </a:cubicBezTo>
                  <a:cubicBezTo>
                    <a:pt x="16" y="8"/>
                    <a:pt x="16" y="5"/>
                    <a:pt x="17" y="3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0" y="2"/>
                    <a:pt x="9" y="4"/>
                    <a:pt x="9" y="6"/>
                  </a:cubicBezTo>
                  <a:cubicBezTo>
                    <a:pt x="8" y="12"/>
                    <a:pt x="3" y="22"/>
                    <a:pt x="0" y="26"/>
                  </a:cubicBezTo>
                  <a:cubicBezTo>
                    <a:pt x="8" y="46"/>
                    <a:pt x="8" y="46"/>
                    <a:pt x="8" y="46"/>
                  </a:cubicBezTo>
                  <a:lnTo>
                    <a:pt x="8" y="47"/>
                  </a:ln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59" name="Freeform 53"/>
            <p:cNvSpPr>
              <a:spLocks/>
            </p:cNvSpPr>
            <p:nvPr/>
          </p:nvSpPr>
          <p:spPr bwMode="auto">
            <a:xfrm>
              <a:off x="5103813" y="2503488"/>
              <a:ext cx="92075" cy="98425"/>
            </a:xfrm>
            <a:custGeom>
              <a:avLst/>
              <a:gdLst/>
              <a:ahLst/>
              <a:cxnLst>
                <a:cxn ang="0">
                  <a:pos x="44" y="0"/>
                </a:cxn>
                <a:cxn ang="0">
                  <a:pos x="30" y="6"/>
                </a:cxn>
                <a:cxn ang="0">
                  <a:pos x="19" y="12"/>
                </a:cxn>
                <a:cxn ang="0">
                  <a:pos x="9" y="7"/>
                </a:cxn>
                <a:cxn ang="0">
                  <a:pos x="8" y="3"/>
                </a:cxn>
                <a:cxn ang="0">
                  <a:pos x="8" y="3"/>
                </a:cxn>
                <a:cxn ang="0">
                  <a:pos x="6" y="13"/>
                </a:cxn>
                <a:cxn ang="0">
                  <a:pos x="4" y="31"/>
                </a:cxn>
                <a:cxn ang="0">
                  <a:pos x="0" y="48"/>
                </a:cxn>
                <a:cxn ang="0">
                  <a:pos x="10" y="52"/>
                </a:cxn>
                <a:cxn ang="0">
                  <a:pos x="19" y="45"/>
                </a:cxn>
                <a:cxn ang="0">
                  <a:pos x="26" y="42"/>
                </a:cxn>
                <a:cxn ang="0">
                  <a:pos x="33" y="37"/>
                </a:cxn>
                <a:cxn ang="0">
                  <a:pos x="24" y="27"/>
                </a:cxn>
                <a:cxn ang="0">
                  <a:pos x="35" y="20"/>
                </a:cxn>
                <a:cxn ang="0">
                  <a:pos x="47" y="16"/>
                </a:cxn>
                <a:cxn ang="0">
                  <a:pos x="48" y="16"/>
                </a:cxn>
                <a:cxn ang="0">
                  <a:pos x="45" y="5"/>
                </a:cxn>
                <a:cxn ang="0">
                  <a:pos x="44" y="0"/>
                </a:cxn>
              </a:cxnLst>
              <a:rect l="0" t="0" r="r" b="b"/>
              <a:pathLst>
                <a:path w="48" h="52">
                  <a:moveTo>
                    <a:pt x="44" y="0"/>
                  </a:moveTo>
                  <a:cubicBezTo>
                    <a:pt x="37" y="3"/>
                    <a:pt x="31" y="6"/>
                    <a:pt x="30" y="6"/>
                  </a:cubicBezTo>
                  <a:cubicBezTo>
                    <a:pt x="27" y="7"/>
                    <a:pt x="19" y="12"/>
                    <a:pt x="19" y="12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7" y="7"/>
                    <a:pt x="7" y="11"/>
                    <a:pt x="6" y="13"/>
                  </a:cubicBezTo>
                  <a:cubicBezTo>
                    <a:pt x="6" y="15"/>
                    <a:pt x="6" y="29"/>
                    <a:pt x="4" y="31"/>
                  </a:cubicBezTo>
                  <a:cubicBezTo>
                    <a:pt x="2" y="33"/>
                    <a:pt x="1" y="41"/>
                    <a:pt x="0" y="48"/>
                  </a:cubicBezTo>
                  <a:cubicBezTo>
                    <a:pt x="4" y="50"/>
                    <a:pt x="8" y="52"/>
                    <a:pt x="10" y="52"/>
                  </a:cubicBezTo>
                  <a:cubicBezTo>
                    <a:pt x="14" y="52"/>
                    <a:pt x="19" y="48"/>
                    <a:pt x="19" y="45"/>
                  </a:cubicBezTo>
                  <a:cubicBezTo>
                    <a:pt x="19" y="43"/>
                    <a:pt x="23" y="42"/>
                    <a:pt x="26" y="42"/>
                  </a:cubicBezTo>
                  <a:cubicBezTo>
                    <a:pt x="30" y="42"/>
                    <a:pt x="30" y="38"/>
                    <a:pt x="33" y="37"/>
                  </a:cubicBezTo>
                  <a:cubicBezTo>
                    <a:pt x="35" y="35"/>
                    <a:pt x="27" y="28"/>
                    <a:pt x="24" y="27"/>
                  </a:cubicBezTo>
                  <a:cubicBezTo>
                    <a:pt x="22" y="26"/>
                    <a:pt x="27" y="20"/>
                    <a:pt x="35" y="20"/>
                  </a:cubicBezTo>
                  <a:cubicBezTo>
                    <a:pt x="44" y="19"/>
                    <a:pt x="42" y="16"/>
                    <a:pt x="47" y="16"/>
                  </a:cubicBezTo>
                  <a:cubicBezTo>
                    <a:pt x="47" y="16"/>
                    <a:pt x="47" y="16"/>
                    <a:pt x="48" y="16"/>
                  </a:cubicBezTo>
                  <a:cubicBezTo>
                    <a:pt x="47" y="12"/>
                    <a:pt x="46" y="8"/>
                    <a:pt x="45" y="5"/>
                  </a:cubicBezTo>
                  <a:cubicBezTo>
                    <a:pt x="45" y="4"/>
                    <a:pt x="44" y="2"/>
                    <a:pt x="44" y="0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60" name="Freeform 54"/>
            <p:cNvSpPr>
              <a:spLocks/>
            </p:cNvSpPr>
            <p:nvPr/>
          </p:nvSpPr>
          <p:spPr bwMode="auto">
            <a:xfrm>
              <a:off x="5856288" y="2255838"/>
              <a:ext cx="234950" cy="103188"/>
            </a:xfrm>
            <a:custGeom>
              <a:avLst/>
              <a:gdLst/>
              <a:ahLst/>
              <a:cxnLst>
                <a:cxn ang="0">
                  <a:pos x="114" y="10"/>
                </a:cxn>
                <a:cxn ang="0">
                  <a:pos x="103" y="7"/>
                </a:cxn>
                <a:cxn ang="0">
                  <a:pos x="74" y="6"/>
                </a:cxn>
                <a:cxn ang="0">
                  <a:pos x="59" y="1"/>
                </a:cxn>
                <a:cxn ang="0">
                  <a:pos x="47" y="6"/>
                </a:cxn>
                <a:cxn ang="0">
                  <a:pos x="37" y="8"/>
                </a:cxn>
                <a:cxn ang="0">
                  <a:pos x="22" y="8"/>
                </a:cxn>
                <a:cxn ang="0">
                  <a:pos x="15" y="16"/>
                </a:cxn>
                <a:cxn ang="0">
                  <a:pos x="12" y="22"/>
                </a:cxn>
                <a:cxn ang="0">
                  <a:pos x="16" y="26"/>
                </a:cxn>
                <a:cxn ang="0">
                  <a:pos x="25" y="25"/>
                </a:cxn>
                <a:cxn ang="0">
                  <a:pos x="40" y="32"/>
                </a:cxn>
                <a:cxn ang="0">
                  <a:pos x="35" y="38"/>
                </a:cxn>
                <a:cxn ang="0">
                  <a:pos x="25" y="40"/>
                </a:cxn>
                <a:cxn ang="0">
                  <a:pos x="8" y="42"/>
                </a:cxn>
                <a:cxn ang="0">
                  <a:pos x="0" y="49"/>
                </a:cxn>
                <a:cxn ang="0">
                  <a:pos x="16" y="50"/>
                </a:cxn>
                <a:cxn ang="0">
                  <a:pos x="26" y="50"/>
                </a:cxn>
                <a:cxn ang="0">
                  <a:pos x="36" y="52"/>
                </a:cxn>
                <a:cxn ang="0">
                  <a:pos x="51" y="51"/>
                </a:cxn>
                <a:cxn ang="0">
                  <a:pos x="52" y="46"/>
                </a:cxn>
                <a:cxn ang="0">
                  <a:pos x="57" y="43"/>
                </a:cxn>
                <a:cxn ang="0">
                  <a:pos x="64" y="39"/>
                </a:cxn>
                <a:cxn ang="0">
                  <a:pos x="70" y="37"/>
                </a:cxn>
                <a:cxn ang="0">
                  <a:pos x="77" y="39"/>
                </a:cxn>
                <a:cxn ang="0">
                  <a:pos x="84" y="34"/>
                </a:cxn>
                <a:cxn ang="0">
                  <a:pos x="94" y="31"/>
                </a:cxn>
                <a:cxn ang="0">
                  <a:pos x="103" y="26"/>
                </a:cxn>
                <a:cxn ang="0">
                  <a:pos x="112" y="21"/>
                </a:cxn>
                <a:cxn ang="0">
                  <a:pos x="122" y="16"/>
                </a:cxn>
                <a:cxn ang="0">
                  <a:pos x="123" y="14"/>
                </a:cxn>
                <a:cxn ang="0">
                  <a:pos x="114" y="10"/>
                </a:cxn>
              </a:cxnLst>
              <a:rect l="0" t="0" r="r" b="b"/>
              <a:pathLst>
                <a:path w="123" h="54">
                  <a:moveTo>
                    <a:pt x="114" y="10"/>
                  </a:moveTo>
                  <a:cubicBezTo>
                    <a:pt x="109" y="5"/>
                    <a:pt x="108" y="9"/>
                    <a:pt x="103" y="7"/>
                  </a:cubicBezTo>
                  <a:cubicBezTo>
                    <a:pt x="98" y="6"/>
                    <a:pt x="78" y="4"/>
                    <a:pt x="74" y="6"/>
                  </a:cubicBezTo>
                  <a:cubicBezTo>
                    <a:pt x="70" y="7"/>
                    <a:pt x="62" y="3"/>
                    <a:pt x="59" y="1"/>
                  </a:cubicBezTo>
                  <a:cubicBezTo>
                    <a:pt x="56" y="0"/>
                    <a:pt x="48" y="1"/>
                    <a:pt x="47" y="6"/>
                  </a:cubicBezTo>
                  <a:cubicBezTo>
                    <a:pt x="47" y="11"/>
                    <a:pt x="43" y="11"/>
                    <a:pt x="37" y="8"/>
                  </a:cubicBezTo>
                  <a:cubicBezTo>
                    <a:pt x="31" y="5"/>
                    <a:pt x="22" y="5"/>
                    <a:pt x="22" y="8"/>
                  </a:cubicBezTo>
                  <a:cubicBezTo>
                    <a:pt x="22" y="11"/>
                    <a:pt x="17" y="15"/>
                    <a:pt x="15" y="16"/>
                  </a:cubicBezTo>
                  <a:cubicBezTo>
                    <a:pt x="14" y="16"/>
                    <a:pt x="13" y="19"/>
                    <a:pt x="12" y="22"/>
                  </a:cubicBezTo>
                  <a:cubicBezTo>
                    <a:pt x="13" y="22"/>
                    <a:pt x="15" y="24"/>
                    <a:pt x="16" y="26"/>
                  </a:cubicBezTo>
                  <a:cubicBezTo>
                    <a:pt x="18" y="28"/>
                    <a:pt x="24" y="28"/>
                    <a:pt x="25" y="25"/>
                  </a:cubicBezTo>
                  <a:cubicBezTo>
                    <a:pt x="26" y="22"/>
                    <a:pt x="35" y="28"/>
                    <a:pt x="40" y="32"/>
                  </a:cubicBezTo>
                  <a:cubicBezTo>
                    <a:pt x="46" y="37"/>
                    <a:pt x="38" y="34"/>
                    <a:pt x="35" y="38"/>
                  </a:cubicBezTo>
                  <a:cubicBezTo>
                    <a:pt x="33" y="42"/>
                    <a:pt x="26" y="38"/>
                    <a:pt x="25" y="40"/>
                  </a:cubicBezTo>
                  <a:cubicBezTo>
                    <a:pt x="23" y="42"/>
                    <a:pt x="11" y="42"/>
                    <a:pt x="8" y="42"/>
                  </a:cubicBezTo>
                  <a:cubicBezTo>
                    <a:pt x="5" y="42"/>
                    <a:pt x="0" y="46"/>
                    <a:pt x="0" y="49"/>
                  </a:cubicBezTo>
                  <a:cubicBezTo>
                    <a:pt x="1" y="51"/>
                    <a:pt x="12" y="47"/>
                    <a:pt x="16" y="50"/>
                  </a:cubicBezTo>
                  <a:cubicBezTo>
                    <a:pt x="20" y="53"/>
                    <a:pt x="24" y="47"/>
                    <a:pt x="26" y="50"/>
                  </a:cubicBezTo>
                  <a:cubicBezTo>
                    <a:pt x="29" y="54"/>
                    <a:pt x="34" y="51"/>
                    <a:pt x="36" y="52"/>
                  </a:cubicBezTo>
                  <a:cubicBezTo>
                    <a:pt x="38" y="53"/>
                    <a:pt x="50" y="51"/>
                    <a:pt x="51" y="51"/>
                  </a:cubicBezTo>
                  <a:cubicBezTo>
                    <a:pt x="52" y="50"/>
                    <a:pt x="52" y="48"/>
                    <a:pt x="52" y="46"/>
                  </a:cubicBezTo>
                  <a:cubicBezTo>
                    <a:pt x="52" y="43"/>
                    <a:pt x="55" y="44"/>
                    <a:pt x="57" y="43"/>
                  </a:cubicBezTo>
                  <a:cubicBezTo>
                    <a:pt x="60" y="42"/>
                    <a:pt x="62" y="39"/>
                    <a:pt x="64" y="39"/>
                  </a:cubicBezTo>
                  <a:cubicBezTo>
                    <a:pt x="66" y="39"/>
                    <a:pt x="68" y="36"/>
                    <a:pt x="70" y="37"/>
                  </a:cubicBezTo>
                  <a:cubicBezTo>
                    <a:pt x="72" y="37"/>
                    <a:pt x="75" y="41"/>
                    <a:pt x="77" y="39"/>
                  </a:cubicBezTo>
                  <a:cubicBezTo>
                    <a:pt x="80" y="37"/>
                    <a:pt x="81" y="39"/>
                    <a:pt x="84" y="34"/>
                  </a:cubicBezTo>
                  <a:cubicBezTo>
                    <a:pt x="88" y="30"/>
                    <a:pt x="90" y="31"/>
                    <a:pt x="94" y="31"/>
                  </a:cubicBezTo>
                  <a:cubicBezTo>
                    <a:pt x="100" y="32"/>
                    <a:pt x="102" y="29"/>
                    <a:pt x="103" y="26"/>
                  </a:cubicBezTo>
                  <a:cubicBezTo>
                    <a:pt x="105" y="23"/>
                    <a:pt x="109" y="23"/>
                    <a:pt x="112" y="21"/>
                  </a:cubicBezTo>
                  <a:cubicBezTo>
                    <a:pt x="115" y="19"/>
                    <a:pt x="120" y="17"/>
                    <a:pt x="122" y="16"/>
                  </a:cubicBezTo>
                  <a:cubicBezTo>
                    <a:pt x="123" y="16"/>
                    <a:pt x="123" y="15"/>
                    <a:pt x="123" y="14"/>
                  </a:cubicBezTo>
                  <a:cubicBezTo>
                    <a:pt x="119" y="11"/>
                    <a:pt x="117" y="14"/>
                    <a:pt x="114" y="10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61" name="Freeform 55"/>
            <p:cNvSpPr>
              <a:spLocks/>
            </p:cNvSpPr>
            <p:nvPr/>
          </p:nvSpPr>
          <p:spPr bwMode="auto">
            <a:xfrm>
              <a:off x="5210175" y="2244725"/>
              <a:ext cx="149225" cy="66675"/>
            </a:xfrm>
            <a:custGeom>
              <a:avLst/>
              <a:gdLst/>
              <a:ahLst/>
              <a:cxnLst>
                <a:cxn ang="0">
                  <a:pos x="31" y="27"/>
                </a:cxn>
                <a:cxn ang="0">
                  <a:pos x="39" y="33"/>
                </a:cxn>
                <a:cxn ang="0">
                  <a:pos x="40" y="34"/>
                </a:cxn>
                <a:cxn ang="0">
                  <a:pos x="51" y="32"/>
                </a:cxn>
                <a:cxn ang="0">
                  <a:pos x="61" y="33"/>
                </a:cxn>
                <a:cxn ang="0">
                  <a:pos x="60" y="30"/>
                </a:cxn>
                <a:cxn ang="0">
                  <a:pos x="68" y="33"/>
                </a:cxn>
                <a:cxn ang="0">
                  <a:pos x="77" y="33"/>
                </a:cxn>
                <a:cxn ang="0">
                  <a:pos x="73" y="28"/>
                </a:cxn>
                <a:cxn ang="0">
                  <a:pos x="75" y="24"/>
                </a:cxn>
                <a:cxn ang="0">
                  <a:pos x="68" y="21"/>
                </a:cxn>
                <a:cxn ang="0">
                  <a:pos x="65" y="14"/>
                </a:cxn>
                <a:cxn ang="0">
                  <a:pos x="61" y="12"/>
                </a:cxn>
                <a:cxn ang="0">
                  <a:pos x="49" y="14"/>
                </a:cxn>
                <a:cxn ang="0">
                  <a:pos x="42" y="10"/>
                </a:cxn>
                <a:cxn ang="0">
                  <a:pos x="35" y="6"/>
                </a:cxn>
                <a:cxn ang="0">
                  <a:pos x="18" y="4"/>
                </a:cxn>
                <a:cxn ang="0">
                  <a:pos x="4" y="0"/>
                </a:cxn>
                <a:cxn ang="0">
                  <a:pos x="0" y="2"/>
                </a:cxn>
                <a:cxn ang="0">
                  <a:pos x="18" y="12"/>
                </a:cxn>
                <a:cxn ang="0">
                  <a:pos x="22" y="23"/>
                </a:cxn>
                <a:cxn ang="0">
                  <a:pos x="19" y="27"/>
                </a:cxn>
                <a:cxn ang="0">
                  <a:pos x="31" y="27"/>
                </a:cxn>
              </a:cxnLst>
              <a:rect l="0" t="0" r="r" b="b"/>
              <a:pathLst>
                <a:path w="78" h="35">
                  <a:moveTo>
                    <a:pt x="31" y="27"/>
                  </a:moveTo>
                  <a:cubicBezTo>
                    <a:pt x="35" y="25"/>
                    <a:pt x="36" y="29"/>
                    <a:pt x="39" y="33"/>
                  </a:cubicBezTo>
                  <a:cubicBezTo>
                    <a:pt x="39" y="33"/>
                    <a:pt x="39" y="34"/>
                    <a:pt x="40" y="34"/>
                  </a:cubicBezTo>
                  <a:cubicBezTo>
                    <a:pt x="44" y="33"/>
                    <a:pt x="47" y="32"/>
                    <a:pt x="51" y="32"/>
                  </a:cubicBezTo>
                  <a:cubicBezTo>
                    <a:pt x="54" y="31"/>
                    <a:pt x="58" y="32"/>
                    <a:pt x="61" y="33"/>
                  </a:cubicBezTo>
                  <a:cubicBezTo>
                    <a:pt x="60" y="32"/>
                    <a:pt x="60" y="31"/>
                    <a:pt x="60" y="30"/>
                  </a:cubicBezTo>
                  <a:cubicBezTo>
                    <a:pt x="61" y="28"/>
                    <a:pt x="66" y="31"/>
                    <a:pt x="68" y="33"/>
                  </a:cubicBezTo>
                  <a:cubicBezTo>
                    <a:pt x="70" y="34"/>
                    <a:pt x="75" y="35"/>
                    <a:pt x="77" y="33"/>
                  </a:cubicBezTo>
                  <a:cubicBezTo>
                    <a:pt x="78" y="32"/>
                    <a:pt x="74" y="30"/>
                    <a:pt x="73" y="28"/>
                  </a:cubicBezTo>
                  <a:cubicBezTo>
                    <a:pt x="73" y="27"/>
                    <a:pt x="74" y="26"/>
                    <a:pt x="75" y="24"/>
                  </a:cubicBezTo>
                  <a:cubicBezTo>
                    <a:pt x="72" y="22"/>
                    <a:pt x="69" y="20"/>
                    <a:pt x="68" y="21"/>
                  </a:cubicBezTo>
                  <a:cubicBezTo>
                    <a:pt x="67" y="21"/>
                    <a:pt x="67" y="14"/>
                    <a:pt x="65" y="14"/>
                  </a:cubicBezTo>
                  <a:cubicBezTo>
                    <a:pt x="63" y="14"/>
                    <a:pt x="63" y="12"/>
                    <a:pt x="61" y="12"/>
                  </a:cubicBezTo>
                  <a:cubicBezTo>
                    <a:pt x="59" y="12"/>
                    <a:pt x="51" y="12"/>
                    <a:pt x="49" y="14"/>
                  </a:cubicBezTo>
                  <a:cubicBezTo>
                    <a:pt x="47" y="15"/>
                    <a:pt x="45" y="10"/>
                    <a:pt x="42" y="10"/>
                  </a:cubicBezTo>
                  <a:cubicBezTo>
                    <a:pt x="40" y="10"/>
                    <a:pt x="37" y="8"/>
                    <a:pt x="35" y="6"/>
                  </a:cubicBezTo>
                  <a:cubicBezTo>
                    <a:pt x="34" y="4"/>
                    <a:pt x="21" y="7"/>
                    <a:pt x="18" y="4"/>
                  </a:cubicBezTo>
                  <a:cubicBezTo>
                    <a:pt x="14" y="2"/>
                    <a:pt x="8" y="0"/>
                    <a:pt x="4" y="0"/>
                  </a:cubicBezTo>
                  <a:cubicBezTo>
                    <a:pt x="3" y="0"/>
                    <a:pt x="2" y="1"/>
                    <a:pt x="0" y="2"/>
                  </a:cubicBezTo>
                  <a:cubicBezTo>
                    <a:pt x="7" y="6"/>
                    <a:pt x="16" y="5"/>
                    <a:pt x="18" y="12"/>
                  </a:cubicBezTo>
                  <a:cubicBezTo>
                    <a:pt x="19" y="20"/>
                    <a:pt x="24" y="17"/>
                    <a:pt x="22" y="23"/>
                  </a:cubicBezTo>
                  <a:cubicBezTo>
                    <a:pt x="22" y="25"/>
                    <a:pt x="21" y="26"/>
                    <a:pt x="19" y="27"/>
                  </a:cubicBezTo>
                  <a:cubicBezTo>
                    <a:pt x="24" y="28"/>
                    <a:pt x="29" y="28"/>
                    <a:pt x="31" y="27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62" name="Freeform 56"/>
            <p:cNvSpPr>
              <a:spLocks noEditPoints="1"/>
            </p:cNvSpPr>
            <p:nvPr/>
          </p:nvSpPr>
          <p:spPr bwMode="auto">
            <a:xfrm>
              <a:off x="4911725" y="2281238"/>
              <a:ext cx="406400" cy="160338"/>
            </a:xfrm>
            <a:custGeom>
              <a:avLst/>
              <a:gdLst/>
              <a:ahLst/>
              <a:cxnLst>
                <a:cxn ang="0">
                  <a:pos x="206" y="59"/>
                </a:cxn>
                <a:cxn ang="0">
                  <a:pos x="206" y="47"/>
                </a:cxn>
                <a:cxn ang="0">
                  <a:pos x="206" y="37"/>
                </a:cxn>
                <a:cxn ang="0">
                  <a:pos x="209" y="32"/>
                </a:cxn>
                <a:cxn ang="0">
                  <a:pos x="207" y="28"/>
                </a:cxn>
                <a:cxn ang="0">
                  <a:pos x="198" y="24"/>
                </a:cxn>
                <a:cxn ang="0">
                  <a:pos x="195" y="14"/>
                </a:cxn>
                <a:cxn ang="0">
                  <a:pos x="187" y="8"/>
                </a:cxn>
                <a:cxn ang="0">
                  <a:pos x="175" y="8"/>
                </a:cxn>
                <a:cxn ang="0">
                  <a:pos x="154" y="15"/>
                </a:cxn>
                <a:cxn ang="0">
                  <a:pos x="135" y="16"/>
                </a:cxn>
                <a:cxn ang="0">
                  <a:pos x="121" y="11"/>
                </a:cxn>
                <a:cxn ang="0">
                  <a:pos x="111" y="7"/>
                </a:cxn>
                <a:cxn ang="0">
                  <a:pos x="95" y="2"/>
                </a:cxn>
                <a:cxn ang="0">
                  <a:pos x="60" y="13"/>
                </a:cxn>
                <a:cxn ang="0">
                  <a:pos x="36" y="14"/>
                </a:cxn>
                <a:cxn ang="0">
                  <a:pos x="30" y="23"/>
                </a:cxn>
                <a:cxn ang="0">
                  <a:pos x="6" y="25"/>
                </a:cxn>
                <a:cxn ang="0">
                  <a:pos x="4" y="33"/>
                </a:cxn>
                <a:cxn ang="0">
                  <a:pos x="9" y="36"/>
                </a:cxn>
                <a:cxn ang="0">
                  <a:pos x="10" y="45"/>
                </a:cxn>
                <a:cxn ang="0">
                  <a:pos x="10" y="53"/>
                </a:cxn>
                <a:cxn ang="0">
                  <a:pos x="10" y="59"/>
                </a:cxn>
                <a:cxn ang="0">
                  <a:pos x="16" y="65"/>
                </a:cxn>
                <a:cxn ang="0">
                  <a:pos x="23" y="69"/>
                </a:cxn>
                <a:cxn ang="0">
                  <a:pos x="29" y="71"/>
                </a:cxn>
                <a:cxn ang="0">
                  <a:pos x="36" y="78"/>
                </a:cxn>
                <a:cxn ang="0">
                  <a:pos x="50" y="75"/>
                </a:cxn>
                <a:cxn ang="0">
                  <a:pos x="59" y="71"/>
                </a:cxn>
                <a:cxn ang="0">
                  <a:pos x="75" y="80"/>
                </a:cxn>
                <a:cxn ang="0">
                  <a:pos x="86" y="78"/>
                </a:cxn>
                <a:cxn ang="0">
                  <a:pos x="97" y="71"/>
                </a:cxn>
                <a:cxn ang="0">
                  <a:pos x="106" y="74"/>
                </a:cxn>
                <a:cxn ang="0">
                  <a:pos x="114" y="71"/>
                </a:cxn>
                <a:cxn ang="0">
                  <a:pos x="111" y="80"/>
                </a:cxn>
                <a:cxn ang="0">
                  <a:pos x="111" y="84"/>
                </a:cxn>
                <a:cxn ang="0">
                  <a:pos x="118" y="76"/>
                </a:cxn>
                <a:cxn ang="0">
                  <a:pos x="123" y="74"/>
                </a:cxn>
                <a:cxn ang="0">
                  <a:pos x="133" y="74"/>
                </a:cxn>
                <a:cxn ang="0">
                  <a:pos x="140" y="72"/>
                </a:cxn>
                <a:cxn ang="0">
                  <a:pos x="153" y="73"/>
                </a:cxn>
                <a:cxn ang="0">
                  <a:pos x="168" y="68"/>
                </a:cxn>
                <a:cxn ang="0">
                  <a:pos x="180" y="66"/>
                </a:cxn>
                <a:cxn ang="0">
                  <a:pos x="185" y="68"/>
                </a:cxn>
                <a:cxn ang="0">
                  <a:pos x="190" y="64"/>
                </a:cxn>
                <a:cxn ang="0">
                  <a:pos x="200" y="66"/>
                </a:cxn>
                <a:cxn ang="0">
                  <a:pos x="212" y="68"/>
                </a:cxn>
                <a:cxn ang="0">
                  <a:pos x="206" y="59"/>
                </a:cxn>
                <a:cxn ang="0">
                  <a:pos x="19" y="16"/>
                </a:cxn>
                <a:cxn ang="0">
                  <a:pos x="34" y="14"/>
                </a:cxn>
                <a:cxn ang="0">
                  <a:pos x="25" y="8"/>
                </a:cxn>
                <a:cxn ang="0">
                  <a:pos x="22" y="2"/>
                </a:cxn>
                <a:cxn ang="0">
                  <a:pos x="18" y="3"/>
                </a:cxn>
                <a:cxn ang="0">
                  <a:pos x="6" y="3"/>
                </a:cxn>
                <a:cxn ang="0">
                  <a:pos x="7" y="10"/>
                </a:cxn>
                <a:cxn ang="0">
                  <a:pos x="4" y="15"/>
                </a:cxn>
                <a:cxn ang="0">
                  <a:pos x="1" y="19"/>
                </a:cxn>
                <a:cxn ang="0">
                  <a:pos x="8" y="22"/>
                </a:cxn>
                <a:cxn ang="0">
                  <a:pos x="19" y="16"/>
                </a:cxn>
              </a:cxnLst>
              <a:rect l="0" t="0" r="r" b="b"/>
              <a:pathLst>
                <a:path w="212" h="84">
                  <a:moveTo>
                    <a:pt x="206" y="59"/>
                  </a:moveTo>
                  <a:cubicBezTo>
                    <a:pt x="204" y="58"/>
                    <a:pt x="207" y="49"/>
                    <a:pt x="206" y="47"/>
                  </a:cubicBezTo>
                  <a:cubicBezTo>
                    <a:pt x="205" y="45"/>
                    <a:pt x="203" y="37"/>
                    <a:pt x="206" y="37"/>
                  </a:cubicBezTo>
                  <a:cubicBezTo>
                    <a:pt x="208" y="37"/>
                    <a:pt x="206" y="32"/>
                    <a:pt x="209" y="32"/>
                  </a:cubicBezTo>
                  <a:cubicBezTo>
                    <a:pt x="208" y="30"/>
                    <a:pt x="207" y="28"/>
                    <a:pt x="207" y="28"/>
                  </a:cubicBezTo>
                  <a:cubicBezTo>
                    <a:pt x="205" y="26"/>
                    <a:pt x="200" y="29"/>
                    <a:pt x="198" y="24"/>
                  </a:cubicBezTo>
                  <a:cubicBezTo>
                    <a:pt x="196" y="19"/>
                    <a:pt x="198" y="18"/>
                    <a:pt x="195" y="14"/>
                  </a:cubicBezTo>
                  <a:cubicBezTo>
                    <a:pt x="192" y="10"/>
                    <a:pt x="191" y="6"/>
                    <a:pt x="187" y="8"/>
                  </a:cubicBezTo>
                  <a:cubicBezTo>
                    <a:pt x="185" y="9"/>
                    <a:pt x="180" y="9"/>
                    <a:pt x="175" y="8"/>
                  </a:cubicBezTo>
                  <a:cubicBezTo>
                    <a:pt x="170" y="13"/>
                    <a:pt x="158" y="17"/>
                    <a:pt x="154" y="15"/>
                  </a:cubicBezTo>
                  <a:cubicBezTo>
                    <a:pt x="150" y="14"/>
                    <a:pt x="141" y="16"/>
                    <a:pt x="135" y="16"/>
                  </a:cubicBezTo>
                  <a:cubicBezTo>
                    <a:pt x="128" y="16"/>
                    <a:pt x="126" y="11"/>
                    <a:pt x="121" y="11"/>
                  </a:cubicBezTo>
                  <a:cubicBezTo>
                    <a:pt x="116" y="12"/>
                    <a:pt x="116" y="7"/>
                    <a:pt x="111" y="7"/>
                  </a:cubicBezTo>
                  <a:cubicBezTo>
                    <a:pt x="106" y="7"/>
                    <a:pt x="110" y="4"/>
                    <a:pt x="95" y="2"/>
                  </a:cubicBezTo>
                  <a:cubicBezTo>
                    <a:pt x="79" y="0"/>
                    <a:pt x="65" y="9"/>
                    <a:pt x="60" y="13"/>
                  </a:cubicBezTo>
                  <a:cubicBezTo>
                    <a:pt x="55" y="17"/>
                    <a:pt x="37" y="13"/>
                    <a:pt x="36" y="14"/>
                  </a:cubicBezTo>
                  <a:cubicBezTo>
                    <a:pt x="34" y="15"/>
                    <a:pt x="36" y="21"/>
                    <a:pt x="30" y="23"/>
                  </a:cubicBezTo>
                  <a:cubicBezTo>
                    <a:pt x="24" y="25"/>
                    <a:pt x="11" y="23"/>
                    <a:pt x="6" y="25"/>
                  </a:cubicBezTo>
                  <a:cubicBezTo>
                    <a:pt x="2" y="27"/>
                    <a:pt x="0" y="34"/>
                    <a:pt x="4" y="33"/>
                  </a:cubicBezTo>
                  <a:cubicBezTo>
                    <a:pt x="8" y="33"/>
                    <a:pt x="10" y="35"/>
                    <a:pt x="9" y="36"/>
                  </a:cubicBezTo>
                  <a:cubicBezTo>
                    <a:pt x="8" y="38"/>
                    <a:pt x="12" y="43"/>
                    <a:pt x="10" y="45"/>
                  </a:cubicBezTo>
                  <a:cubicBezTo>
                    <a:pt x="8" y="47"/>
                    <a:pt x="7" y="51"/>
                    <a:pt x="10" y="53"/>
                  </a:cubicBezTo>
                  <a:cubicBezTo>
                    <a:pt x="13" y="55"/>
                    <a:pt x="13" y="58"/>
                    <a:pt x="10" y="59"/>
                  </a:cubicBezTo>
                  <a:cubicBezTo>
                    <a:pt x="7" y="59"/>
                    <a:pt x="16" y="63"/>
                    <a:pt x="16" y="65"/>
                  </a:cubicBezTo>
                  <a:cubicBezTo>
                    <a:pt x="16" y="66"/>
                    <a:pt x="23" y="67"/>
                    <a:pt x="23" y="69"/>
                  </a:cubicBezTo>
                  <a:cubicBezTo>
                    <a:pt x="23" y="71"/>
                    <a:pt x="25" y="72"/>
                    <a:pt x="29" y="71"/>
                  </a:cubicBezTo>
                  <a:cubicBezTo>
                    <a:pt x="32" y="70"/>
                    <a:pt x="34" y="75"/>
                    <a:pt x="36" y="78"/>
                  </a:cubicBezTo>
                  <a:cubicBezTo>
                    <a:pt x="38" y="81"/>
                    <a:pt x="50" y="79"/>
                    <a:pt x="50" y="75"/>
                  </a:cubicBezTo>
                  <a:cubicBezTo>
                    <a:pt x="50" y="72"/>
                    <a:pt x="54" y="71"/>
                    <a:pt x="59" y="71"/>
                  </a:cubicBezTo>
                  <a:cubicBezTo>
                    <a:pt x="65" y="72"/>
                    <a:pt x="72" y="79"/>
                    <a:pt x="75" y="80"/>
                  </a:cubicBezTo>
                  <a:cubicBezTo>
                    <a:pt x="77" y="81"/>
                    <a:pt x="83" y="78"/>
                    <a:pt x="86" y="78"/>
                  </a:cubicBezTo>
                  <a:cubicBezTo>
                    <a:pt x="90" y="78"/>
                    <a:pt x="95" y="73"/>
                    <a:pt x="97" y="71"/>
                  </a:cubicBezTo>
                  <a:cubicBezTo>
                    <a:pt x="99" y="70"/>
                    <a:pt x="102" y="75"/>
                    <a:pt x="106" y="74"/>
                  </a:cubicBezTo>
                  <a:cubicBezTo>
                    <a:pt x="109" y="72"/>
                    <a:pt x="112" y="70"/>
                    <a:pt x="114" y="71"/>
                  </a:cubicBezTo>
                  <a:cubicBezTo>
                    <a:pt x="116" y="72"/>
                    <a:pt x="109" y="78"/>
                    <a:pt x="111" y="80"/>
                  </a:cubicBezTo>
                  <a:cubicBezTo>
                    <a:pt x="112" y="81"/>
                    <a:pt x="112" y="83"/>
                    <a:pt x="111" y="84"/>
                  </a:cubicBezTo>
                  <a:cubicBezTo>
                    <a:pt x="118" y="83"/>
                    <a:pt x="118" y="78"/>
                    <a:pt x="118" y="76"/>
                  </a:cubicBezTo>
                  <a:cubicBezTo>
                    <a:pt x="119" y="74"/>
                    <a:pt x="120" y="72"/>
                    <a:pt x="123" y="74"/>
                  </a:cubicBezTo>
                  <a:cubicBezTo>
                    <a:pt x="125" y="75"/>
                    <a:pt x="128" y="76"/>
                    <a:pt x="133" y="74"/>
                  </a:cubicBezTo>
                  <a:cubicBezTo>
                    <a:pt x="138" y="71"/>
                    <a:pt x="138" y="70"/>
                    <a:pt x="140" y="72"/>
                  </a:cubicBezTo>
                  <a:cubicBezTo>
                    <a:pt x="142" y="74"/>
                    <a:pt x="146" y="73"/>
                    <a:pt x="153" y="73"/>
                  </a:cubicBezTo>
                  <a:cubicBezTo>
                    <a:pt x="160" y="73"/>
                    <a:pt x="161" y="68"/>
                    <a:pt x="168" y="68"/>
                  </a:cubicBezTo>
                  <a:cubicBezTo>
                    <a:pt x="175" y="69"/>
                    <a:pt x="180" y="66"/>
                    <a:pt x="180" y="66"/>
                  </a:cubicBezTo>
                  <a:cubicBezTo>
                    <a:pt x="185" y="68"/>
                    <a:pt x="185" y="68"/>
                    <a:pt x="185" y="68"/>
                  </a:cubicBezTo>
                  <a:cubicBezTo>
                    <a:pt x="186" y="66"/>
                    <a:pt x="186" y="64"/>
                    <a:pt x="190" y="64"/>
                  </a:cubicBezTo>
                  <a:cubicBezTo>
                    <a:pt x="195" y="63"/>
                    <a:pt x="197" y="67"/>
                    <a:pt x="200" y="66"/>
                  </a:cubicBezTo>
                  <a:cubicBezTo>
                    <a:pt x="202" y="65"/>
                    <a:pt x="211" y="74"/>
                    <a:pt x="212" y="68"/>
                  </a:cubicBezTo>
                  <a:cubicBezTo>
                    <a:pt x="212" y="66"/>
                    <a:pt x="208" y="59"/>
                    <a:pt x="206" y="59"/>
                  </a:cubicBezTo>
                  <a:close/>
                  <a:moveTo>
                    <a:pt x="19" y="16"/>
                  </a:moveTo>
                  <a:cubicBezTo>
                    <a:pt x="23" y="14"/>
                    <a:pt x="32" y="16"/>
                    <a:pt x="34" y="14"/>
                  </a:cubicBezTo>
                  <a:cubicBezTo>
                    <a:pt x="36" y="12"/>
                    <a:pt x="28" y="10"/>
                    <a:pt x="25" y="8"/>
                  </a:cubicBezTo>
                  <a:cubicBezTo>
                    <a:pt x="24" y="6"/>
                    <a:pt x="23" y="4"/>
                    <a:pt x="22" y="2"/>
                  </a:cubicBezTo>
                  <a:cubicBezTo>
                    <a:pt x="21" y="3"/>
                    <a:pt x="19" y="3"/>
                    <a:pt x="18" y="3"/>
                  </a:cubicBezTo>
                  <a:cubicBezTo>
                    <a:pt x="15" y="1"/>
                    <a:pt x="8" y="2"/>
                    <a:pt x="6" y="3"/>
                  </a:cubicBezTo>
                  <a:cubicBezTo>
                    <a:pt x="5" y="3"/>
                    <a:pt x="7" y="7"/>
                    <a:pt x="7" y="10"/>
                  </a:cubicBezTo>
                  <a:cubicBezTo>
                    <a:pt x="7" y="13"/>
                    <a:pt x="4" y="14"/>
                    <a:pt x="4" y="15"/>
                  </a:cubicBezTo>
                  <a:cubicBezTo>
                    <a:pt x="4" y="17"/>
                    <a:pt x="3" y="18"/>
                    <a:pt x="1" y="19"/>
                  </a:cubicBezTo>
                  <a:cubicBezTo>
                    <a:pt x="4" y="21"/>
                    <a:pt x="6" y="22"/>
                    <a:pt x="8" y="22"/>
                  </a:cubicBezTo>
                  <a:cubicBezTo>
                    <a:pt x="13" y="22"/>
                    <a:pt x="15" y="17"/>
                    <a:pt x="19" y="16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63" name="Freeform 57"/>
            <p:cNvSpPr>
              <a:spLocks/>
            </p:cNvSpPr>
            <p:nvPr/>
          </p:nvSpPr>
          <p:spPr bwMode="auto">
            <a:xfrm>
              <a:off x="6043613" y="2443163"/>
              <a:ext cx="50800" cy="47625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0" y="8"/>
                </a:cxn>
                <a:cxn ang="0">
                  <a:pos x="1" y="11"/>
                </a:cxn>
                <a:cxn ang="0">
                  <a:pos x="8" y="18"/>
                </a:cxn>
                <a:cxn ang="0">
                  <a:pos x="9" y="25"/>
                </a:cxn>
                <a:cxn ang="0">
                  <a:pos x="14" y="25"/>
                </a:cxn>
                <a:cxn ang="0">
                  <a:pos x="25" y="11"/>
                </a:cxn>
                <a:cxn ang="0">
                  <a:pos x="12" y="0"/>
                </a:cxn>
              </a:cxnLst>
              <a:rect l="0" t="0" r="r" b="b"/>
              <a:pathLst>
                <a:path w="26" h="25">
                  <a:moveTo>
                    <a:pt x="12" y="0"/>
                  </a:moveTo>
                  <a:cubicBezTo>
                    <a:pt x="8" y="0"/>
                    <a:pt x="1" y="4"/>
                    <a:pt x="0" y="8"/>
                  </a:cubicBezTo>
                  <a:cubicBezTo>
                    <a:pt x="0" y="8"/>
                    <a:pt x="1" y="10"/>
                    <a:pt x="1" y="11"/>
                  </a:cubicBezTo>
                  <a:cubicBezTo>
                    <a:pt x="2" y="14"/>
                    <a:pt x="5" y="17"/>
                    <a:pt x="8" y="18"/>
                  </a:cubicBezTo>
                  <a:cubicBezTo>
                    <a:pt x="10" y="19"/>
                    <a:pt x="10" y="22"/>
                    <a:pt x="9" y="25"/>
                  </a:cubicBezTo>
                  <a:cubicBezTo>
                    <a:pt x="11" y="25"/>
                    <a:pt x="13" y="25"/>
                    <a:pt x="14" y="25"/>
                  </a:cubicBezTo>
                  <a:cubicBezTo>
                    <a:pt x="17" y="24"/>
                    <a:pt x="24" y="14"/>
                    <a:pt x="25" y="11"/>
                  </a:cubicBezTo>
                  <a:cubicBezTo>
                    <a:pt x="26" y="8"/>
                    <a:pt x="17" y="1"/>
                    <a:pt x="12" y="0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64" name="Freeform 58"/>
            <p:cNvSpPr>
              <a:spLocks/>
            </p:cNvSpPr>
            <p:nvPr/>
          </p:nvSpPr>
          <p:spPr bwMode="auto">
            <a:xfrm>
              <a:off x="7016750" y="2263775"/>
              <a:ext cx="147638" cy="141288"/>
            </a:xfrm>
            <a:custGeom>
              <a:avLst/>
              <a:gdLst/>
              <a:ahLst/>
              <a:cxnLst>
                <a:cxn ang="0">
                  <a:pos x="74" y="4"/>
                </a:cxn>
                <a:cxn ang="0">
                  <a:pos x="65" y="0"/>
                </a:cxn>
                <a:cxn ang="0">
                  <a:pos x="58" y="9"/>
                </a:cxn>
                <a:cxn ang="0">
                  <a:pos x="50" y="15"/>
                </a:cxn>
                <a:cxn ang="0">
                  <a:pos x="46" y="19"/>
                </a:cxn>
                <a:cxn ang="0">
                  <a:pos x="38" y="21"/>
                </a:cxn>
                <a:cxn ang="0">
                  <a:pos x="31" y="18"/>
                </a:cxn>
                <a:cxn ang="0">
                  <a:pos x="24" y="26"/>
                </a:cxn>
                <a:cxn ang="0">
                  <a:pos x="3" y="38"/>
                </a:cxn>
                <a:cxn ang="0">
                  <a:pos x="0" y="43"/>
                </a:cxn>
                <a:cxn ang="0">
                  <a:pos x="13" y="49"/>
                </a:cxn>
                <a:cxn ang="0">
                  <a:pos x="6" y="62"/>
                </a:cxn>
                <a:cxn ang="0">
                  <a:pos x="8" y="68"/>
                </a:cxn>
                <a:cxn ang="0">
                  <a:pos x="14" y="71"/>
                </a:cxn>
                <a:cxn ang="0">
                  <a:pos x="22" y="70"/>
                </a:cxn>
                <a:cxn ang="0">
                  <a:pos x="25" y="71"/>
                </a:cxn>
                <a:cxn ang="0">
                  <a:pos x="31" y="66"/>
                </a:cxn>
                <a:cxn ang="0">
                  <a:pos x="42" y="64"/>
                </a:cxn>
                <a:cxn ang="0">
                  <a:pos x="48" y="62"/>
                </a:cxn>
                <a:cxn ang="0">
                  <a:pos x="38" y="52"/>
                </a:cxn>
                <a:cxn ang="0">
                  <a:pos x="41" y="42"/>
                </a:cxn>
                <a:cxn ang="0">
                  <a:pos x="61" y="30"/>
                </a:cxn>
                <a:cxn ang="0">
                  <a:pos x="65" y="17"/>
                </a:cxn>
                <a:cxn ang="0">
                  <a:pos x="77" y="4"/>
                </a:cxn>
                <a:cxn ang="0">
                  <a:pos x="74" y="4"/>
                </a:cxn>
              </a:cxnLst>
              <a:rect l="0" t="0" r="r" b="b"/>
              <a:pathLst>
                <a:path w="77" h="74">
                  <a:moveTo>
                    <a:pt x="74" y="4"/>
                  </a:moveTo>
                  <a:cubicBezTo>
                    <a:pt x="70" y="5"/>
                    <a:pt x="68" y="0"/>
                    <a:pt x="65" y="0"/>
                  </a:cubicBezTo>
                  <a:cubicBezTo>
                    <a:pt x="61" y="0"/>
                    <a:pt x="62" y="9"/>
                    <a:pt x="58" y="9"/>
                  </a:cubicBezTo>
                  <a:cubicBezTo>
                    <a:pt x="54" y="9"/>
                    <a:pt x="55" y="14"/>
                    <a:pt x="50" y="15"/>
                  </a:cubicBezTo>
                  <a:cubicBezTo>
                    <a:pt x="45" y="16"/>
                    <a:pt x="43" y="16"/>
                    <a:pt x="46" y="19"/>
                  </a:cubicBezTo>
                  <a:cubicBezTo>
                    <a:pt x="48" y="23"/>
                    <a:pt x="43" y="21"/>
                    <a:pt x="38" y="21"/>
                  </a:cubicBezTo>
                  <a:cubicBezTo>
                    <a:pt x="34" y="21"/>
                    <a:pt x="34" y="18"/>
                    <a:pt x="31" y="18"/>
                  </a:cubicBezTo>
                  <a:cubicBezTo>
                    <a:pt x="28" y="18"/>
                    <a:pt x="26" y="24"/>
                    <a:pt x="24" y="26"/>
                  </a:cubicBezTo>
                  <a:cubicBezTo>
                    <a:pt x="22" y="29"/>
                    <a:pt x="7" y="36"/>
                    <a:pt x="3" y="38"/>
                  </a:cubicBezTo>
                  <a:cubicBezTo>
                    <a:pt x="2" y="39"/>
                    <a:pt x="1" y="41"/>
                    <a:pt x="0" y="43"/>
                  </a:cubicBezTo>
                  <a:cubicBezTo>
                    <a:pt x="5" y="43"/>
                    <a:pt x="10" y="46"/>
                    <a:pt x="13" y="49"/>
                  </a:cubicBezTo>
                  <a:cubicBezTo>
                    <a:pt x="16" y="53"/>
                    <a:pt x="9" y="58"/>
                    <a:pt x="6" y="62"/>
                  </a:cubicBezTo>
                  <a:cubicBezTo>
                    <a:pt x="3" y="65"/>
                    <a:pt x="8" y="65"/>
                    <a:pt x="8" y="68"/>
                  </a:cubicBezTo>
                  <a:cubicBezTo>
                    <a:pt x="8" y="71"/>
                    <a:pt x="12" y="74"/>
                    <a:pt x="14" y="71"/>
                  </a:cubicBezTo>
                  <a:cubicBezTo>
                    <a:pt x="15" y="69"/>
                    <a:pt x="18" y="70"/>
                    <a:pt x="22" y="70"/>
                  </a:cubicBezTo>
                  <a:cubicBezTo>
                    <a:pt x="24" y="70"/>
                    <a:pt x="24" y="70"/>
                    <a:pt x="25" y="71"/>
                  </a:cubicBezTo>
                  <a:cubicBezTo>
                    <a:pt x="27" y="69"/>
                    <a:pt x="30" y="67"/>
                    <a:pt x="31" y="66"/>
                  </a:cubicBezTo>
                  <a:cubicBezTo>
                    <a:pt x="33" y="64"/>
                    <a:pt x="38" y="64"/>
                    <a:pt x="42" y="64"/>
                  </a:cubicBezTo>
                  <a:cubicBezTo>
                    <a:pt x="44" y="64"/>
                    <a:pt x="46" y="63"/>
                    <a:pt x="48" y="62"/>
                  </a:cubicBezTo>
                  <a:cubicBezTo>
                    <a:pt x="43" y="57"/>
                    <a:pt x="39" y="53"/>
                    <a:pt x="38" y="52"/>
                  </a:cubicBezTo>
                  <a:cubicBezTo>
                    <a:pt x="34" y="50"/>
                    <a:pt x="36" y="43"/>
                    <a:pt x="41" y="42"/>
                  </a:cubicBezTo>
                  <a:cubicBezTo>
                    <a:pt x="46" y="41"/>
                    <a:pt x="57" y="32"/>
                    <a:pt x="61" y="30"/>
                  </a:cubicBezTo>
                  <a:cubicBezTo>
                    <a:pt x="64" y="28"/>
                    <a:pt x="62" y="22"/>
                    <a:pt x="65" y="17"/>
                  </a:cubicBezTo>
                  <a:cubicBezTo>
                    <a:pt x="66" y="14"/>
                    <a:pt x="72" y="9"/>
                    <a:pt x="77" y="4"/>
                  </a:cubicBezTo>
                  <a:cubicBezTo>
                    <a:pt x="76" y="4"/>
                    <a:pt x="75" y="4"/>
                    <a:pt x="74" y="4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65" name="Freeform 59"/>
            <p:cNvSpPr>
              <a:spLocks/>
            </p:cNvSpPr>
            <p:nvPr/>
          </p:nvSpPr>
          <p:spPr bwMode="auto">
            <a:xfrm>
              <a:off x="6088063" y="2579688"/>
              <a:ext cx="166688" cy="95250"/>
            </a:xfrm>
            <a:custGeom>
              <a:avLst/>
              <a:gdLst/>
              <a:ahLst/>
              <a:cxnLst>
                <a:cxn ang="0">
                  <a:pos x="85" y="32"/>
                </a:cxn>
                <a:cxn ang="0">
                  <a:pos x="83" y="32"/>
                </a:cxn>
                <a:cxn ang="0">
                  <a:pos x="68" y="29"/>
                </a:cxn>
                <a:cxn ang="0">
                  <a:pos x="46" y="20"/>
                </a:cxn>
                <a:cxn ang="0">
                  <a:pos x="23" y="3"/>
                </a:cxn>
                <a:cxn ang="0">
                  <a:pos x="14" y="2"/>
                </a:cxn>
                <a:cxn ang="0">
                  <a:pos x="7" y="4"/>
                </a:cxn>
                <a:cxn ang="0">
                  <a:pos x="2" y="10"/>
                </a:cxn>
                <a:cxn ang="0">
                  <a:pos x="0" y="19"/>
                </a:cxn>
                <a:cxn ang="0">
                  <a:pos x="6" y="23"/>
                </a:cxn>
                <a:cxn ang="0">
                  <a:pos x="15" y="27"/>
                </a:cxn>
                <a:cxn ang="0">
                  <a:pos x="23" y="32"/>
                </a:cxn>
                <a:cxn ang="0">
                  <a:pos x="33" y="37"/>
                </a:cxn>
                <a:cxn ang="0">
                  <a:pos x="43" y="35"/>
                </a:cxn>
                <a:cxn ang="0">
                  <a:pos x="50" y="42"/>
                </a:cxn>
                <a:cxn ang="0">
                  <a:pos x="64" y="47"/>
                </a:cxn>
                <a:cxn ang="0">
                  <a:pos x="84" y="46"/>
                </a:cxn>
                <a:cxn ang="0">
                  <a:pos x="84" y="34"/>
                </a:cxn>
                <a:cxn ang="0">
                  <a:pos x="85" y="32"/>
                </a:cxn>
              </a:cxnLst>
              <a:rect l="0" t="0" r="r" b="b"/>
              <a:pathLst>
                <a:path w="87" h="50">
                  <a:moveTo>
                    <a:pt x="85" y="32"/>
                  </a:moveTo>
                  <a:cubicBezTo>
                    <a:pt x="84" y="32"/>
                    <a:pt x="84" y="31"/>
                    <a:pt x="83" y="32"/>
                  </a:cubicBezTo>
                  <a:cubicBezTo>
                    <a:pt x="76" y="32"/>
                    <a:pt x="72" y="29"/>
                    <a:pt x="68" y="29"/>
                  </a:cubicBezTo>
                  <a:cubicBezTo>
                    <a:pt x="64" y="29"/>
                    <a:pt x="51" y="24"/>
                    <a:pt x="46" y="20"/>
                  </a:cubicBezTo>
                  <a:cubicBezTo>
                    <a:pt x="41" y="16"/>
                    <a:pt x="27" y="7"/>
                    <a:pt x="23" y="3"/>
                  </a:cubicBezTo>
                  <a:cubicBezTo>
                    <a:pt x="20" y="0"/>
                    <a:pt x="15" y="0"/>
                    <a:pt x="14" y="2"/>
                  </a:cubicBezTo>
                  <a:cubicBezTo>
                    <a:pt x="14" y="3"/>
                    <a:pt x="11" y="3"/>
                    <a:pt x="7" y="4"/>
                  </a:cubicBezTo>
                  <a:cubicBezTo>
                    <a:pt x="6" y="5"/>
                    <a:pt x="2" y="8"/>
                    <a:pt x="2" y="10"/>
                  </a:cubicBezTo>
                  <a:cubicBezTo>
                    <a:pt x="2" y="13"/>
                    <a:pt x="0" y="16"/>
                    <a:pt x="0" y="19"/>
                  </a:cubicBezTo>
                  <a:cubicBezTo>
                    <a:pt x="0" y="21"/>
                    <a:pt x="5" y="21"/>
                    <a:pt x="6" y="23"/>
                  </a:cubicBezTo>
                  <a:cubicBezTo>
                    <a:pt x="7" y="25"/>
                    <a:pt x="15" y="26"/>
                    <a:pt x="15" y="27"/>
                  </a:cubicBezTo>
                  <a:cubicBezTo>
                    <a:pt x="15" y="29"/>
                    <a:pt x="20" y="31"/>
                    <a:pt x="23" y="32"/>
                  </a:cubicBezTo>
                  <a:cubicBezTo>
                    <a:pt x="27" y="32"/>
                    <a:pt x="31" y="36"/>
                    <a:pt x="33" y="37"/>
                  </a:cubicBezTo>
                  <a:cubicBezTo>
                    <a:pt x="35" y="39"/>
                    <a:pt x="41" y="35"/>
                    <a:pt x="43" y="35"/>
                  </a:cubicBezTo>
                  <a:cubicBezTo>
                    <a:pt x="46" y="35"/>
                    <a:pt x="49" y="39"/>
                    <a:pt x="50" y="42"/>
                  </a:cubicBezTo>
                  <a:cubicBezTo>
                    <a:pt x="50" y="44"/>
                    <a:pt x="62" y="45"/>
                    <a:pt x="64" y="47"/>
                  </a:cubicBezTo>
                  <a:cubicBezTo>
                    <a:pt x="67" y="50"/>
                    <a:pt x="81" y="48"/>
                    <a:pt x="84" y="46"/>
                  </a:cubicBezTo>
                  <a:cubicBezTo>
                    <a:pt x="87" y="43"/>
                    <a:pt x="84" y="38"/>
                    <a:pt x="84" y="34"/>
                  </a:cubicBezTo>
                  <a:cubicBezTo>
                    <a:pt x="84" y="33"/>
                    <a:pt x="85" y="32"/>
                    <a:pt x="85" y="32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66" name="Freeform 60"/>
            <p:cNvSpPr>
              <a:spLocks/>
            </p:cNvSpPr>
            <p:nvPr/>
          </p:nvSpPr>
          <p:spPr bwMode="auto">
            <a:xfrm>
              <a:off x="6329363" y="2622550"/>
              <a:ext cx="182563" cy="407988"/>
            </a:xfrm>
            <a:custGeom>
              <a:avLst/>
              <a:gdLst/>
              <a:ahLst/>
              <a:cxnLst>
                <a:cxn ang="0">
                  <a:pos x="78" y="193"/>
                </a:cxn>
                <a:cxn ang="0">
                  <a:pos x="74" y="185"/>
                </a:cxn>
                <a:cxn ang="0">
                  <a:pos x="70" y="171"/>
                </a:cxn>
                <a:cxn ang="0">
                  <a:pos x="66" y="159"/>
                </a:cxn>
                <a:cxn ang="0">
                  <a:pos x="67" y="151"/>
                </a:cxn>
                <a:cxn ang="0">
                  <a:pos x="68" y="146"/>
                </a:cxn>
                <a:cxn ang="0">
                  <a:pos x="66" y="138"/>
                </a:cxn>
                <a:cxn ang="0">
                  <a:pos x="57" y="128"/>
                </a:cxn>
                <a:cxn ang="0">
                  <a:pos x="59" y="110"/>
                </a:cxn>
                <a:cxn ang="0">
                  <a:pos x="66" y="106"/>
                </a:cxn>
                <a:cxn ang="0">
                  <a:pos x="74" y="104"/>
                </a:cxn>
                <a:cxn ang="0">
                  <a:pos x="84" y="98"/>
                </a:cxn>
                <a:cxn ang="0">
                  <a:pos x="90" y="93"/>
                </a:cxn>
                <a:cxn ang="0">
                  <a:pos x="96" y="84"/>
                </a:cxn>
                <a:cxn ang="0">
                  <a:pos x="96" y="84"/>
                </a:cxn>
                <a:cxn ang="0">
                  <a:pos x="91" y="85"/>
                </a:cxn>
                <a:cxn ang="0">
                  <a:pos x="84" y="81"/>
                </a:cxn>
                <a:cxn ang="0">
                  <a:pos x="78" y="78"/>
                </a:cxn>
                <a:cxn ang="0">
                  <a:pos x="78" y="71"/>
                </a:cxn>
                <a:cxn ang="0">
                  <a:pos x="74" y="66"/>
                </a:cxn>
                <a:cxn ang="0">
                  <a:pos x="70" y="56"/>
                </a:cxn>
                <a:cxn ang="0">
                  <a:pos x="60" y="54"/>
                </a:cxn>
                <a:cxn ang="0">
                  <a:pos x="58" y="49"/>
                </a:cxn>
                <a:cxn ang="0">
                  <a:pos x="67" y="33"/>
                </a:cxn>
                <a:cxn ang="0">
                  <a:pos x="70" y="17"/>
                </a:cxn>
                <a:cxn ang="0">
                  <a:pos x="65" y="11"/>
                </a:cxn>
                <a:cxn ang="0">
                  <a:pos x="63" y="5"/>
                </a:cxn>
                <a:cxn ang="0">
                  <a:pos x="55" y="2"/>
                </a:cxn>
                <a:cxn ang="0">
                  <a:pos x="53" y="3"/>
                </a:cxn>
                <a:cxn ang="0">
                  <a:pos x="54" y="3"/>
                </a:cxn>
                <a:cxn ang="0">
                  <a:pos x="51" y="8"/>
                </a:cxn>
                <a:cxn ang="0">
                  <a:pos x="52" y="16"/>
                </a:cxn>
                <a:cxn ang="0">
                  <a:pos x="47" y="16"/>
                </a:cxn>
                <a:cxn ang="0">
                  <a:pos x="38" y="20"/>
                </a:cxn>
                <a:cxn ang="0">
                  <a:pos x="30" y="28"/>
                </a:cxn>
                <a:cxn ang="0">
                  <a:pos x="27" y="42"/>
                </a:cxn>
                <a:cxn ang="0">
                  <a:pos x="23" y="56"/>
                </a:cxn>
                <a:cxn ang="0">
                  <a:pos x="14" y="56"/>
                </a:cxn>
                <a:cxn ang="0">
                  <a:pos x="12" y="67"/>
                </a:cxn>
                <a:cxn ang="0">
                  <a:pos x="9" y="79"/>
                </a:cxn>
                <a:cxn ang="0">
                  <a:pos x="4" y="87"/>
                </a:cxn>
                <a:cxn ang="0">
                  <a:pos x="0" y="91"/>
                </a:cxn>
                <a:cxn ang="0">
                  <a:pos x="10" y="102"/>
                </a:cxn>
                <a:cxn ang="0">
                  <a:pos x="23" y="125"/>
                </a:cxn>
                <a:cxn ang="0">
                  <a:pos x="22" y="143"/>
                </a:cxn>
                <a:cxn ang="0">
                  <a:pos x="26" y="149"/>
                </a:cxn>
                <a:cxn ang="0">
                  <a:pos x="37" y="148"/>
                </a:cxn>
                <a:cxn ang="0">
                  <a:pos x="47" y="136"/>
                </a:cxn>
                <a:cxn ang="0">
                  <a:pos x="53" y="141"/>
                </a:cxn>
                <a:cxn ang="0">
                  <a:pos x="57" y="153"/>
                </a:cxn>
                <a:cxn ang="0">
                  <a:pos x="63" y="178"/>
                </a:cxn>
                <a:cxn ang="0">
                  <a:pos x="67" y="195"/>
                </a:cxn>
                <a:cxn ang="0">
                  <a:pos x="69" y="209"/>
                </a:cxn>
                <a:cxn ang="0">
                  <a:pos x="68" y="212"/>
                </a:cxn>
                <a:cxn ang="0">
                  <a:pos x="78" y="193"/>
                </a:cxn>
              </a:cxnLst>
              <a:rect l="0" t="0" r="r" b="b"/>
              <a:pathLst>
                <a:path w="96" h="213">
                  <a:moveTo>
                    <a:pt x="78" y="193"/>
                  </a:moveTo>
                  <a:cubicBezTo>
                    <a:pt x="78" y="189"/>
                    <a:pt x="74" y="188"/>
                    <a:pt x="74" y="185"/>
                  </a:cubicBezTo>
                  <a:cubicBezTo>
                    <a:pt x="74" y="181"/>
                    <a:pt x="74" y="175"/>
                    <a:pt x="70" y="171"/>
                  </a:cubicBezTo>
                  <a:cubicBezTo>
                    <a:pt x="65" y="167"/>
                    <a:pt x="63" y="161"/>
                    <a:pt x="66" y="159"/>
                  </a:cubicBezTo>
                  <a:cubicBezTo>
                    <a:pt x="68" y="157"/>
                    <a:pt x="66" y="150"/>
                    <a:pt x="67" y="151"/>
                  </a:cubicBezTo>
                  <a:cubicBezTo>
                    <a:pt x="69" y="151"/>
                    <a:pt x="71" y="147"/>
                    <a:pt x="68" y="146"/>
                  </a:cubicBezTo>
                  <a:cubicBezTo>
                    <a:pt x="65" y="144"/>
                    <a:pt x="68" y="139"/>
                    <a:pt x="66" y="138"/>
                  </a:cubicBezTo>
                  <a:cubicBezTo>
                    <a:pt x="63" y="137"/>
                    <a:pt x="57" y="130"/>
                    <a:pt x="57" y="128"/>
                  </a:cubicBezTo>
                  <a:cubicBezTo>
                    <a:pt x="57" y="126"/>
                    <a:pt x="59" y="113"/>
                    <a:pt x="59" y="110"/>
                  </a:cubicBezTo>
                  <a:cubicBezTo>
                    <a:pt x="60" y="107"/>
                    <a:pt x="64" y="106"/>
                    <a:pt x="66" y="106"/>
                  </a:cubicBezTo>
                  <a:cubicBezTo>
                    <a:pt x="67" y="106"/>
                    <a:pt x="72" y="107"/>
                    <a:pt x="74" y="104"/>
                  </a:cubicBezTo>
                  <a:cubicBezTo>
                    <a:pt x="76" y="101"/>
                    <a:pt x="83" y="100"/>
                    <a:pt x="84" y="98"/>
                  </a:cubicBezTo>
                  <a:cubicBezTo>
                    <a:pt x="85" y="96"/>
                    <a:pt x="90" y="96"/>
                    <a:pt x="90" y="93"/>
                  </a:cubicBezTo>
                  <a:cubicBezTo>
                    <a:pt x="90" y="90"/>
                    <a:pt x="96" y="84"/>
                    <a:pt x="96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6" y="83"/>
                    <a:pt x="94" y="84"/>
                    <a:pt x="91" y="85"/>
                  </a:cubicBezTo>
                  <a:cubicBezTo>
                    <a:pt x="86" y="87"/>
                    <a:pt x="84" y="84"/>
                    <a:pt x="84" y="81"/>
                  </a:cubicBezTo>
                  <a:cubicBezTo>
                    <a:pt x="85" y="78"/>
                    <a:pt x="81" y="78"/>
                    <a:pt x="78" y="78"/>
                  </a:cubicBezTo>
                  <a:cubicBezTo>
                    <a:pt x="75" y="78"/>
                    <a:pt x="77" y="74"/>
                    <a:pt x="78" y="71"/>
                  </a:cubicBezTo>
                  <a:cubicBezTo>
                    <a:pt x="79" y="68"/>
                    <a:pt x="77" y="66"/>
                    <a:pt x="74" y="66"/>
                  </a:cubicBezTo>
                  <a:cubicBezTo>
                    <a:pt x="70" y="65"/>
                    <a:pt x="69" y="58"/>
                    <a:pt x="70" y="56"/>
                  </a:cubicBezTo>
                  <a:cubicBezTo>
                    <a:pt x="71" y="54"/>
                    <a:pt x="63" y="53"/>
                    <a:pt x="60" y="54"/>
                  </a:cubicBezTo>
                  <a:cubicBezTo>
                    <a:pt x="56" y="56"/>
                    <a:pt x="59" y="51"/>
                    <a:pt x="58" y="49"/>
                  </a:cubicBezTo>
                  <a:cubicBezTo>
                    <a:pt x="57" y="46"/>
                    <a:pt x="62" y="38"/>
                    <a:pt x="67" y="33"/>
                  </a:cubicBezTo>
                  <a:cubicBezTo>
                    <a:pt x="72" y="28"/>
                    <a:pt x="70" y="22"/>
                    <a:pt x="70" y="17"/>
                  </a:cubicBezTo>
                  <a:cubicBezTo>
                    <a:pt x="70" y="11"/>
                    <a:pt x="68" y="11"/>
                    <a:pt x="65" y="11"/>
                  </a:cubicBezTo>
                  <a:cubicBezTo>
                    <a:pt x="63" y="11"/>
                    <a:pt x="63" y="8"/>
                    <a:pt x="63" y="5"/>
                  </a:cubicBezTo>
                  <a:cubicBezTo>
                    <a:pt x="63" y="2"/>
                    <a:pt x="58" y="0"/>
                    <a:pt x="55" y="2"/>
                  </a:cubicBezTo>
                  <a:cubicBezTo>
                    <a:pt x="55" y="2"/>
                    <a:pt x="54" y="2"/>
                    <a:pt x="53" y="3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4" y="3"/>
                    <a:pt x="53" y="7"/>
                    <a:pt x="51" y="8"/>
                  </a:cubicBezTo>
                  <a:cubicBezTo>
                    <a:pt x="49" y="9"/>
                    <a:pt x="49" y="12"/>
                    <a:pt x="52" y="16"/>
                  </a:cubicBezTo>
                  <a:cubicBezTo>
                    <a:pt x="55" y="20"/>
                    <a:pt x="48" y="18"/>
                    <a:pt x="47" y="16"/>
                  </a:cubicBezTo>
                  <a:cubicBezTo>
                    <a:pt x="46" y="13"/>
                    <a:pt x="41" y="17"/>
                    <a:pt x="38" y="20"/>
                  </a:cubicBezTo>
                  <a:cubicBezTo>
                    <a:pt x="35" y="22"/>
                    <a:pt x="30" y="24"/>
                    <a:pt x="30" y="28"/>
                  </a:cubicBezTo>
                  <a:cubicBezTo>
                    <a:pt x="30" y="33"/>
                    <a:pt x="26" y="38"/>
                    <a:pt x="27" y="42"/>
                  </a:cubicBezTo>
                  <a:cubicBezTo>
                    <a:pt x="28" y="46"/>
                    <a:pt x="23" y="54"/>
                    <a:pt x="23" y="56"/>
                  </a:cubicBezTo>
                  <a:cubicBezTo>
                    <a:pt x="23" y="58"/>
                    <a:pt x="15" y="56"/>
                    <a:pt x="14" y="56"/>
                  </a:cubicBezTo>
                  <a:cubicBezTo>
                    <a:pt x="13" y="56"/>
                    <a:pt x="14" y="64"/>
                    <a:pt x="12" y="67"/>
                  </a:cubicBezTo>
                  <a:cubicBezTo>
                    <a:pt x="10" y="69"/>
                    <a:pt x="11" y="79"/>
                    <a:pt x="9" y="79"/>
                  </a:cubicBezTo>
                  <a:cubicBezTo>
                    <a:pt x="6" y="79"/>
                    <a:pt x="4" y="87"/>
                    <a:pt x="4" y="87"/>
                  </a:cubicBezTo>
                  <a:cubicBezTo>
                    <a:pt x="4" y="87"/>
                    <a:pt x="2" y="89"/>
                    <a:pt x="0" y="91"/>
                  </a:cubicBezTo>
                  <a:cubicBezTo>
                    <a:pt x="2" y="95"/>
                    <a:pt x="6" y="100"/>
                    <a:pt x="10" y="102"/>
                  </a:cubicBezTo>
                  <a:cubicBezTo>
                    <a:pt x="17" y="104"/>
                    <a:pt x="21" y="118"/>
                    <a:pt x="23" y="125"/>
                  </a:cubicBezTo>
                  <a:cubicBezTo>
                    <a:pt x="25" y="132"/>
                    <a:pt x="24" y="139"/>
                    <a:pt x="22" y="143"/>
                  </a:cubicBezTo>
                  <a:cubicBezTo>
                    <a:pt x="19" y="147"/>
                    <a:pt x="22" y="147"/>
                    <a:pt x="26" y="149"/>
                  </a:cubicBezTo>
                  <a:cubicBezTo>
                    <a:pt x="30" y="151"/>
                    <a:pt x="34" y="152"/>
                    <a:pt x="37" y="148"/>
                  </a:cubicBezTo>
                  <a:cubicBezTo>
                    <a:pt x="40" y="144"/>
                    <a:pt x="46" y="141"/>
                    <a:pt x="47" y="136"/>
                  </a:cubicBezTo>
                  <a:cubicBezTo>
                    <a:pt x="48" y="132"/>
                    <a:pt x="50" y="138"/>
                    <a:pt x="53" y="141"/>
                  </a:cubicBezTo>
                  <a:cubicBezTo>
                    <a:pt x="55" y="143"/>
                    <a:pt x="57" y="148"/>
                    <a:pt x="57" y="153"/>
                  </a:cubicBezTo>
                  <a:cubicBezTo>
                    <a:pt x="58" y="159"/>
                    <a:pt x="58" y="173"/>
                    <a:pt x="63" y="178"/>
                  </a:cubicBezTo>
                  <a:cubicBezTo>
                    <a:pt x="68" y="182"/>
                    <a:pt x="69" y="192"/>
                    <a:pt x="67" y="195"/>
                  </a:cubicBezTo>
                  <a:cubicBezTo>
                    <a:pt x="66" y="199"/>
                    <a:pt x="70" y="205"/>
                    <a:pt x="69" y="209"/>
                  </a:cubicBezTo>
                  <a:cubicBezTo>
                    <a:pt x="68" y="209"/>
                    <a:pt x="68" y="211"/>
                    <a:pt x="68" y="212"/>
                  </a:cubicBezTo>
                  <a:cubicBezTo>
                    <a:pt x="72" y="213"/>
                    <a:pt x="78" y="193"/>
                    <a:pt x="78" y="193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67" name="Freeform 61"/>
            <p:cNvSpPr>
              <a:spLocks/>
            </p:cNvSpPr>
            <p:nvPr/>
          </p:nvSpPr>
          <p:spPr bwMode="auto">
            <a:xfrm>
              <a:off x="6265863" y="2628900"/>
              <a:ext cx="65088" cy="39688"/>
            </a:xfrm>
            <a:custGeom>
              <a:avLst/>
              <a:gdLst/>
              <a:ahLst/>
              <a:cxnLst>
                <a:cxn ang="0">
                  <a:pos x="33" y="7"/>
                </a:cxn>
                <a:cxn ang="0">
                  <a:pos x="20" y="3"/>
                </a:cxn>
                <a:cxn ang="0">
                  <a:pos x="11" y="2"/>
                </a:cxn>
                <a:cxn ang="0">
                  <a:pos x="3" y="9"/>
                </a:cxn>
                <a:cxn ang="0">
                  <a:pos x="0" y="14"/>
                </a:cxn>
                <a:cxn ang="0">
                  <a:pos x="3" y="16"/>
                </a:cxn>
                <a:cxn ang="0">
                  <a:pos x="11" y="18"/>
                </a:cxn>
                <a:cxn ang="0">
                  <a:pos x="21" y="19"/>
                </a:cxn>
                <a:cxn ang="0">
                  <a:pos x="32" y="17"/>
                </a:cxn>
                <a:cxn ang="0">
                  <a:pos x="31" y="8"/>
                </a:cxn>
                <a:cxn ang="0">
                  <a:pos x="33" y="7"/>
                </a:cxn>
              </a:cxnLst>
              <a:rect l="0" t="0" r="r" b="b"/>
              <a:pathLst>
                <a:path w="34" h="21">
                  <a:moveTo>
                    <a:pt x="33" y="7"/>
                  </a:moveTo>
                  <a:cubicBezTo>
                    <a:pt x="26" y="1"/>
                    <a:pt x="24" y="6"/>
                    <a:pt x="20" y="3"/>
                  </a:cubicBezTo>
                  <a:cubicBezTo>
                    <a:pt x="15" y="1"/>
                    <a:pt x="13" y="0"/>
                    <a:pt x="11" y="2"/>
                  </a:cubicBezTo>
                  <a:cubicBezTo>
                    <a:pt x="8" y="4"/>
                    <a:pt x="5" y="3"/>
                    <a:pt x="3" y="9"/>
                  </a:cubicBezTo>
                  <a:cubicBezTo>
                    <a:pt x="2" y="11"/>
                    <a:pt x="1" y="12"/>
                    <a:pt x="0" y="14"/>
                  </a:cubicBezTo>
                  <a:cubicBezTo>
                    <a:pt x="1" y="15"/>
                    <a:pt x="2" y="16"/>
                    <a:pt x="3" y="16"/>
                  </a:cubicBezTo>
                  <a:cubicBezTo>
                    <a:pt x="5" y="16"/>
                    <a:pt x="7" y="19"/>
                    <a:pt x="11" y="18"/>
                  </a:cubicBezTo>
                  <a:cubicBezTo>
                    <a:pt x="14" y="17"/>
                    <a:pt x="16" y="20"/>
                    <a:pt x="21" y="19"/>
                  </a:cubicBezTo>
                  <a:cubicBezTo>
                    <a:pt x="26" y="17"/>
                    <a:pt x="31" y="21"/>
                    <a:pt x="32" y="17"/>
                  </a:cubicBezTo>
                  <a:cubicBezTo>
                    <a:pt x="34" y="14"/>
                    <a:pt x="31" y="8"/>
                    <a:pt x="31" y="8"/>
                  </a:cubicBezTo>
                  <a:cubicBezTo>
                    <a:pt x="31" y="8"/>
                    <a:pt x="32" y="7"/>
                    <a:pt x="33" y="7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68" name="Freeform 62"/>
            <p:cNvSpPr>
              <a:spLocks/>
            </p:cNvSpPr>
            <p:nvPr/>
          </p:nvSpPr>
          <p:spPr bwMode="auto">
            <a:xfrm>
              <a:off x="6535738" y="2741613"/>
              <a:ext cx="160338" cy="331788"/>
            </a:xfrm>
            <a:custGeom>
              <a:avLst/>
              <a:gdLst/>
              <a:ahLst/>
              <a:cxnLst>
                <a:cxn ang="0">
                  <a:pos x="62" y="22"/>
                </a:cxn>
                <a:cxn ang="0">
                  <a:pos x="51" y="13"/>
                </a:cxn>
                <a:cxn ang="0">
                  <a:pos x="48" y="7"/>
                </a:cxn>
                <a:cxn ang="0">
                  <a:pos x="38" y="2"/>
                </a:cxn>
                <a:cxn ang="0">
                  <a:pos x="29" y="7"/>
                </a:cxn>
                <a:cxn ang="0">
                  <a:pos x="22" y="9"/>
                </a:cxn>
                <a:cxn ang="0">
                  <a:pos x="12" y="9"/>
                </a:cxn>
                <a:cxn ang="0">
                  <a:pos x="4" y="10"/>
                </a:cxn>
                <a:cxn ang="0">
                  <a:pos x="0" y="12"/>
                </a:cxn>
                <a:cxn ang="0">
                  <a:pos x="5" y="18"/>
                </a:cxn>
                <a:cxn ang="0">
                  <a:pos x="10" y="27"/>
                </a:cxn>
                <a:cxn ang="0">
                  <a:pos x="20" y="32"/>
                </a:cxn>
                <a:cxn ang="0">
                  <a:pos x="27" y="34"/>
                </a:cxn>
                <a:cxn ang="0">
                  <a:pos x="31" y="42"/>
                </a:cxn>
                <a:cxn ang="0">
                  <a:pos x="22" y="47"/>
                </a:cxn>
                <a:cxn ang="0">
                  <a:pos x="35" y="58"/>
                </a:cxn>
                <a:cxn ang="0">
                  <a:pos x="40" y="68"/>
                </a:cxn>
                <a:cxn ang="0">
                  <a:pos x="50" y="80"/>
                </a:cxn>
                <a:cxn ang="0">
                  <a:pos x="59" y="89"/>
                </a:cxn>
                <a:cxn ang="0">
                  <a:pos x="61" y="100"/>
                </a:cxn>
                <a:cxn ang="0">
                  <a:pos x="65" y="119"/>
                </a:cxn>
                <a:cxn ang="0">
                  <a:pos x="57" y="132"/>
                </a:cxn>
                <a:cxn ang="0">
                  <a:pos x="47" y="138"/>
                </a:cxn>
                <a:cxn ang="0">
                  <a:pos x="47" y="148"/>
                </a:cxn>
                <a:cxn ang="0">
                  <a:pos x="34" y="148"/>
                </a:cxn>
                <a:cxn ang="0">
                  <a:pos x="27" y="153"/>
                </a:cxn>
                <a:cxn ang="0">
                  <a:pos x="32" y="157"/>
                </a:cxn>
                <a:cxn ang="0">
                  <a:pos x="29" y="167"/>
                </a:cxn>
                <a:cxn ang="0">
                  <a:pos x="34" y="172"/>
                </a:cxn>
                <a:cxn ang="0">
                  <a:pos x="45" y="164"/>
                </a:cxn>
                <a:cxn ang="0">
                  <a:pos x="47" y="159"/>
                </a:cxn>
                <a:cxn ang="0">
                  <a:pos x="50" y="153"/>
                </a:cxn>
                <a:cxn ang="0">
                  <a:pos x="57" y="152"/>
                </a:cxn>
                <a:cxn ang="0">
                  <a:pos x="73" y="145"/>
                </a:cxn>
                <a:cxn ang="0">
                  <a:pos x="81" y="130"/>
                </a:cxn>
                <a:cxn ang="0">
                  <a:pos x="79" y="104"/>
                </a:cxn>
                <a:cxn ang="0">
                  <a:pos x="68" y="86"/>
                </a:cxn>
                <a:cxn ang="0">
                  <a:pos x="50" y="71"/>
                </a:cxn>
                <a:cxn ang="0">
                  <a:pos x="45" y="62"/>
                </a:cxn>
                <a:cxn ang="0">
                  <a:pos x="42" y="47"/>
                </a:cxn>
                <a:cxn ang="0">
                  <a:pos x="50" y="37"/>
                </a:cxn>
                <a:cxn ang="0">
                  <a:pos x="54" y="30"/>
                </a:cxn>
                <a:cxn ang="0">
                  <a:pos x="63" y="24"/>
                </a:cxn>
                <a:cxn ang="0">
                  <a:pos x="64" y="24"/>
                </a:cxn>
                <a:cxn ang="0">
                  <a:pos x="62" y="22"/>
                </a:cxn>
              </a:cxnLst>
              <a:rect l="0" t="0" r="r" b="b"/>
              <a:pathLst>
                <a:path w="84" h="174">
                  <a:moveTo>
                    <a:pt x="62" y="22"/>
                  </a:moveTo>
                  <a:cubicBezTo>
                    <a:pt x="59" y="21"/>
                    <a:pt x="51" y="15"/>
                    <a:pt x="51" y="13"/>
                  </a:cubicBezTo>
                  <a:cubicBezTo>
                    <a:pt x="51" y="11"/>
                    <a:pt x="55" y="7"/>
                    <a:pt x="48" y="7"/>
                  </a:cubicBezTo>
                  <a:cubicBezTo>
                    <a:pt x="40" y="6"/>
                    <a:pt x="40" y="3"/>
                    <a:pt x="38" y="2"/>
                  </a:cubicBezTo>
                  <a:cubicBezTo>
                    <a:pt x="37" y="0"/>
                    <a:pt x="31" y="4"/>
                    <a:pt x="29" y="7"/>
                  </a:cubicBezTo>
                  <a:cubicBezTo>
                    <a:pt x="28" y="11"/>
                    <a:pt x="26" y="7"/>
                    <a:pt x="22" y="9"/>
                  </a:cubicBezTo>
                  <a:cubicBezTo>
                    <a:pt x="18" y="11"/>
                    <a:pt x="14" y="6"/>
                    <a:pt x="12" y="9"/>
                  </a:cubicBezTo>
                  <a:cubicBezTo>
                    <a:pt x="10" y="12"/>
                    <a:pt x="6" y="7"/>
                    <a:pt x="4" y="10"/>
                  </a:cubicBezTo>
                  <a:cubicBezTo>
                    <a:pt x="3" y="11"/>
                    <a:pt x="2" y="11"/>
                    <a:pt x="0" y="12"/>
                  </a:cubicBezTo>
                  <a:cubicBezTo>
                    <a:pt x="2" y="14"/>
                    <a:pt x="5" y="16"/>
                    <a:pt x="5" y="18"/>
                  </a:cubicBezTo>
                  <a:cubicBezTo>
                    <a:pt x="5" y="21"/>
                    <a:pt x="10" y="23"/>
                    <a:pt x="10" y="27"/>
                  </a:cubicBezTo>
                  <a:cubicBezTo>
                    <a:pt x="10" y="30"/>
                    <a:pt x="17" y="33"/>
                    <a:pt x="20" y="32"/>
                  </a:cubicBezTo>
                  <a:cubicBezTo>
                    <a:pt x="22" y="30"/>
                    <a:pt x="27" y="29"/>
                    <a:pt x="27" y="34"/>
                  </a:cubicBezTo>
                  <a:cubicBezTo>
                    <a:pt x="28" y="39"/>
                    <a:pt x="31" y="39"/>
                    <a:pt x="31" y="42"/>
                  </a:cubicBezTo>
                  <a:cubicBezTo>
                    <a:pt x="31" y="46"/>
                    <a:pt x="24" y="44"/>
                    <a:pt x="22" y="47"/>
                  </a:cubicBezTo>
                  <a:cubicBezTo>
                    <a:pt x="21" y="51"/>
                    <a:pt x="35" y="55"/>
                    <a:pt x="35" y="58"/>
                  </a:cubicBezTo>
                  <a:cubicBezTo>
                    <a:pt x="35" y="61"/>
                    <a:pt x="39" y="64"/>
                    <a:pt x="40" y="68"/>
                  </a:cubicBezTo>
                  <a:cubicBezTo>
                    <a:pt x="42" y="72"/>
                    <a:pt x="48" y="76"/>
                    <a:pt x="50" y="80"/>
                  </a:cubicBezTo>
                  <a:cubicBezTo>
                    <a:pt x="51" y="84"/>
                    <a:pt x="57" y="87"/>
                    <a:pt x="59" y="89"/>
                  </a:cubicBezTo>
                  <a:cubicBezTo>
                    <a:pt x="61" y="91"/>
                    <a:pt x="62" y="96"/>
                    <a:pt x="61" y="100"/>
                  </a:cubicBezTo>
                  <a:cubicBezTo>
                    <a:pt x="60" y="104"/>
                    <a:pt x="60" y="112"/>
                    <a:pt x="65" y="119"/>
                  </a:cubicBezTo>
                  <a:cubicBezTo>
                    <a:pt x="69" y="125"/>
                    <a:pt x="60" y="128"/>
                    <a:pt x="57" y="132"/>
                  </a:cubicBezTo>
                  <a:cubicBezTo>
                    <a:pt x="54" y="135"/>
                    <a:pt x="55" y="140"/>
                    <a:pt x="47" y="138"/>
                  </a:cubicBezTo>
                  <a:cubicBezTo>
                    <a:pt x="38" y="136"/>
                    <a:pt x="48" y="145"/>
                    <a:pt x="47" y="148"/>
                  </a:cubicBezTo>
                  <a:cubicBezTo>
                    <a:pt x="45" y="151"/>
                    <a:pt x="34" y="145"/>
                    <a:pt x="34" y="148"/>
                  </a:cubicBezTo>
                  <a:cubicBezTo>
                    <a:pt x="34" y="150"/>
                    <a:pt x="30" y="152"/>
                    <a:pt x="27" y="153"/>
                  </a:cubicBezTo>
                  <a:cubicBezTo>
                    <a:pt x="28" y="155"/>
                    <a:pt x="30" y="156"/>
                    <a:pt x="32" y="157"/>
                  </a:cubicBezTo>
                  <a:cubicBezTo>
                    <a:pt x="35" y="159"/>
                    <a:pt x="29" y="162"/>
                    <a:pt x="29" y="167"/>
                  </a:cubicBezTo>
                  <a:cubicBezTo>
                    <a:pt x="29" y="172"/>
                    <a:pt x="33" y="174"/>
                    <a:pt x="34" y="172"/>
                  </a:cubicBezTo>
                  <a:cubicBezTo>
                    <a:pt x="36" y="169"/>
                    <a:pt x="42" y="165"/>
                    <a:pt x="45" y="164"/>
                  </a:cubicBezTo>
                  <a:cubicBezTo>
                    <a:pt x="47" y="163"/>
                    <a:pt x="45" y="159"/>
                    <a:pt x="47" y="159"/>
                  </a:cubicBezTo>
                  <a:cubicBezTo>
                    <a:pt x="50" y="160"/>
                    <a:pt x="49" y="156"/>
                    <a:pt x="50" y="153"/>
                  </a:cubicBezTo>
                  <a:cubicBezTo>
                    <a:pt x="51" y="151"/>
                    <a:pt x="53" y="152"/>
                    <a:pt x="57" y="152"/>
                  </a:cubicBezTo>
                  <a:cubicBezTo>
                    <a:pt x="61" y="152"/>
                    <a:pt x="67" y="149"/>
                    <a:pt x="73" y="145"/>
                  </a:cubicBezTo>
                  <a:cubicBezTo>
                    <a:pt x="78" y="141"/>
                    <a:pt x="79" y="140"/>
                    <a:pt x="81" y="130"/>
                  </a:cubicBezTo>
                  <a:cubicBezTo>
                    <a:pt x="84" y="119"/>
                    <a:pt x="79" y="107"/>
                    <a:pt x="79" y="104"/>
                  </a:cubicBezTo>
                  <a:cubicBezTo>
                    <a:pt x="79" y="101"/>
                    <a:pt x="71" y="86"/>
                    <a:pt x="68" y="86"/>
                  </a:cubicBezTo>
                  <a:cubicBezTo>
                    <a:pt x="65" y="86"/>
                    <a:pt x="52" y="73"/>
                    <a:pt x="50" y="71"/>
                  </a:cubicBezTo>
                  <a:cubicBezTo>
                    <a:pt x="48" y="69"/>
                    <a:pt x="48" y="65"/>
                    <a:pt x="45" y="62"/>
                  </a:cubicBezTo>
                  <a:cubicBezTo>
                    <a:pt x="42" y="59"/>
                    <a:pt x="41" y="52"/>
                    <a:pt x="42" y="47"/>
                  </a:cubicBezTo>
                  <a:cubicBezTo>
                    <a:pt x="43" y="42"/>
                    <a:pt x="50" y="40"/>
                    <a:pt x="50" y="37"/>
                  </a:cubicBezTo>
                  <a:cubicBezTo>
                    <a:pt x="50" y="33"/>
                    <a:pt x="51" y="30"/>
                    <a:pt x="54" y="30"/>
                  </a:cubicBezTo>
                  <a:cubicBezTo>
                    <a:pt x="58" y="30"/>
                    <a:pt x="62" y="27"/>
                    <a:pt x="63" y="24"/>
                  </a:cubicBezTo>
                  <a:cubicBezTo>
                    <a:pt x="63" y="24"/>
                    <a:pt x="64" y="24"/>
                    <a:pt x="64" y="24"/>
                  </a:cubicBezTo>
                  <a:cubicBezTo>
                    <a:pt x="63" y="22"/>
                    <a:pt x="62" y="22"/>
                    <a:pt x="62" y="22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69" name="Freeform 63"/>
            <p:cNvSpPr>
              <a:spLocks/>
            </p:cNvSpPr>
            <p:nvPr/>
          </p:nvSpPr>
          <p:spPr bwMode="auto">
            <a:xfrm>
              <a:off x="6535738" y="2940050"/>
              <a:ext cx="131763" cy="93663"/>
            </a:xfrm>
            <a:custGeom>
              <a:avLst/>
              <a:gdLst/>
              <a:ahLst/>
              <a:cxnLst>
                <a:cxn ang="0">
                  <a:pos x="34" y="44"/>
                </a:cxn>
                <a:cxn ang="0">
                  <a:pos x="47" y="44"/>
                </a:cxn>
                <a:cxn ang="0">
                  <a:pos x="47" y="34"/>
                </a:cxn>
                <a:cxn ang="0">
                  <a:pos x="57" y="28"/>
                </a:cxn>
                <a:cxn ang="0">
                  <a:pos x="65" y="15"/>
                </a:cxn>
                <a:cxn ang="0">
                  <a:pos x="61" y="1"/>
                </a:cxn>
                <a:cxn ang="0">
                  <a:pos x="53" y="2"/>
                </a:cxn>
                <a:cxn ang="0">
                  <a:pos x="45" y="5"/>
                </a:cxn>
                <a:cxn ang="0">
                  <a:pos x="42" y="8"/>
                </a:cxn>
                <a:cxn ang="0">
                  <a:pos x="35" y="3"/>
                </a:cxn>
                <a:cxn ang="0">
                  <a:pos x="20" y="3"/>
                </a:cxn>
                <a:cxn ang="0">
                  <a:pos x="4" y="10"/>
                </a:cxn>
                <a:cxn ang="0">
                  <a:pos x="5" y="21"/>
                </a:cxn>
                <a:cxn ang="0">
                  <a:pos x="6" y="29"/>
                </a:cxn>
                <a:cxn ang="0">
                  <a:pos x="6" y="30"/>
                </a:cxn>
                <a:cxn ang="0">
                  <a:pos x="9" y="40"/>
                </a:cxn>
                <a:cxn ang="0">
                  <a:pos x="16" y="41"/>
                </a:cxn>
                <a:cxn ang="0">
                  <a:pos x="17" y="47"/>
                </a:cxn>
                <a:cxn ang="0">
                  <a:pos x="26" y="48"/>
                </a:cxn>
                <a:cxn ang="0">
                  <a:pos x="27" y="49"/>
                </a:cxn>
                <a:cxn ang="0">
                  <a:pos x="34" y="44"/>
                </a:cxn>
              </a:cxnLst>
              <a:rect l="0" t="0" r="r" b="b"/>
              <a:pathLst>
                <a:path w="69" h="49">
                  <a:moveTo>
                    <a:pt x="34" y="44"/>
                  </a:moveTo>
                  <a:cubicBezTo>
                    <a:pt x="34" y="41"/>
                    <a:pt x="45" y="47"/>
                    <a:pt x="47" y="44"/>
                  </a:cubicBezTo>
                  <a:cubicBezTo>
                    <a:pt x="48" y="41"/>
                    <a:pt x="38" y="32"/>
                    <a:pt x="47" y="34"/>
                  </a:cubicBezTo>
                  <a:cubicBezTo>
                    <a:pt x="55" y="36"/>
                    <a:pt x="54" y="31"/>
                    <a:pt x="57" y="28"/>
                  </a:cubicBezTo>
                  <a:cubicBezTo>
                    <a:pt x="60" y="24"/>
                    <a:pt x="69" y="21"/>
                    <a:pt x="65" y="15"/>
                  </a:cubicBezTo>
                  <a:cubicBezTo>
                    <a:pt x="61" y="10"/>
                    <a:pt x="61" y="5"/>
                    <a:pt x="61" y="1"/>
                  </a:cubicBezTo>
                  <a:cubicBezTo>
                    <a:pt x="58" y="3"/>
                    <a:pt x="54" y="3"/>
                    <a:pt x="53" y="2"/>
                  </a:cubicBezTo>
                  <a:cubicBezTo>
                    <a:pt x="50" y="1"/>
                    <a:pt x="45" y="1"/>
                    <a:pt x="45" y="5"/>
                  </a:cubicBezTo>
                  <a:cubicBezTo>
                    <a:pt x="45" y="9"/>
                    <a:pt x="41" y="9"/>
                    <a:pt x="42" y="8"/>
                  </a:cubicBezTo>
                  <a:cubicBezTo>
                    <a:pt x="42" y="6"/>
                    <a:pt x="38" y="6"/>
                    <a:pt x="35" y="3"/>
                  </a:cubicBezTo>
                  <a:cubicBezTo>
                    <a:pt x="33" y="0"/>
                    <a:pt x="24" y="4"/>
                    <a:pt x="20" y="3"/>
                  </a:cubicBezTo>
                  <a:cubicBezTo>
                    <a:pt x="16" y="1"/>
                    <a:pt x="9" y="5"/>
                    <a:pt x="4" y="10"/>
                  </a:cubicBezTo>
                  <a:cubicBezTo>
                    <a:pt x="0" y="16"/>
                    <a:pt x="5" y="16"/>
                    <a:pt x="5" y="21"/>
                  </a:cubicBezTo>
                  <a:cubicBezTo>
                    <a:pt x="5" y="25"/>
                    <a:pt x="8" y="25"/>
                    <a:pt x="6" y="29"/>
                  </a:cubicBezTo>
                  <a:cubicBezTo>
                    <a:pt x="6" y="29"/>
                    <a:pt x="6" y="29"/>
                    <a:pt x="6" y="30"/>
                  </a:cubicBezTo>
                  <a:cubicBezTo>
                    <a:pt x="11" y="31"/>
                    <a:pt x="9" y="37"/>
                    <a:pt x="9" y="40"/>
                  </a:cubicBezTo>
                  <a:cubicBezTo>
                    <a:pt x="10" y="43"/>
                    <a:pt x="14" y="41"/>
                    <a:pt x="16" y="41"/>
                  </a:cubicBezTo>
                  <a:cubicBezTo>
                    <a:pt x="19" y="41"/>
                    <a:pt x="15" y="45"/>
                    <a:pt x="17" y="47"/>
                  </a:cubicBezTo>
                  <a:cubicBezTo>
                    <a:pt x="19" y="49"/>
                    <a:pt x="25" y="45"/>
                    <a:pt x="26" y="48"/>
                  </a:cubicBezTo>
                  <a:cubicBezTo>
                    <a:pt x="26" y="48"/>
                    <a:pt x="26" y="49"/>
                    <a:pt x="27" y="49"/>
                  </a:cubicBezTo>
                  <a:cubicBezTo>
                    <a:pt x="30" y="48"/>
                    <a:pt x="34" y="46"/>
                    <a:pt x="34" y="44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70" name="Freeform 64"/>
            <p:cNvSpPr>
              <a:spLocks/>
            </p:cNvSpPr>
            <p:nvPr/>
          </p:nvSpPr>
          <p:spPr bwMode="auto">
            <a:xfrm>
              <a:off x="6492875" y="2762250"/>
              <a:ext cx="160338" cy="195263"/>
            </a:xfrm>
            <a:custGeom>
              <a:avLst/>
              <a:gdLst/>
              <a:ahLst/>
              <a:cxnLst>
                <a:cxn ang="0">
                  <a:pos x="57" y="47"/>
                </a:cxn>
                <a:cxn ang="0">
                  <a:pos x="44" y="36"/>
                </a:cxn>
                <a:cxn ang="0">
                  <a:pos x="53" y="31"/>
                </a:cxn>
                <a:cxn ang="0">
                  <a:pos x="49" y="23"/>
                </a:cxn>
                <a:cxn ang="0">
                  <a:pos x="42" y="21"/>
                </a:cxn>
                <a:cxn ang="0">
                  <a:pos x="32" y="16"/>
                </a:cxn>
                <a:cxn ang="0">
                  <a:pos x="27" y="7"/>
                </a:cxn>
                <a:cxn ang="0">
                  <a:pos x="22" y="1"/>
                </a:cxn>
                <a:cxn ang="0">
                  <a:pos x="18" y="1"/>
                </a:cxn>
                <a:cxn ang="0">
                  <a:pos x="16" y="7"/>
                </a:cxn>
                <a:cxn ang="0">
                  <a:pos x="16" y="16"/>
                </a:cxn>
                <a:cxn ang="0">
                  <a:pos x="10" y="11"/>
                </a:cxn>
                <a:cxn ang="0">
                  <a:pos x="4" y="20"/>
                </a:cxn>
                <a:cxn ang="0">
                  <a:pos x="0" y="23"/>
                </a:cxn>
                <a:cxn ang="0">
                  <a:pos x="2" y="25"/>
                </a:cxn>
                <a:cxn ang="0">
                  <a:pos x="3" y="34"/>
                </a:cxn>
                <a:cxn ang="0">
                  <a:pos x="11" y="37"/>
                </a:cxn>
                <a:cxn ang="0">
                  <a:pos x="10" y="49"/>
                </a:cxn>
                <a:cxn ang="0">
                  <a:pos x="7" y="58"/>
                </a:cxn>
                <a:cxn ang="0">
                  <a:pos x="17" y="54"/>
                </a:cxn>
                <a:cxn ang="0">
                  <a:pos x="26" y="53"/>
                </a:cxn>
                <a:cxn ang="0">
                  <a:pos x="33" y="51"/>
                </a:cxn>
                <a:cxn ang="0">
                  <a:pos x="43" y="51"/>
                </a:cxn>
                <a:cxn ang="0">
                  <a:pos x="52" y="59"/>
                </a:cxn>
                <a:cxn ang="0">
                  <a:pos x="52" y="73"/>
                </a:cxn>
                <a:cxn ang="0">
                  <a:pos x="60" y="85"/>
                </a:cxn>
                <a:cxn ang="0">
                  <a:pos x="59" y="97"/>
                </a:cxn>
                <a:cxn ang="0">
                  <a:pos x="64" y="101"/>
                </a:cxn>
                <a:cxn ang="0">
                  <a:pos x="67" y="98"/>
                </a:cxn>
                <a:cxn ang="0">
                  <a:pos x="75" y="95"/>
                </a:cxn>
                <a:cxn ang="0">
                  <a:pos x="83" y="94"/>
                </a:cxn>
                <a:cxn ang="0">
                  <a:pos x="83" y="89"/>
                </a:cxn>
                <a:cxn ang="0">
                  <a:pos x="81" y="78"/>
                </a:cxn>
                <a:cxn ang="0">
                  <a:pos x="72" y="69"/>
                </a:cxn>
                <a:cxn ang="0">
                  <a:pos x="62" y="57"/>
                </a:cxn>
                <a:cxn ang="0">
                  <a:pos x="57" y="47"/>
                </a:cxn>
              </a:cxnLst>
              <a:rect l="0" t="0" r="r" b="b"/>
              <a:pathLst>
                <a:path w="84" h="102">
                  <a:moveTo>
                    <a:pt x="57" y="47"/>
                  </a:moveTo>
                  <a:cubicBezTo>
                    <a:pt x="57" y="44"/>
                    <a:pt x="43" y="40"/>
                    <a:pt x="44" y="36"/>
                  </a:cubicBezTo>
                  <a:cubicBezTo>
                    <a:pt x="46" y="33"/>
                    <a:pt x="53" y="35"/>
                    <a:pt x="53" y="31"/>
                  </a:cubicBezTo>
                  <a:cubicBezTo>
                    <a:pt x="53" y="28"/>
                    <a:pt x="50" y="28"/>
                    <a:pt x="49" y="23"/>
                  </a:cubicBezTo>
                  <a:cubicBezTo>
                    <a:pt x="49" y="18"/>
                    <a:pt x="44" y="19"/>
                    <a:pt x="42" y="21"/>
                  </a:cubicBezTo>
                  <a:cubicBezTo>
                    <a:pt x="39" y="22"/>
                    <a:pt x="32" y="19"/>
                    <a:pt x="32" y="16"/>
                  </a:cubicBezTo>
                  <a:cubicBezTo>
                    <a:pt x="32" y="12"/>
                    <a:pt x="27" y="10"/>
                    <a:pt x="27" y="7"/>
                  </a:cubicBezTo>
                  <a:cubicBezTo>
                    <a:pt x="27" y="5"/>
                    <a:pt x="24" y="3"/>
                    <a:pt x="22" y="1"/>
                  </a:cubicBezTo>
                  <a:cubicBezTo>
                    <a:pt x="21" y="2"/>
                    <a:pt x="19" y="2"/>
                    <a:pt x="18" y="1"/>
                  </a:cubicBezTo>
                  <a:cubicBezTo>
                    <a:pt x="17" y="0"/>
                    <a:pt x="15" y="6"/>
                    <a:pt x="16" y="7"/>
                  </a:cubicBezTo>
                  <a:cubicBezTo>
                    <a:pt x="18" y="8"/>
                    <a:pt x="19" y="17"/>
                    <a:pt x="16" y="16"/>
                  </a:cubicBezTo>
                  <a:cubicBezTo>
                    <a:pt x="12" y="15"/>
                    <a:pt x="12" y="10"/>
                    <a:pt x="10" y="11"/>
                  </a:cubicBezTo>
                  <a:cubicBezTo>
                    <a:pt x="10" y="11"/>
                    <a:pt x="4" y="17"/>
                    <a:pt x="4" y="20"/>
                  </a:cubicBezTo>
                  <a:cubicBezTo>
                    <a:pt x="4" y="22"/>
                    <a:pt x="2" y="22"/>
                    <a:pt x="0" y="23"/>
                  </a:cubicBezTo>
                  <a:cubicBezTo>
                    <a:pt x="1" y="24"/>
                    <a:pt x="2" y="25"/>
                    <a:pt x="2" y="25"/>
                  </a:cubicBezTo>
                  <a:cubicBezTo>
                    <a:pt x="3" y="27"/>
                    <a:pt x="2" y="31"/>
                    <a:pt x="3" y="34"/>
                  </a:cubicBezTo>
                  <a:cubicBezTo>
                    <a:pt x="5" y="38"/>
                    <a:pt x="10" y="32"/>
                    <a:pt x="11" y="37"/>
                  </a:cubicBezTo>
                  <a:cubicBezTo>
                    <a:pt x="13" y="42"/>
                    <a:pt x="10" y="44"/>
                    <a:pt x="10" y="49"/>
                  </a:cubicBezTo>
                  <a:cubicBezTo>
                    <a:pt x="10" y="54"/>
                    <a:pt x="6" y="53"/>
                    <a:pt x="7" y="58"/>
                  </a:cubicBezTo>
                  <a:cubicBezTo>
                    <a:pt x="8" y="62"/>
                    <a:pt x="14" y="57"/>
                    <a:pt x="17" y="54"/>
                  </a:cubicBezTo>
                  <a:cubicBezTo>
                    <a:pt x="21" y="51"/>
                    <a:pt x="24" y="51"/>
                    <a:pt x="26" y="53"/>
                  </a:cubicBezTo>
                  <a:cubicBezTo>
                    <a:pt x="27" y="55"/>
                    <a:pt x="32" y="54"/>
                    <a:pt x="33" y="51"/>
                  </a:cubicBezTo>
                  <a:cubicBezTo>
                    <a:pt x="34" y="49"/>
                    <a:pt x="41" y="48"/>
                    <a:pt x="43" y="51"/>
                  </a:cubicBezTo>
                  <a:cubicBezTo>
                    <a:pt x="46" y="54"/>
                    <a:pt x="48" y="57"/>
                    <a:pt x="52" y="59"/>
                  </a:cubicBezTo>
                  <a:cubicBezTo>
                    <a:pt x="55" y="61"/>
                    <a:pt x="49" y="72"/>
                    <a:pt x="52" y="73"/>
                  </a:cubicBezTo>
                  <a:cubicBezTo>
                    <a:pt x="56" y="74"/>
                    <a:pt x="61" y="79"/>
                    <a:pt x="60" y="85"/>
                  </a:cubicBezTo>
                  <a:cubicBezTo>
                    <a:pt x="60" y="90"/>
                    <a:pt x="63" y="93"/>
                    <a:pt x="59" y="97"/>
                  </a:cubicBezTo>
                  <a:cubicBezTo>
                    <a:pt x="61" y="99"/>
                    <a:pt x="64" y="99"/>
                    <a:pt x="64" y="101"/>
                  </a:cubicBezTo>
                  <a:cubicBezTo>
                    <a:pt x="63" y="102"/>
                    <a:pt x="67" y="102"/>
                    <a:pt x="67" y="98"/>
                  </a:cubicBezTo>
                  <a:cubicBezTo>
                    <a:pt x="67" y="94"/>
                    <a:pt x="72" y="94"/>
                    <a:pt x="75" y="95"/>
                  </a:cubicBezTo>
                  <a:cubicBezTo>
                    <a:pt x="76" y="96"/>
                    <a:pt x="80" y="96"/>
                    <a:pt x="83" y="94"/>
                  </a:cubicBezTo>
                  <a:cubicBezTo>
                    <a:pt x="83" y="92"/>
                    <a:pt x="83" y="90"/>
                    <a:pt x="83" y="89"/>
                  </a:cubicBezTo>
                  <a:cubicBezTo>
                    <a:pt x="84" y="85"/>
                    <a:pt x="83" y="80"/>
                    <a:pt x="81" y="78"/>
                  </a:cubicBezTo>
                  <a:cubicBezTo>
                    <a:pt x="79" y="76"/>
                    <a:pt x="73" y="73"/>
                    <a:pt x="72" y="69"/>
                  </a:cubicBezTo>
                  <a:cubicBezTo>
                    <a:pt x="70" y="65"/>
                    <a:pt x="64" y="61"/>
                    <a:pt x="62" y="57"/>
                  </a:cubicBezTo>
                  <a:cubicBezTo>
                    <a:pt x="61" y="53"/>
                    <a:pt x="57" y="50"/>
                    <a:pt x="57" y="47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71" name="Freeform 65"/>
            <p:cNvSpPr>
              <a:spLocks/>
            </p:cNvSpPr>
            <p:nvPr/>
          </p:nvSpPr>
          <p:spPr bwMode="auto">
            <a:xfrm>
              <a:off x="6437313" y="2806700"/>
              <a:ext cx="176213" cy="328613"/>
            </a:xfrm>
            <a:custGeom>
              <a:avLst/>
              <a:gdLst/>
              <a:ahLst/>
              <a:cxnLst>
                <a:cxn ang="0">
                  <a:pos x="56" y="91"/>
                </a:cxn>
                <a:cxn ang="0">
                  <a:pos x="55" y="80"/>
                </a:cxn>
                <a:cxn ang="0">
                  <a:pos x="71" y="73"/>
                </a:cxn>
                <a:cxn ang="0">
                  <a:pos x="86" y="73"/>
                </a:cxn>
                <a:cxn ang="0">
                  <a:pos x="88" y="74"/>
                </a:cxn>
                <a:cxn ang="0">
                  <a:pos x="89" y="62"/>
                </a:cxn>
                <a:cxn ang="0">
                  <a:pos x="81" y="50"/>
                </a:cxn>
                <a:cxn ang="0">
                  <a:pos x="81" y="36"/>
                </a:cxn>
                <a:cxn ang="0">
                  <a:pos x="72" y="28"/>
                </a:cxn>
                <a:cxn ang="0">
                  <a:pos x="62" y="28"/>
                </a:cxn>
                <a:cxn ang="0">
                  <a:pos x="55" y="30"/>
                </a:cxn>
                <a:cxn ang="0">
                  <a:pos x="46" y="31"/>
                </a:cxn>
                <a:cxn ang="0">
                  <a:pos x="36" y="35"/>
                </a:cxn>
                <a:cxn ang="0">
                  <a:pos x="39" y="26"/>
                </a:cxn>
                <a:cxn ang="0">
                  <a:pos x="40" y="14"/>
                </a:cxn>
                <a:cxn ang="0">
                  <a:pos x="32" y="11"/>
                </a:cxn>
                <a:cxn ang="0">
                  <a:pos x="31" y="2"/>
                </a:cxn>
                <a:cxn ang="0">
                  <a:pos x="29" y="0"/>
                </a:cxn>
                <a:cxn ang="0">
                  <a:pos x="27" y="2"/>
                </a:cxn>
                <a:cxn ang="0">
                  <a:pos x="17" y="8"/>
                </a:cxn>
                <a:cxn ang="0">
                  <a:pos x="9" y="10"/>
                </a:cxn>
                <a:cxn ang="0">
                  <a:pos x="2" y="14"/>
                </a:cxn>
                <a:cxn ang="0">
                  <a:pos x="0" y="32"/>
                </a:cxn>
                <a:cxn ang="0">
                  <a:pos x="9" y="42"/>
                </a:cxn>
                <a:cxn ang="0">
                  <a:pos x="11" y="50"/>
                </a:cxn>
                <a:cxn ang="0">
                  <a:pos x="10" y="55"/>
                </a:cxn>
                <a:cxn ang="0">
                  <a:pos x="9" y="63"/>
                </a:cxn>
                <a:cxn ang="0">
                  <a:pos x="13" y="75"/>
                </a:cxn>
                <a:cxn ang="0">
                  <a:pos x="17" y="89"/>
                </a:cxn>
                <a:cxn ang="0">
                  <a:pos x="21" y="97"/>
                </a:cxn>
                <a:cxn ang="0">
                  <a:pos x="11" y="116"/>
                </a:cxn>
                <a:cxn ang="0">
                  <a:pos x="8" y="132"/>
                </a:cxn>
                <a:cxn ang="0">
                  <a:pos x="9" y="142"/>
                </a:cxn>
                <a:cxn ang="0">
                  <a:pos x="23" y="157"/>
                </a:cxn>
                <a:cxn ang="0">
                  <a:pos x="27" y="162"/>
                </a:cxn>
                <a:cxn ang="0">
                  <a:pos x="33" y="163"/>
                </a:cxn>
                <a:cxn ang="0">
                  <a:pos x="39" y="170"/>
                </a:cxn>
                <a:cxn ang="0">
                  <a:pos x="48" y="171"/>
                </a:cxn>
                <a:cxn ang="0">
                  <a:pos x="51" y="166"/>
                </a:cxn>
                <a:cxn ang="0">
                  <a:pos x="38" y="159"/>
                </a:cxn>
                <a:cxn ang="0">
                  <a:pos x="30" y="146"/>
                </a:cxn>
                <a:cxn ang="0">
                  <a:pos x="26" y="135"/>
                </a:cxn>
                <a:cxn ang="0">
                  <a:pos x="19" y="130"/>
                </a:cxn>
                <a:cxn ang="0">
                  <a:pos x="20" y="112"/>
                </a:cxn>
                <a:cxn ang="0">
                  <a:pos x="27" y="89"/>
                </a:cxn>
                <a:cxn ang="0">
                  <a:pos x="36" y="86"/>
                </a:cxn>
                <a:cxn ang="0">
                  <a:pos x="45" y="93"/>
                </a:cxn>
                <a:cxn ang="0">
                  <a:pos x="57" y="99"/>
                </a:cxn>
                <a:cxn ang="0">
                  <a:pos x="57" y="100"/>
                </a:cxn>
                <a:cxn ang="0">
                  <a:pos x="57" y="99"/>
                </a:cxn>
                <a:cxn ang="0">
                  <a:pos x="56" y="91"/>
                </a:cxn>
              </a:cxnLst>
              <a:rect l="0" t="0" r="r" b="b"/>
              <a:pathLst>
                <a:path w="92" h="172">
                  <a:moveTo>
                    <a:pt x="56" y="91"/>
                  </a:moveTo>
                  <a:cubicBezTo>
                    <a:pt x="56" y="86"/>
                    <a:pt x="51" y="86"/>
                    <a:pt x="55" y="80"/>
                  </a:cubicBezTo>
                  <a:cubicBezTo>
                    <a:pt x="60" y="75"/>
                    <a:pt x="67" y="71"/>
                    <a:pt x="71" y="73"/>
                  </a:cubicBezTo>
                  <a:cubicBezTo>
                    <a:pt x="75" y="74"/>
                    <a:pt x="84" y="70"/>
                    <a:pt x="86" y="73"/>
                  </a:cubicBezTo>
                  <a:cubicBezTo>
                    <a:pt x="87" y="74"/>
                    <a:pt x="87" y="74"/>
                    <a:pt x="88" y="74"/>
                  </a:cubicBezTo>
                  <a:cubicBezTo>
                    <a:pt x="92" y="70"/>
                    <a:pt x="89" y="67"/>
                    <a:pt x="89" y="62"/>
                  </a:cubicBezTo>
                  <a:cubicBezTo>
                    <a:pt x="90" y="56"/>
                    <a:pt x="85" y="51"/>
                    <a:pt x="81" y="50"/>
                  </a:cubicBezTo>
                  <a:cubicBezTo>
                    <a:pt x="78" y="49"/>
                    <a:pt x="84" y="38"/>
                    <a:pt x="81" y="36"/>
                  </a:cubicBezTo>
                  <a:cubicBezTo>
                    <a:pt x="77" y="34"/>
                    <a:pt x="75" y="31"/>
                    <a:pt x="72" y="28"/>
                  </a:cubicBezTo>
                  <a:cubicBezTo>
                    <a:pt x="70" y="25"/>
                    <a:pt x="63" y="26"/>
                    <a:pt x="62" y="28"/>
                  </a:cubicBezTo>
                  <a:cubicBezTo>
                    <a:pt x="61" y="31"/>
                    <a:pt x="56" y="32"/>
                    <a:pt x="55" y="30"/>
                  </a:cubicBezTo>
                  <a:cubicBezTo>
                    <a:pt x="53" y="28"/>
                    <a:pt x="50" y="28"/>
                    <a:pt x="46" y="31"/>
                  </a:cubicBezTo>
                  <a:cubicBezTo>
                    <a:pt x="43" y="34"/>
                    <a:pt x="37" y="39"/>
                    <a:pt x="36" y="35"/>
                  </a:cubicBezTo>
                  <a:cubicBezTo>
                    <a:pt x="35" y="30"/>
                    <a:pt x="39" y="31"/>
                    <a:pt x="39" y="26"/>
                  </a:cubicBezTo>
                  <a:cubicBezTo>
                    <a:pt x="39" y="21"/>
                    <a:pt x="42" y="19"/>
                    <a:pt x="40" y="14"/>
                  </a:cubicBezTo>
                  <a:cubicBezTo>
                    <a:pt x="39" y="9"/>
                    <a:pt x="34" y="15"/>
                    <a:pt x="32" y="11"/>
                  </a:cubicBezTo>
                  <a:cubicBezTo>
                    <a:pt x="31" y="8"/>
                    <a:pt x="32" y="4"/>
                    <a:pt x="31" y="2"/>
                  </a:cubicBezTo>
                  <a:cubicBezTo>
                    <a:pt x="31" y="2"/>
                    <a:pt x="30" y="1"/>
                    <a:pt x="29" y="0"/>
                  </a:cubicBezTo>
                  <a:cubicBezTo>
                    <a:pt x="28" y="1"/>
                    <a:pt x="28" y="1"/>
                    <a:pt x="27" y="2"/>
                  </a:cubicBezTo>
                  <a:cubicBezTo>
                    <a:pt x="26" y="4"/>
                    <a:pt x="19" y="5"/>
                    <a:pt x="17" y="8"/>
                  </a:cubicBezTo>
                  <a:cubicBezTo>
                    <a:pt x="15" y="11"/>
                    <a:pt x="10" y="10"/>
                    <a:pt x="9" y="10"/>
                  </a:cubicBezTo>
                  <a:cubicBezTo>
                    <a:pt x="7" y="10"/>
                    <a:pt x="3" y="11"/>
                    <a:pt x="2" y="14"/>
                  </a:cubicBezTo>
                  <a:cubicBezTo>
                    <a:pt x="2" y="17"/>
                    <a:pt x="0" y="30"/>
                    <a:pt x="0" y="32"/>
                  </a:cubicBezTo>
                  <a:cubicBezTo>
                    <a:pt x="0" y="34"/>
                    <a:pt x="6" y="41"/>
                    <a:pt x="9" y="42"/>
                  </a:cubicBezTo>
                  <a:cubicBezTo>
                    <a:pt x="11" y="43"/>
                    <a:pt x="8" y="48"/>
                    <a:pt x="11" y="50"/>
                  </a:cubicBezTo>
                  <a:cubicBezTo>
                    <a:pt x="14" y="51"/>
                    <a:pt x="12" y="55"/>
                    <a:pt x="10" y="55"/>
                  </a:cubicBezTo>
                  <a:cubicBezTo>
                    <a:pt x="9" y="54"/>
                    <a:pt x="11" y="61"/>
                    <a:pt x="9" y="63"/>
                  </a:cubicBezTo>
                  <a:cubicBezTo>
                    <a:pt x="6" y="65"/>
                    <a:pt x="8" y="71"/>
                    <a:pt x="13" y="75"/>
                  </a:cubicBezTo>
                  <a:cubicBezTo>
                    <a:pt x="17" y="79"/>
                    <a:pt x="17" y="85"/>
                    <a:pt x="17" y="89"/>
                  </a:cubicBezTo>
                  <a:cubicBezTo>
                    <a:pt x="17" y="92"/>
                    <a:pt x="21" y="93"/>
                    <a:pt x="21" y="97"/>
                  </a:cubicBezTo>
                  <a:cubicBezTo>
                    <a:pt x="21" y="97"/>
                    <a:pt x="15" y="117"/>
                    <a:pt x="11" y="116"/>
                  </a:cubicBezTo>
                  <a:cubicBezTo>
                    <a:pt x="10" y="121"/>
                    <a:pt x="9" y="128"/>
                    <a:pt x="8" y="132"/>
                  </a:cubicBezTo>
                  <a:cubicBezTo>
                    <a:pt x="7" y="138"/>
                    <a:pt x="6" y="142"/>
                    <a:pt x="9" y="142"/>
                  </a:cubicBezTo>
                  <a:cubicBezTo>
                    <a:pt x="12" y="143"/>
                    <a:pt x="18" y="150"/>
                    <a:pt x="23" y="157"/>
                  </a:cubicBezTo>
                  <a:cubicBezTo>
                    <a:pt x="25" y="159"/>
                    <a:pt x="26" y="161"/>
                    <a:pt x="27" y="162"/>
                  </a:cubicBezTo>
                  <a:cubicBezTo>
                    <a:pt x="29" y="162"/>
                    <a:pt x="31" y="162"/>
                    <a:pt x="33" y="163"/>
                  </a:cubicBezTo>
                  <a:cubicBezTo>
                    <a:pt x="38" y="164"/>
                    <a:pt x="39" y="167"/>
                    <a:pt x="39" y="170"/>
                  </a:cubicBezTo>
                  <a:cubicBezTo>
                    <a:pt x="39" y="172"/>
                    <a:pt x="46" y="171"/>
                    <a:pt x="48" y="171"/>
                  </a:cubicBezTo>
                  <a:cubicBezTo>
                    <a:pt x="49" y="170"/>
                    <a:pt x="47" y="167"/>
                    <a:pt x="51" y="166"/>
                  </a:cubicBezTo>
                  <a:cubicBezTo>
                    <a:pt x="49" y="163"/>
                    <a:pt x="43" y="159"/>
                    <a:pt x="38" y="159"/>
                  </a:cubicBezTo>
                  <a:cubicBezTo>
                    <a:pt x="33" y="158"/>
                    <a:pt x="30" y="150"/>
                    <a:pt x="30" y="146"/>
                  </a:cubicBezTo>
                  <a:cubicBezTo>
                    <a:pt x="31" y="142"/>
                    <a:pt x="26" y="139"/>
                    <a:pt x="26" y="135"/>
                  </a:cubicBezTo>
                  <a:cubicBezTo>
                    <a:pt x="26" y="132"/>
                    <a:pt x="23" y="132"/>
                    <a:pt x="19" y="130"/>
                  </a:cubicBezTo>
                  <a:cubicBezTo>
                    <a:pt x="15" y="128"/>
                    <a:pt x="20" y="117"/>
                    <a:pt x="20" y="112"/>
                  </a:cubicBezTo>
                  <a:cubicBezTo>
                    <a:pt x="21" y="107"/>
                    <a:pt x="29" y="93"/>
                    <a:pt x="27" y="89"/>
                  </a:cubicBezTo>
                  <a:cubicBezTo>
                    <a:pt x="24" y="85"/>
                    <a:pt x="35" y="81"/>
                    <a:pt x="36" y="86"/>
                  </a:cubicBezTo>
                  <a:cubicBezTo>
                    <a:pt x="37" y="91"/>
                    <a:pt x="38" y="93"/>
                    <a:pt x="45" y="93"/>
                  </a:cubicBezTo>
                  <a:cubicBezTo>
                    <a:pt x="51" y="93"/>
                    <a:pt x="51" y="98"/>
                    <a:pt x="57" y="99"/>
                  </a:cubicBezTo>
                  <a:cubicBezTo>
                    <a:pt x="57" y="99"/>
                    <a:pt x="57" y="99"/>
                    <a:pt x="57" y="100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9" y="95"/>
                    <a:pt x="56" y="95"/>
                    <a:pt x="56" y="91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72" name="Freeform 66"/>
            <p:cNvSpPr>
              <a:spLocks/>
            </p:cNvSpPr>
            <p:nvPr/>
          </p:nvSpPr>
          <p:spPr bwMode="auto">
            <a:xfrm>
              <a:off x="4665663" y="1922463"/>
              <a:ext cx="207963" cy="169863"/>
            </a:xfrm>
            <a:custGeom>
              <a:avLst/>
              <a:gdLst/>
              <a:ahLst/>
              <a:cxnLst>
                <a:cxn ang="0">
                  <a:pos x="2" y="19"/>
                </a:cxn>
                <a:cxn ang="0">
                  <a:pos x="2" y="31"/>
                </a:cxn>
                <a:cxn ang="0">
                  <a:pos x="3" y="36"/>
                </a:cxn>
                <a:cxn ang="0">
                  <a:pos x="5" y="41"/>
                </a:cxn>
                <a:cxn ang="0">
                  <a:pos x="7" y="47"/>
                </a:cxn>
                <a:cxn ang="0">
                  <a:pos x="10" y="56"/>
                </a:cxn>
                <a:cxn ang="0">
                  <a:pos x="10" y="61"/>
                </a:cxn>
                <a:cxn ang="0">
                  <a:pos x="16" y="65"/>
                </a:cxn>
                <a:cxn ang="0">
                  <a:pos x="24" y="70"/>
                </a:cxn>
                <a:cxn ang="0">
                  <a:pos x="30" y="73"/>
                </a:cxn>
                <a:cxn ang="0">
                  <a:pos x="36" y="72"/>
                </a:cxn>
                <a:cxn ang="0">
                  <a:pos x="39" y="76"/>
                </a:cxn>
                <a:cxn ang="0">
                  <a:pos x="47" y="78"/>
                </a:cxn>
                <a:cxn ang="0">
                  <a:pos x="52" y="84"/>
                </a:cxn>
                <a:cxn ang="0">
                  <a:pos x="59" y="83"/>
                </a:cxn>
                <a:cxn ang="0">
                  <a:pos x="68" y="85"/>
                </a:cxn>
                <a:cxn ang="0">
                  <a:pos x="77" y="85"/>
                </a:cxn>
                <a:cxn ang="0">
                  <a:pos x="86" y="88"/>
                </a:cxn>
                <a:cxn ang="0">
                  <a:pos x="93" y="89"/>
                </a:cxn>
                <a:cxn ang="0">
                  <a:pos x="93" y="82"/>
                </a:cxn>
                <a:cxn ang="0">
                  <a:pos x="103" y="71"/>
                </a:cxn>
                <a:cxn ang="0">
                  <a:pos x="108" y="67"/>
                </a:cxn>
                <a:cxn ang="0">
                  <a:pos x="104" y="56"/>
                </a:cxn>
                <a:cxn ang="0">
                  <a:pos x="103" y="46"/>
                </a:cxn>
                <a:cxn ang="0">
                  <a:pos x="99" y="40"/>
                </a:cxn>
                <a:cxn ang="0">
                  <a:pos x="106" y="35"/>
                </a:cxn>
                <a:cxn ang="0">
                  <a:pos x="105" y="25"/>
                </a:cxn>
                <a:cxn ang="0">
                  <a:pos x="103" y="16"/>
                </a:cxn>
                <a:cxn ang="0">
                  <a:pos x="95" y="10"/>
                </a:cxn>
                <a:cxn ang="0">
                  <a:pos x="94" y="9"/>
                </a:cxn>
                <a:cxn ang="0">
                  <a:pos x="65" y="8"/>
                </a:cxn>
                <a:cxn ang="0">
                  <a:pos x="59" y="6"/>
                </a:cxn>
                <a:cxn ang="0">
                  <a:pos x="53" y="9"/>
                </a:cxn>
                <a:cxn ang="0">
                  <a:pos x="48" y="2"/>
                </a:cxn>
                <a:cxn ang="0">
                  <a:pos x="23" y="9"/>
                </a:cxn>
                <a:cxn ang="0">
                  <a:pos x="6" y="15"/>
                </a:cxn>
                <a:cxn ang="0">
                  <a:pos x="2" y="18"/>
                </a:cxn>
                <a:cxn ang="0">
                  <a:pos x="2" y="19"/>
                </a:cxn>
              </a:cxnLst>
              <a:rect l="0" t="0" r="r" b="b"/>
              <a:pathLst>
                <a:path w="109" h="89">
                  <a:moveTo>
                    <a:pt x="2" y="19"/>
                  </a:moveTo>
                  <a:cubicBezTo>
                    <a:pt x="3" y="21"/>
                    <a:pt x="4" y="28"/>
                    <a:pt x="2" y="31"/>
                  </a:cubicBezTo>
                  <a:cubicBezTo>
                    <a:pt x="0" y="34"/>
                    <a:pt x="1" y="35"/>
                    <a:pt x="3" y="36"/>
                  </a:cubicBezTo>
                  <a:cubicBezTo>
                    <a:pt x="5" y="37"/>
                    <a:pt x="5" y="39"/>
                    <a:pt x="5" y="41"/>
                  </a:cubicBezTo>
                  <a:cubicBezTo>
                    <a:pt x="5" y="43"/>
                    <a:pt x="7" y="43"/>
                    <a:pt x="7" y="47"/>
                  </a:cubicBezTo>
                  <a:cubicBezTo>
                    <a:pt x="7" y="51"/>
                    <a:pt x="8" y="54"/>
                    <a:pt x="10" y="56"/>
                  </a:cubicBezTo>
                  <a:cubicBezTo>
                    <a:pt x="11" y="57"/>
                    <a:pt x="11" y="59"/>
                    <a:pt x="10" y="61"/>
                  </a:cubicBezTo>
                  <a:cubicBezTo>
                    <a:pt x="12" y="63"/>
                    <a:pt x="14" y="64"/>
                    <a:pt x="16" y="65"/>
                  </a:cubicBezTo>
                  <a:cubicBezTo>
                    <a:pt x="22" y="67"/>
                    <a:pt x="24" y="68"/>
                    <a:pt x="24" y="70"/>
                  </a:cubicBezTo>
                  <a:cubicBezTo>
                    <a:pt x="24" y="72"/>
                    <a:pt x="29" y="75"/>
                    <a:pt x="30" y="73"/>
                  </a:cubicBezTo>
                  <a:cubicBezTo>
                    <a:pt x="31" y="70"/>
                    <a:pt x="34" y="72"/>
                    <a:pt x="36" y="72"/>
                  </a:cubicBezTo>
                  <a:cubicBezTo>
                    <a:pt x="38" y="72"/>
                    <a:pt x="39" y="74"/>
                    <a:pt x="39" y="76"/>
                  </a:cubicBezTo>
                  <a:cubicBezTo>
                    <a:pt x="40" y="77"/>
                    <a:pt x="45" y="76"/>
                    <a:pt x="47" y="78"/>
                  </a:cubicBezTo>
                  <a:cubicBezTo>
                    <a:pt x="48" y="79"/>
                    <a:pt x="49" y="83"/>
                    <a:pt x="52" y="84"/>
                  </a:cubicBezTo>
                  <a:cubicBezTo>
                    <a:pt x="54" y="86"/>
                    <a:pt x="57" y="82"/>
                    <a:pt x="59" y="83"/>
                  </a:cubicBezTo>
                  <a:cubicBezTo>
                    <a:pt x="60" y="85"/>
                    <a:pt x="65" y="86"/>
                    <a:pt x="68" y="85"/>
                  </a:cubicBezTo>
                  <a:cubicBezTo>
                    <a:pt x="71" y="83"/>
                    <a:pt x="73" y="86"/>
                    <a:pt x="77" y="85"/>
                  </a:cubicBezTo>
                  <a:cubicBezTo>
                    <a:pt x="81" y="85"/>
                    <a:pt x="85" y="86"/>
                    <a:pt x="86" y="88"/>
                  </a:cubicBezTo>
                  <a:cubicBezTo>
                    <a:pt x="87" y="88"/>
                    <a:pt x="90" y="89"/>
                    <a:pt x="93" y="89"/>
                  </a:cubicBezTo>
                  <a:cubicBezTo>
                    <a:pt x="94" y="88"/>
                    <a:pt x="92" y="83"/>
                    <a:pt x="93" y="82"/>
                  </a:cubicBezTo>
                  <a:cubicBezTo>
                    <a:pt x="93" y="81"/>
                    <a:pt x="102" y="73"/>
                    <a:pt x="103" y="71"/>
                  </a:cubicBezTo>
                  <a:cubicBezTo>
                    <a:pt x="105" y="69"/>
                    <a:pt x="107" y="69"/>
                    <a:pt x="108" y="67"/>
                  </a:cubicBezTo>
                  <a:cubicBezTo>
                    <a:pt x="109" y="65"/>
                    <a:pt x="105" y="58"/>
                    <a:pt x="104" y="56"/>
                  </a:cubicBezTo>
                  <a:cubicBezTo>
                    <a:pt x="103" y="55"/>
                    <a:pt x="102" y="49"/>
                    <a:pt x="103" y="46"/>
                  </a:cubicBezTo>
                  <a:cubicBezTo>
                    <a:pt x="104" y="44"/>
                    <a:pt x="99" y="42"/>
                    <a:pt x="99" y="40"/>
                  </a:cubicBezTo>
                  <a:cubicBezTo>
                    <a:pt x="99" y="39"/>
                    <a:pt x="103" y="36"/>
                    <a:pt x="106" y="35"/>
                  </a:cubicBezTo>
                  <a:cubicBezTo>
                    <a:pt x="108" y="34"/>
                    <a:pt x="107" y="27"/>
                    <a:pt x="105" y="25"/>
                  </a:cubicBezTo>
                  <a:cubicBezTo>
                    <a:pt x="103" y="23"/>
                    <a:pt x="102" y="20"/>
                    <a:pt x="103" y="16"/>
                  </a:cubicBezTo>
                  <a:cubicBezTo>
                    <a:pt x="105" y="13"/>
                    <a:pt x="96" y="10"/>
                    <a:pt x="95" y="10"/>
                  </a:cubicBezTo>
                  <a:cubicBezTo>
                    <a:pt x="94" y="10"/>
                    <a:pt x="94" y="10"/>
                    <a:pt x="94" y="9"/>
                  </a:cubicBezTo>
                  <a:cubicBezTo>
                    <a:pt x="86" y="11"/>
                    <a:pt x="66" y="9"/>
                    <a:pt x="65" y="8"/>
                  </a:cubicBezTo>
                  <a:cubicBezTo>
                    <a:pt x="64" y="8"/>
                    <a:pt x="61" y="7"/>
                    <a:pt x="59" y="6"/>
                  </a:cubicBezTo>
                  <a:cubicBezTo>
                    <a:pt x="58" y="8"/>
                    <a:pt x="56" y="9"/>
                    <a:pt x="53" y="9"/>
                  </a:cubicBezTo>
                  <a:cubicBezTo>
                    <a:pt x="48" y="9"/>
                    <a:pt x="48" y="5"/>
                    <a:pt x="48" y="2"/>
                  </a:cubicBezTo>
                  <a:cubicBezTo>
                    <a:pt x="48" y="0"/>
                    <a:pt x="28" y="4"/>
                    <a:pt x="23" y="9"/>
                  </a:cubicBezTo>
                  <a:cubicBezTo>
                    <a:pt x="18" y="15"/>
                    <a:pt x="6" y="13"/>
                    <a:pt x="6" y="15"/>
                  </a:cubicBezTo>
                  <a:cubicBezTo>
                    <a:pt x="5" y="17"/>
                    <a:pt x="3" y="18"/>
                    <a:pt x="2" y="18"/>
                  </a:cubicBezTo>
                  <a:cubicBezTo>
                    <a:pt x="2" y="18"/>
                    <a:pt x="2" y="19"/>
                    <a:pt x="2" y="19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73" name="Freeform 67"/>
            <p:cNvSpPr>
              <a:spLocks/>
            </p:cNvSpPr>
            <p:nvPr/>
          </p:nvSpPr>
          <p:spPr bwMode="auto">
            <a:xfrm>
              <a:off x="4695825" y="2198688"/>
              <a:ext cx="79375" cy="74613"/>
            </a:xfrm>
            <a:custGeom>
              <a:avLst/>
              <a:gdLst/>
              <a:ahLst/>
              <a:cxnLst>
                <a:cxn ang="0">
                  <a:pos x="31" y="35"/>
                </a:cxn>
                <a:cxn ang="0">
                  <a:pos x="39" y="23"/>
                </a:cxn>
                <a:cxn ang="0">
                  <a:pos x="40" y="8"/>
                </a:cxn>
                <a:cxn ang="0">
                  <a:pos x="30" y="2"/>
                </a:cxn>
                <a:cxn ang="0">
                  <a:pos x="13" y="1"/>
                </a:cxn>
                <a:cxn ang="0">
                  <a:pos x="6" y="2"/>
                </a:cxn>
                <a:cxn ang="0">
                  <a:pos x="1" y="5"/>
                </a:cxn>
                <a:cxn ang="0">
                  <a:pos x="6" y="13"/>
                </a:cxn>
                <a:cxn ang="0">
                  <a:pos x="15" y="24"/>
                </a:cxn>
                <a:cxn ang="0">
                  <a:pos x="24" y="34"/>
                </a:cxn>
                <a:cxn ang="0">
                  <a:pos x="30" y="39"/>
                </a:cxn>
                <a:cxn ang="0">
                  <a:pos x="31" y="35"/>
                </a:cxn>
              </a:cxnLst>
              <a:rect l="0" t="0" r="r" b="b"/>
              <a:pathLst>
                <a:path w="41" h="39">
                  <a:moveTo>
                    <a:pt x="31" y="35"/>
                  </a:moveTo>
                  <a:cubicBezTo>
                    <a:pt x="30" y="33"/>
                    <a:pt x="37" y="23"/>
                    <a:pt x="39" y="23"/>
                  </a:cubicBezTo>
                  <a:cubicBezTo>
                    <a:pt x="41" y="23"/>
                    <a:pt x="41" y="13"/>
                    <a:pt x="40" y="8"/>
                  </a:cubicBezTo>
                  <a:cubicBezTo>
                    <a:pt x="35" y="4"/>
                    <a:pt x="30" y="2"/>
                    <a:pt x="30" y="2"/>
                  </a:cubicBezTo>
                  <a:cubicBezTo>
                    <a:pt x="30" y="2"/>
                    <a:pt x="15" y="2"/>
                    <a:pt x="13" y="1"/>
                  </a:cubicBezTo>
                  <a:cubicBezTo>
                    <a:pt x="10" y="0"/>
                    <a:pt x="8" y="4"/>
                    <a:pt x="6" y="2"/>
                  </a:cubicBezTo>
                  <a:cubicBezTo>
                    <a:pt x="3" y="0"/>
                    <a:pt x="0" y="3"/>
                    <a:pt x="1" y="5"/>
                  </a:cubicBezTo>
                  <a:cubicBezTo>
                    <a:pt x="1" y="8"/>
                    <a:pt x="6" y="9"/>
                    <a:pt x="6" y="13"/>
                  </a:cubicBezTo>
                  <a:cubicBezTo>
                    <a:pt x="6" y="17"/>
                    <a:pt x="15" y="22"/>
                    <a:pt x="15" y="24"/>
                  </a:cubicBezTo>
                  <a:cubicBezTo>
                    <a:pt x="15" y="25"/>
                    <a:pt x="21" y="29"/>
                    <a:pt x="24" y="34"/>
                  </a:cubicBezTo>
                  <a:cubicBezTo>
                    <a:pt x="26" y="35"/>
                    <a:pt x="28" y="37"/>
                    <a:pt x="30" y="39"/>
                  </a:cubicBezTo>
                  <a:cubicBezTo>
                    <a:pt x="30" y="37"/>
                    <a:pt x="31" y="36"/>
                    <a:pt x="31" y="35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74" name="Freeform 68"/>
            <p:cNvSpPr>
              <a:spLocks/>
            </p:cNvSpPr>
            <p:nvPr/>
          </p:nvSpPr>
          <p:spPr bwMode="auto">
            <a:xfrm>
              <a:off x="4657725" y="2165350"/>
              <a:ext cx="114300" cy="98425"/>
            </a:xfrm>
            <a:custGeom>
              <a:avLst/>
              <a:gdLst/>
              <a:ahLst/>
              <a:cxnLst>
                <a:cxn ang="0">
                  <a:pos x="35" y="42"/>
                </a:cxn>
                <a:cxn ang="0">
                  <a:pos x="26" y="31"/>
                </a:cxn>
                <a:cxn ang="0">
                  <a:pos x="21" y="23"/>
                </a:cxn>
                <a:cxn ang="0">
                  <a:pos x="26" y="20"/>
                </a:cxn>
                <a:cxn ang="0">
                  <a:pos x="33" y="19"/>
                </a:cxn>
                <a:cxn ang="0">
                  <a:pos x="50" y="20"/>
                </a:cxn>
                <a:cxn ang="0">
                  <a:pos x="60" y="26"/>
                </a:cxn>
                <a:cxn ang="0">
                  <a:pos x="60" y="23"/>
                </a:cxn>
                <a:cxn ang="0">
                  <a:pos x="56" y="15"/>
                </a:cxn>
                <a:cxn ang="0">
                  <a:pos x="53" y="8"/>
                </a:cxn>
                <a:cxn ang="0">
                  <a:pos x="50" y="9"/>
                </a:cxn>
                <a:cxn ang="0">
                  <a:pos x="38" y="7"/>
                </a:cxn>
                <a:cxn ang="0">
                  <a:pos x="29" y="0"/>
                </a:cxn>
                <a:cxn ang="0">
                  <a:pos x="22" y="4"/>
                </a:cxn>
                <a:cxn ang="0">
                  <a:pos x="19" y="10"/>
                </a:cxn>
                <a:cxn ang="0">
                  <a:pos x="15" y="15"/>
                </a:cxn>
                <a:cxn ang="0">
                  <a:pos x="8" y="15"/>
                </a:cxn>
                <a:cxn ang="0">
                  <a:pos x="0" y="16"/>
                </a:cxn>
                <a:cxn ang="0">
                  <a:pos x="2" y="21"/>
                </a:cxn>
                <a:cxn ang="0">
                  <a:pos x="11" y="25"/>
                </a:cxn>
                <a:cxn ang="0">
                  <a:pos x="21" y="40"/>
                </a:cxn>
                <a:cxn ang="0">
                  <a:pos x="30" y="45"/>
                </a:cxn>
                <a:cxn ang="0">
                  <a:pos x="40" y="50"/>
                </a:cxn>
                <a:cxn ang="0">
                  <a:pos x="44" y="52"/>
                </a:cxn>
                <a:cxn ang="0">
                  <a:pos x="35" y="42"/>
                </a:cxn>
              </a:cxnLst>
              <a:rect l="0" t="0" r="r" b="b"/>
              <a:pathLst>
                <a:path w="60" h="52">
                  <a:moveTo>
                    <a:pt x="35" y="42"/>
                  </a:moveTo>
                  <a:cubicBezTo>
                    <a:pt x="35" y="40"/>
                    <a:pt x="26" y="35"/>
                    <a:pt x="26" y="31"/>
                  </a:cubicBezTo>
                  <a:cubicBezTo>
                    <a:pt x="26" y="27"/>
                    <a:pt x="21" y="26"/>
                    <a:pt x="21" y="23"/>
                  </a:cubicBezTo>
                  <a:cubicBezTo>
                    <a:pt x="20" y="21"/>
                    <a:pt x="23" y="18"/>
                    <a:pt x="26" y="20"/>
                  </a:cubicBezTo>
                  <a:cubicBezTo>
                    <a:pt x="28" y="22"/>
                    <a:pt x="30" y="18"/>
                    <a:pt x="33" y="19"/>
                  </a:cubicBezTo>
                  <a:cubicBezTo>
                    <a:pt x="35" y="20"/>
                    <a:pt x="50" y="20"/>
                    <a:pt x="50" y="20"/>
                  </a:cubicBezTo>
                  <a:cubicBezTo>
                    <a:pt x="50" y="20"/>
                    <a:pt x="55" y="22"/>
                    <a:pt x="60" y="26"/>
                  </a:cubicBezTo>
                  <a:cubicBezTo>
                    <a:pt x="60" y="24"/>
                    <a:pt x="60" y="24"/>
                    <a:pt x="60" y="23"/>
                  </a:cubicBezTo>
                  <a:cubicBezTo>
                    <a:pt x="59" y="20"/>
                    <a:pt x="60" y="16"/>
                    <a:pt x="56" y="15"/>
                  </a:cubicBezTo>
                  <a:cubicBezTo>
                    <a:pt x="55" y="14"/>
                    <a:pt x="54" y="11"/>
                    <a:pt x="53" y="8"/>
                  </a:cubicBezTo>
                  <a:cubicBezTo>
                    <a:pt x="52" y="9"/>
                    <a:pt x="50" y="9"/>
                    <a:pt x="50" y="9"/>
                  </a:cubicBezTo>
                  <a:cubicBezTo>
                    <a:pt x="47" y="10"/>
                    <a:pt x="40" y="10"/>
                    <a:pt x="38" y="7"/>
                  </a:cubicBezTo>
                  <a:cubicBezTo>
                    <a:pt x="36" y="5"/>
                    <a:pt x="31" y="1"/>
                    <a:pt x="29" y="0"/>
                  </a:cubicBezTo>
                  <a:cubicBezTo>
                    <a:pt x="28" y="1"/>
                    <a:pt x="24" y="4"/>
                    <a:pt x="22" y="4"/>
                  </a:cubicBezTo>
                  <a:cubicBezTo>
                    <a:pt x="20" y="5"/>
                    <a:pt x="21" y="10"/>
                    <a:pt x="19" y="10"/>
                  </a:cubicBezTo>
                  <a:cubicBezTo>
                    <a:pt x="17" y="10"/>
                    <a:pt x="16" y="13"/>
                    <a:pt x="15" y="15"/>
                  </a:cubicBezTo>
                  <a:cubicBezTo>
                    <a:pt x="15" y="16"/>
                    <a:pt x="10" y="14"/>
                    <a:pt x="8" y="15"/>
                  </a:cubicBezTo>
                  <a:cubicBezTo>
                    <a:pt x="7" y="15"/>
                    <a:pt x="2" y="16"/>
                    <a:pt x="0" y="16"/>
                  </a:cubicBezTo>
                  <a:cubicBezTo>
                    <a:pt x="1" y="18"/>
                    <a:pt x="0" y="21"/>
                    <a:pt x="2" y="21"/>
                  </a:cubicBezTo>
                  <a:cubicBezTo>
                    <a:pt x="5" y="21"/>
                    <a:pt x="11" y="21"/>
                    <a:pt x="11" y="25"/>
                  </a:cubicBezTo>
                  <a:cubicBezTo>
                    <a:pt x="11" y="29"/>
                    <a:pt x="18" y="37"/>
                    <a:pt x="21" y="40"/>
                  </a:cubicBezTo>
                  <a:cubicBezTo>
                    <a:pt x="24" y="43"/>
                    <a:pt x="30" y="43"/>
                    <a:pt x="30" y="45"/>
                  </a:cubicBezTo>
                  <a:cubicBezTo>
                    <a:pt x="30" y="48"/>
                    <a:pt x="35" y="50"/>
                    <a:pt x="40" y="50"/>
                  </a:cubicBezTo>
                  <a:cubicBezTo>
                    <a:pt x="41" y="50"/>
                    <a:pt x="43" y="51"/>
                    <a:pt x="44" y="52"/>
                  </a:cubicBezTo>
                  <a:cubicBezTo>
                    <a:pt x="41" y="47"/>
                    <a:pt x="35" y="43"/>
                    <a:pt x="35" y="42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75" name="Freeform 69"/>
            <p:cNvSpPr>
              <a:spLocks/>
            </p:cNvSpPr>
            <p:nvPr/>
          </p:nvSpPr>
          <p:spPr bwMode="auto">
            <a:xfrm>
              <a:off x="4768850" y="2270125"/>
              <a:ext cx="39688" cy="77788"/>
            </a:xfrm>
            <a:custGeom>
              <a:avLst/>
              <a:gdLst/>
              <a:ahLst/>
              <a:cxnLst>
                <a:cxn ang="0">
                  <a:pos x="14" y="35"/>
                </a:cxn>
                <a:cxn ang="0">
                  <a:pos x="17" y="31"/>
                </a:cxn>
                <a:cxn ang="0">
                  <a:pos x="21" y="24"/>
                </a:cxn>
                <a:cxn ang="0">
                  <a:pos x="21" y="24"/>
                </a:cxn>
                <a:cxn ang="0">
                  <a:pos x="15" y="17"/>
                </a:cxn>
                <a:cxn ang="0">
                  <a:pos x="16" y="5"/>
                </a:cxn>
                <a:cxn ang="0">
                  <a:pos x="6" y="0"/>
                </a:cxn>
                <a:cxn ang="0">
                  <a:pos x="1" y="8"/>
                </a:cxn>
                <a:cxn ang="0">
                  <a:pos x="4" y="15"/>
                </a:cxn>
                <a:cxn ang="0">
                  <a:pos x="3" y="32"/>
                </a:cxn>
                <a:cxn ang="0">
                  <a:pos x="11" y="41"/>
                </a:cxn>
                <a:cxn ang="0">
                  <a:pos x="14" y="35"/>
                </a:cxn>
              </a:cxnLst>
              <a:rect l="0" t="0" r="r" b="b"/>
              <a:pathLst>
                <a:path w="21" h="41">
                  <a:moveTo>
                    <a:pt x="14" y="35"/>
                  </a:moveTo>
                  <a:cubicBezTo>
                    <a:pt x="17" y="35"/>
                    <a:pt x="15" y="33"/>
                    <a:pt x="17" y="31"/>
                  </a:cubicBezTo>
                  <a:cubicBezTo>
                    <a:pt x="19" y="29"/>
                    <a:pt x="21" y="26"/>
                    <a:pt x="21" y="2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18" y="21"/>
                    <a:pt x="15" y="20"/>
                    <a:pt x="15" y="17"/>
                  </a:cubicBezTo>
                  <a:cubicBezTo>
                    <a:pt x="14" y="14"/>
                    <a:pt x="15" y="9"/>
                    <a:pt x="16" y="5"/>
                  </a:cubicBezTo>
                  <a:cubicBezTo>
                    <a:pt x="14" y="4"/>
                    <a:pt x="8" y="0"/>
                    <a:pt x="6" y="0"/>
                  </a:cubicBezTo>
                  <a:cubicBezTo>
                    <a:pt x="4" y="0"/>
                    <a:pt x="1" y="4"/>
                    <a:pt x="1" y="8"/>
                  </a:cubicBezTo>
                  <a:cubicBezTo>
                    <a:pt x="5" y="10"/>
                    <a:pt x="7" y="12"/>
                    <a:pt x="4" y="15"/>
                  </a:cubicBezTo>
                  <a:cubicBezTo>
                    <a:pt x="1" y="18"/>
                    <a:pt x="0" y="29"/>
                    <a:pt x="3" y="32"/>
                  </a:cubicBezTo>
                  <a:cubicBezTo>
                    <a:pt x="7" y="34"/>
                    <a:pt x="8" y="40"/>
                    <a:pt x="11" y="41"/>
                  </a:cubicBezTo>
                  <a:cubicBezTo>
                    <a:pt x="12" y="38"/>
                    <a:pt x="12" y="35"/>
                    <a:pt x="14" y="35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76" name="Freeform 70"/>
            <p:cNvSpPr>
              <a:spLocks/>
            </p:cNvSpPr>
            <p:nvPr/>
          </p:nvSpPr>
          <p:spPr bwMode="auto">
            <a:xfrm>
              <a:off x="4570413" y="2095500"/>
              <a:ext cx="160338" cy="71438"/>
            </a:xfrm>
            <a:custGeom>
              <a:avLst/>
              <a:gdLst/>
              <a:ahLst/>
              <a:cxnLst>
                <a:cxn ang="0">
                  <a:pos x="71" y="3"/>
                </a:cxn>
                <a:cxn ang="0">
                  <a:pos x="60" y="0"/>
                </a:cxn>
                <a:cxn ang="0">
                  <a:pos x="58" y="5"/>
                </a:cxn>
                <a:cxn ang="0">
                  <a:pos x="48" y="5"/>
                </a:cxn>
                <a:cxn ang="0">
                  <a:pos x="42" y="10"/>
                </a:cxn>
                <a:cxn ang="0">
                  <a:pos x="38" y="17"/>
                </a:cxn>
                <a:cxn ang="0">
                  <a:pos x="33" y="20"/>
                </a:cxn>
                <a:cxn ang="0">
                  <a:pos x="22" y="22"/>
                </a:cxn>
                <a:cxn ang="0">
                  <a:pos x="15" y="23"/>
                </a:cxn>
                <a:cxn ang="0">
                  <a:pos x="9" y="24"/>
                </a:cxn>
                <a:cxn ang="0">
                  <a:pos x="2" y="22"/>
                </a:cxn>
                <a:cxn ang="0">
                  <a:pos x="1" y="28"/>
                </a:cxn>
                <a:cxn ang="0">
                  <a:pos x="7" y="31"/>
                </a:cxn>
                <a:cxn ang="0">
                  <a:pos x="14" y="32"/>
                </a:cxn>
                <a:cxn ang="0">
                  <a:pos x="21" y="30"/>
                </a:cxn>
                <a:cxn ang="0">
                  <a:pos x="30" y="29"/>
                </a:cxn>
                <a:cxn ang="0">
                  <a:pos x="32" y="34"/>
                </a:cxn>
                <a:cxn ang="0">
                  <a:pos x="42" y="35"/>
                </a:cxn>
                <a:cxn ang="0">
                  <a:pos x="55" y="37"/>
                </a:cxn>
                <a:cxn ang="0">
                  <a:pos x="64" y="34"/>
                </a:cxn>
                <a:cxn ang="0">
                  <a:pos x="72" y="31"/>
                </a:cxn>
                <a:cxn ang="0">
                  <a:pos x="72" y="31"/>
                </a:cxn>
                <a:cxn ang="0">
                  <a:pos x="74" y="29"/>
                </a:cxn>
                <a:cxn ang="0">
                  <a:pos x="76" y="24"/>
                </a:cxn>
                <a:cxn ang="0">
                  <a:pos x="77" y="19"/>
                </a:cxn>
                <a:cxn ang="0">
                  <a:pos x="82" y="16"/>
                </a:cxn>
                <a:cxn ang="0">
                  <a:pos x="84" y="13"/>
                </a:cxn>
                <a:cxn ang="0">
                  <a:pos x="79" y="4"/>
                </a:cxn>
                <a:cxn ang="0">
                  <a:pos x="71" y="3"/>
                </a:cxn>
              </a:cxnLst>
              <a:rect l="0" t="0" r="r" b="b"/>
              <a:pathLst>
                <a:path w="84" h="37">
                  <a:moveTo>
                    <a:pt x="71" y="3"/>
                  </a:moveTo>
                  <a:cubicBezTo>
                    <a:pt x="68" y="0"/>
                    <a:pt x="60" y="0"/>
                    <a:pt x="60" y="0"/>
                  </a:cubicBezTo>
                  <a:cubicBezTo>
                    <a:pt x="60" y="0"/>
                    <a:pt x="59" y="3"/>
                    <a:pt x="58" y="5"/>
                  </a:cubicBezTo>
                  <a:cubicBezTo>
                    <a:pt x="57" y="6"/>
                    <a:pt x="52" y="6"/>
                    <a:pt x="48" y="5"/>
                  </a:cubicBezTo>
                  <a:cubicBezTo>
                    <a:pt x="47" y="7"/>
                    <a:pt x="43" y="8"/>
                    <a:pt x="42" y="10"/>
                  </a:cubicBezTo>
                  <a:cubicBezTo>
                    <a:pt x="42" y="12"/>
                    <a:pt x="36" y="11"/>
                    <a:pt x="38" y="17"/>
                  </a:cubicBezTo>
                  <a:cubicBezTo>
                    <a:pt x="40" y="23"/>
                    <a:pt x="35" y="21"/>
                    <a:pt x="33" y="20"/>
                  </a:cubicBezTo>
                  <a:cubicBezTo>
                    <a:pt x="32" y="19"/>
                    <a:pt x="24" y="20"/>
                    <a:pt x="22" y="22"/>
                  </a:cubicBezTo>
                  <a:cubicBezTo>
                    <a:pt x="20" y="24"/>
                    <a:pt x="17" y="24"/>
                    <a:pt x="15" y="23"/>
                  </a:cubicBezTo>
                  <a:cubicBezTo>
                    <a:pt x="14" y="22"/>
                    <a:pt x="10" y="21"/>
                    <a:pt x="9" y="24"/>
                  </a:cubicBezTo>
                  <a:cubicBezTo>
                    <a:pt x="7" y="26"/>
                    <a:pt x="4" y="22"/>
                    <a:pt x="2" y="22"/>
                  </a:cubicBezTo>
                  <a:cubicBezTo>
                    <a:pt x="0" y="22"/>
                    <a:pt x="1" y="27"/>
                    <a:pt x="1" y="28"/>
                  </a:cubicBezTo>
                  <a:cubicBezTo>
                    <a:pt x="1" y="29"/>
                    <a:pt x="4" y="32"/>
                    <a:pt x="7" y="31"/>
                  </a:cubicBezTo>
                  <a:cubicBezTo>
                    <a:pt x="9" y="30"/>
                    <a:pt x="12" y="31"/>
                    <a:pt x="14" y="32"/>
                  </a:cubicBezTo>
                  <a:cubicBezTo>
                    <a:pt x="16" y="34"/>
                    <a:pt x="19" y="31"/>
                    <a:pt x="21" y="30"/>
                  </a:cubicBezTo>
                  <a:cubicBezTo>
                    <a:pt x="22" y="29"/>
                    <a:pt x="29" y="29"/>
                    <a:pt x="30" y="29"/>
                  </a:cubicBezTo>
                  <a:cubicBezTo>
                    <a:pt x="30" y="29"/>
                    <a:pt x="31" y="33"/>
                    <a:pt x="32" y="34"/>
                  </a:cubicBezTo>
                  <a:cubicBezTo>
                    <a:pt x="33" y="34"/>
                    <a:pt x="38" y="35"/>
                    <a:pt x="42" y="35"/>
                  </a:cubicBezTo>
                  <a:cubicBezTo>
                    <a:pt x="46" y="35"/>
                    <a:pt x="53" y="37"/>
                    <a:pt x="55" y="37"/>
                  </a:cubicBezTo>
                  <a:cubicBezTo>
                    <a:pt x="57" y="37"/>
                    <a:pt x="60" y="34"/>
                    <a:pt x="64" y="34"/>
                  </a:cubicBezTo>
                  <a:cubicBezTo>
                    <a:pt x="69" y="34"/>
                    <a:pt x="71" y="31"/>
                    <a:pt x="72" y="31"/>
                  </a:cubicBezTo>
                  <a:cubicBezTo>
                    <a:pt x="72" y="31"/>
                    <a:pt x="72" y="31"/>
                    <a:pt x="72" y="31"/>
                  </a:cubicBezTo>
                  <a:cubicBezTo>
                    <a:pt x="72" y="30"/>
                    <a:pt x="73" y="29"/>
                    <a:pt x="74" y="29"/>
                  </a:cubicBezTo>
                  <a:cubicBezTo>
                    <a:pt x="76" y="28"/>
                    <a:pt x="74" y="25"/>
                    <a:pt x="76" y="24"/>
                  </a:cubicBezTo>
                  <a:cubicBezTo>
                    <a:pt x="77" y="22"/>
                    <a:pt x="75" y="19"/>
                    <a:pt x="77" y="19"/>
                  </a:cubicBezTo>
                  <a:cubicBezTo>
                    <a:pt x="79" y="20"/>
                    <a:pt x="82" y="20"/>
                    <a:pt x="82" y="16"/>
                  </a:cubicBezTo>
                  <a:cubicBezTo>
                    <a:pt x="82" y="15"/>
                    <a:pt x="83" y="14"/>
                    <a:pt x="84" y="13"/>
                  </a:cubicBezTo>
                  <a:cubicBezTo>
                    <a:pt x="81" y="10"/>
                    <a:pt x="79" y="4"/>
                    <a:pt x="79" y="4"/>
                  </a:cubicBezTo>
                  <a:cubicBezTo>
                    <a:pt x="79" y="4"/>
                    <a:pt x="74" y="6"/>
                    <a:pt x="71" y="3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77" name="Freeform 71"/>
            <p:cNvSpPr>
              <a:spLocks/>
            </p:cNvSpPr>
            <p:nvPr/>
          </p:nvSpPr>
          <p:spPr bwMode="auto">
            <a:xfrm>
              <a:off x="4706938" y="2103438"/>
              <a:ext cx="142875" cy="80963"/>
            </a:xfrm>
            <a:custGeom>
              <a:avLst/>
              <a:gdLst/>
              <a:ahLst/>
              <a:cxnLst>
                <a:cxn ang="0">
                  <a:pos x="71" y="8"/>
                </a:cxn>
                <a:cxn ang="0">
                  <a:pos x="68" y="7"/>
                </a:cxn>
                <a:cxn ang="0">
                  <a:pos x="61" y="4"/>
                </a:cxn>
                <a:cxn ang="0">
                  <a:pos x="51" y="1"/>
                </a:cxn>
                <a:cxn ang="0">
                  <a:pos x="40" y="7"/>
                </a:cxn>
                <a:cxn ang="0">
                  <a:pos x="28" y="11"/>
                </a:cxn>
                <a:cxn ang="0">
                  <a:pos x="13" y="11"/>
                </a:cxn>
                <a:cxn ang="0">
                  <a:pos x="12" y="9"/>
                </a:cxn>
                <a:cxn ang="0">
                  <a:pos x="10" y="12"/>
                </a:cxn>
                <a:cxn ang="0">
                  <a:pos x="5" y="15"/>
                </a:cxn>
                <a:cxn ang="0">
                  <a:pos x="4" y="20"/>
                </a:cxn>
                <a:cxn ang="0">
                  <a:pos x="2" y="25"/>
                </a:cxn>
                <a:cxn ang="0">
                  <a:pos x="0" y="27"/>
                </a:cxn>
                <a:cxn ang="0">
                  <a:pos x="3" y="32"/>
                </a:cxn>
                <a:cxn ang="0">
                  <a:pos x="3" y="32"/>
                </a:cxn>
                <a:cxn ang="0">
                  <a:pos x="12" y="39"/>
                </a:cxn>
                <a:cxn ang="0">
                  <a:pos x="24" y="41"/>
                </a:cxn>
                <a:cxn ang="0">
                  <a:pos x="39" y="37"/>
                </a:cxn>
                <a:cxn ang="0">
                  <a:pos x="44" y="38"/>
                </a:cxn>
                <a:cxn ang="0">
                  <a:pos x="47" y="39"/>
                </a:cxn>
                <a:cxn ang="0">
                  <a:pos x="54" y="34"/>
                </a:cxn>
                <a:cxn ang="0">
                  <a:pos x="64" y="17"/>
                </a:cxn>
                <a:cxn ang="0">
                  <a:pos x="72" y="12"/>
                </a:cxn>
                <a:cxn ang="0">
                  <a:pos x="71" y="8"/>
                </a:cxn>
              </a:cxnLst>
              <a:rect l="0" t="0" r="r" b="b"/>
              <a:pathLst>
                <a:path w="74" h="42">
                  <a:moveTo>
                    <a:pt x="71" y="8"/>
                  </a:moveTo>
                  <a:cubicBezTo>
                    <a:pt x="70" y="8"/>
                    <a:pt x="69" y="7"/>
                    <a:pt x="68" y="7"/>
                  </a:cubicBezTo>
                  <a:cubicBezTo>
                    <a:pt x="65" y="6"/>
                    <a:pt x="62" y="5"/>
                    <a:pt x="61" y="4"/>
                  </a:cubicBezTo>
                  <a:cubicBezTo>
                    <a:pt x="59" y="2"/>
                    <a:pt x="52" y="1"/>
                    <a:pt x="51" y="1"/>
                  </a:cubicBezTo>
                  <a:cubicBezTo>
                    <a:pt x="50" y="0"/>
                    <a:pt x="43" y="7"/>
                    <a:pt x="40" y="7"/>
                  </a:cubicBezTo>
                  <a:cubicBezTo>
                    <a:pt x="38" y="7"/>
                    <a:pt x="28" y="9"/>
                    <a:pt x="28" y="11"/>
                  </a:cubicBezTo>
                  <a:cubicBezTo>
                    <a:pt x="28" y="14"/>
                    <a:pt x="16" y="14"/>
                    <a:pt x="13" y="11"/>
                  </a:cubicBezTo>
                  <a:cubicBezTo>
                    <a:pt x="13" y="11"/>
                    <a:pt x="12" y="10"/>
                    <a:pt x="12" y="9"/>
                  </a:cubicBezTo>
                  <a:cubicBezTo>
                    <a:pt x="11" y="10"/>
                    <a:pt x="10" y="11"/>
                    <a:pt x="10" y="12"/>
                  </a:cubicBezTo>
                  <a:cubicBezTo>
                    <a:pt x="10" y="16"/>
                    <a:pt x="7" y="16"/>
                    <a:pt x="5" y="15"/>
                  </a:cubicBezTo>
                  <a:cubicBezTo>
                    <a:pt x="3" y="15"/>
                    <a:pt x="5" y="18"/>
                    <a:pt x="4" y="20"/>
                  </a:cubicBezTo>
                  <a:cubicBezTo>
                    <a:pt x="2" y="21"/>
                    <a:pt x="4" y="24"/>
                    <a:pt x="2" y="25"/>
                  </a:cubicBezTo>
                  <a:cubicBezTo>
                    <a:pt x="1" y="25"/>
                    <a:pt x="0" y="26"/>
                    <a:pt x="0" y="27"/>
                  </a:cubicBezTo>
                  <a:cubicBezTo>
                    <a:pt x="1" y="28"/>
                    <a:pt x="3" y="32"/>
                    <a:pt x="3" y="32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5" y="33"/>
                    <a:pt x="10" y="37"/>
                    <a:pt x="12" y="39"/>
                  </a:cubicBezTo>
                  <a:cubicBezTo>
                    <a:pt x="14" y="42"/>
                    <a:pt x="21" y="42"/>
                    <a:pt x="24" y="41"/>
                  </a:cubicBezTo>
                  <a:cubicBezTo>
                    <a:pt x="26" y="41"/>
                    <a:pt x="39" y="37"/>
                    <a:pt x="39" y="37"/>
                  </a:cubicBezTo>
                  <a:cubicBezTo>
                    <a:pt x="39" y="37"/>
                    <a:pt x="42" y="38"/>
                    <a:pt x="44" y="38"/>
                  </a:cubicBezTo>
                  <a:cubicBezTo>
                    <a:pt x="44" y="38"/>
                    <a:pt x="46" y="38"/>
                    <a:pt x="47" y="39"/>
                  </a:cubicBezTo>
                  <a:cubicBezTo>
                    <a:pt x="48" y="38"/>
                    <a:pt x="51" y="37"/>
                    <a:pt x="54" y="34"/>
                  </a:cubicBezTo>
                  <a:cubicBezTo>
                    <a:pt x="57" y="30"/>
                    <a:pt x="63" y="18"/>
                    <a:pt x="64" y="17"/>
                  </a:cubicBezTo>
                  <a:cubicBezTo>
                    <a:pt x="66" y="16"/>
                    <a:pt x="70" y="14"/>
                    <a:pt x="72" y="12"/>
                  </a:cubicBezTo>
                  <a:cubicBezTo>
                    <a:pt x="74" y="11"/>
                    <a:pt x="73" y="9"/>
                    <a:pt x="71" y="8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78" name="Freeform 72"/>
            <p:cNvSpPr>
              <a:spLocks/>
            </p:cNvSpPr>
            <p:nvPr/>
          </p:nvSpPr>
          <p:spPr bwMode="auto">
            <a:xfrm>
              <a:off x="4625975" y="2038350"/>
              <a:ext cx="134938" cy="69850"/>
            </a:xfrm>
            <a:custGeom>
              <a:avLst/>
              <a:gdLst/>
              <a:ahLst/>
              <a:cxnLst>
                <a:cxn ang="0">
                  <a:pos x="68" y="17"/>
                </a:cxn>
                <a:cxn ang="0">
                  <a:pos x="60" y="15"/>
                </a:cxn>
                <a:cxn ang="0">
                  <a:pos x="57" y="11"/>
                </a:cxn>
                <a:cxn ang="0">
                  <a:pos x="51" y="12"/>
                </a:cxn>
                <a:cxn ang="0">
                  <a:pos x="45" y="9"/>
                </a:cxn>
                <a:cxn ang="0">
                  <a:pos x="37" y="4"/>
                </a:cxn>
                <a:cxn ang="0">
                  <a:pos x="31" y="0"/>
                </a:cxn>
                <a:cxn ang="0">
                  <a:pos x="30" y="1"/>
                </a:cxn>
                <a:cxn ang="0">
                  <a:pos x="24" y="2"/>
                </a:cxn>
                <a:cxn ang="0">
                  <a:pos x="15" y="6"/>
                </a:cxn>
                <a:cxn ang="0">
                  <a:pos x="3" y="10"/>
                </a:cxn>
                <a:cxn ang="0">
                  <a:pos x="4" y="16"/>
                </a:cxn>
                <a:cxn ang="0">
                  <a:pos x="8" y="26"/>
                </a:cxn>
                <a:cxn ang="0">
                  <a:pos x="20" y="35"/>
                </a:cxn>
                <a:cxn ang="0">
                  <a:pos x="19" y="35"/>
                </a:cxn>
                <a:cxn ang="0">
                  <a:pos x="29" y="35"/>
                </a:cxn>
                <a:cxn ang="0">
                  <a:pos x="31" y="30"/>
                </a:cxn>
                <a:cxn ang="0">
                  <a:pos x="42" y="33"/>
                </a:cxn>
                <a:cxn ang="0">
                  <a:pos x="50" y="34"/>
                </a:cxn>
                <a:cxn ang="0">
                  <a:pos x="51" y="36"/>
                </a:cxn>
                <a:cxn ang="0">
                  <a:pos x="54" y="33"/>
                </a:cxn>
                <a:cxn ang="0">
                  <a:pos x="65" y="27"/>
                </a:cxn>
                <a:cxn ang="0">
                  <a:pos x="71" y="22"/>
                </a:cxn>
                <a:cxn ang="0">
                  <a:pos x="68" y="17"/>
                </a:cxn>
              </a:cxnLst>
              <a:rect l="0" t="0" r="r" b="b"/>
              <a:pathLst>
                <a:path w="71" h="36">
                  <a:moveTo>
                    <a:pt x="68" y="17"/>
                  </a:moveTo>
                  <a:cubicBezTo>
                    <a:pt x="66" y="15"/>
                    <a:pt x="61" y="16"/>
                    <a:pt x="60" y="15"/>
                  </a:cubicBezTo>
                  <a:cubicBezTo>
                    <a:pt x="60" y="13"/>
                    <a:pt x="59" y="11"/>
                    <a:pt x="57" y="11"/>
                  </a:cubicBezTo>
                  <a:cubicBezTo>
                    <a:pt x="55" y="11"/>
                    <a:pt x="52" y="9"/>
                    <a:pt x="51" y="12"/>
                  </a:cubicBezTo>
                  <a:cubicBezTo>
                    <a:pt x="50" y="14"/>
                    <a:pt x="45" y="11"/>
                    <a:pt x="45" y="9"/>
                  </a:cubicBezTo>
                  <a:cubicBezTo>
                    <a:pt x="45" y="7"/>
                    <a:pt x="43" y="6"/>
                    <a:pt x="37" y="4"/>
                  </a:cubicBezTo>
                  <a:cubicBezTo>
                    <a:pt x="35" y="3"/>
                    <a:pt x="33" y="2"/>
                    <a:pt x="31" y="0"/>
                  </a:cubicBezTo>
                  <a:cubicBezTo>
                    <a:pt x="31" y="1"/>
                    <a:pt x="31" y="1"/>
                    <a:pt x="30" y="1"/>
                  </a:cubicBezTo>
                  <a:cubicBezTo>
                    <a:pt x="29" y="3"/>
                    <a:pt x="26" y="0"/>
                    <a:pt x="24" y="2"/>
                  </a:cubicBezTo>
                  <a:cubicBezTo>
                    <a:pt x="23" y="3"/>
                    <a:pt x="18" y="3"/>
                    <a:pt x="15" y="6"/>
                  </a:cubicBezTo>
                  <a:cubicBezTo>
                    <a:pt x="12" y="8"/>
                    <a:pt x="7" y="10"/>
                    <a:pt x="3" y="10"/>
                  </a:cubicBezTo>
                  <a:cubicBezTo>
                    <a:pt x="0" y="11"/>
                    <a:pt x="3" y="14"/>
                    <a:pt x="4" y="16"/>
                  </a:cubicBezTo>
                  <a:cubicBezTo>
                    <a:pt x="5" y="19"/>
                    <a:pt x="5" y="24"/>
                    <a:pt x="8" y="26"/>
                  </a:cubicBezTo>
                  <a:cubicBezTo>
                    <a:pt x="10" y="28"/>
                    <a:pt x="19" y="33"/>
                    <a:pt x="20" y="35"/>
                  </a:cubicBezTo>
                  <a:cubicBezTo>
                    <a:pt x="20" y="35"/>
                    <a:pt x="20" y="35"/>
                    <a:pt x="19" y="35"/>
                  </a:cubicBezTo>
                  <a:cubicBezTo>
                    <a:pt x="23" y="36"/>
                    <a:pt x="28" y="36"/>
                    <a:pt x="29" y="35"/>
                  </a:cubicBezTo>
                  <a:cubicBezTo>
                    <a:pt x="30" y="33"/>
                    <a:pt x="31" y="30"/>
                    <a:pt x="31" y="30"/>
                  </a:cubicBezTo>
                  <a:cubicBezTo>
                    <a:pt x="31" y="30"/>
                    <a:pt x="39" y="30"/>
                    <a:pt x="42" y="33"/>
                  </a:cubicBezTo>
                  <a:cubicBezTo>
                    <a:pt x="45" y="36"/>
                    <a:pt x="50" y="34"/>
                    <a:pt x="50" y="34"/>
                  </a:cubicBezTo>
                  <a:cubicBezTo>
                    <a:pt x="50" y="34"/>
                    <a:pt x="50" y="35"/>
                    <a:pt x="51" y="36"/>
                  </a:cubicBezTo>
                  <a:cubicBezTo>
                    <a:pt x="52" y="34"/>
                    <a:pt x="53" y="33"/>
                    <a:pt x="54" y="33"/>
                  </a:cubicBezTo>
                  <a:cubicBezTo>
                    <a:pt x="57" y="32"/>
                    <a:pt x="62" y="32"/>
                    <a:pt x="65" y="27"/>
                  </a:cubicBezTo>
                  <a:cubicBezTo>
                    <a:pt x="66" y="25"/>
                    <a:pt x="69" y="23"/>
                    <a:pt x="71" y="22"/>
                  </a:cubicBezTo>
                  <a:cubicBezTo>
                    <a:pt x="70" y="20"/>
                    <a:pt x="69" y="17"/>
                    <a:pt x="68" y="17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79" name="Freeform 73"/>
            <p:cNvSpPr>
              <a:spLocks/>
            </p:cNvSpPr>
            <p:nvPr/>
          </p:nvSpPr>
          <p:spPr bwMode="auto">
            <a:xfrm>
              <a:off x="4722813" y="2079625"/>
              <a:ext cx="120650" cy="50800"/>
            </a:xfrm>
            <a:custGeom>
              <a:avLst/>
              <a:gdLst/>
              <a:ahLst/>
              <a:cxnLst>
                <a:cxn ang="0">
                  <a:pos x="47" y="3"/>
                </a:cxn>
                <a:cxn ang="0">
                  <a:pos x="38" y="3"/>
                </a:cxn>
                <a:cxn ang="0">
                  <a:pos x="29" y="1"/>
                </a:cxn>
                <a:cxn ang="0">
                  <a:pos x="22" y="2"/>
                </a:cxn>
                <a:cxn ang="0">
                  <a:pos x="20" y="1"/>
                </a:cxn>
                <a:cxn ang="0">
                  <a:pos x="14" y="6"/>
                </a:cxn>
                <a:cxn ang="0">
                  <a:pos x="3" y="12"/>
                </a:cxn>
                <a:cxn ang="0">
                  <a:pos x="0" y="15"/>
                </a:cxn>
                <a:cxn ang="0">
                  <a:pos x="5" y="24"/>
                </a:cxn>
                <a:cxn ang="0">
                  <a:pos x="20" y="24"/>
                </a:cxn>
                <a:cxn ang="0">
                  <a:pos x="32" y="20"/>
                </a:cxn>
                <a:cxn ang="0">
                  <a:pos x="43" y="14"/>
                </a:cxn>
                <a:cxn ang="0">
                  <a:pos x="53" y="17"/>
                </a:cxn>
                <a:cxn ang="0">
                  <a:pos x="60" y="20"/>
                </a:cxn>
                <a:cxn ang="0">
                  <a:pos x="58" y="16"/>
                </a:cxn>
                <a:cxn ang="0">
                  <a:pos x="63" y="8"/>
                </a:cxn>
                <a:cxn ang="0">
                  <a:pos x="63" y="7"/>
                </a:cxn>
                <a:cxn ang="0">
                  <a:pos x="56" y="6"/>
                </a:cxn>
                <a:cxn ang="0">
                  <a:pos x="47" y="3"/>
                </a:cxn>
              </a:cxnLst>
              <a:rect l="0" t="0" r="r" b="b"/>
              <a:pathLst>
                <a:path w="63" h="27">
                  <a:moveTo>
                    <a:pt x="47" y="3"/>
                  </a:moveTo>
                  <a:cubicBezTo>
                    <a:pt x="43" y="4"/>
                    <a:pt x="41" y="1"/>
                    <a:pt x="38" y="3"/>
                  </a:cubicBezTo>
                  <a:cubicBezTo>
                    <a:pt x="35" y="4"/>
                    <a:pt x="30" y="3"/>
                    <a:pt x="29" y="1"/>
                  </a:cubicBezTo>
                  <a:cubicBezTo>
                    <a:pt x="27" y="0"/>
                    <a:pt x="24" y="4"/>
                    <a:pt x="22" y="2"/>
                  </a:cubicBezTo>
                  <a:cubicBezTo>
                    <a:pt x="21" y="2"/>
                    <a:pt x="21" y="1"/>
                    <a:pt x="20" y="1"/>
                  </a:cubicBezTo>
                  <a:cubicBezTo>
                    <a:pt x="18" y="2"/>
                    <a:pt x="15" y="4"/>
                    <a:pt x="14" y="6"/>
                  </a:cubicBezTo>
                  <a:cubicBezTo>
                    <a:pt x="11" y="11"/>
                    <a:pt x="6" y="11"/>
                    <a:pt x="3" y="12"/>
                  </a:cubicBezTo>
                  <a:cubicBezTo>
                    <a:pt x="2" y="12"/>
                    <a:pt x="1" y="13"/>
                    <a:pt x="0" y="15"/>
                  </a:cubicBezTo>
                  <a:cubicBezTo>
                    <a:pt x="1" y="18"/>
                    <a:pt x="3" y="22"/>
                    <a:pt x="5" y="24"/>
                  </a:cubicBezTo>
                  <a:cubicBezTo>
                    <a:pt x="8" y="27"/>
                    <a:pt x="20" y="27"/>
                    <a:pt x="20" y="24"/>
                  </a:cubicBezTo>
                  <a:cubicBezTo>
                    <a:pt x="20" y="22"/>
                    <a:pt x="30" y="20"/>
                    <a:pt x="32" y="20"/>
                  </a:cubicBezTo>
                  <a:cubicBezTo>
                    <a:pt x="35" y="20"/>
                    <a:pt x="42" y="13"/>
                    <a:pt x="43" y="14"/>
                  </a:cubicBezTo>
                  <a:cubicBezTo>
                    <a:pt x="44" y="14"/>
                    <a:pt x="51" y="15"/>
                    <a:pt x="53" y="17"/>
                  </a:cubicBezTo>
                  <a:cubicBezTo>
                    <a:pt x="54" y="18"/>
                    <a:pt x="57" y="19"/>
                    <a:pt x="60" y="20"/>
                  </a:cubicBezTo>
                  <a:cubicBezTo>
                    <a:pt x="59" y="18"/>
                    <a:pt x="58" y="17"/>
                    <a:pt x="58" y="16"/>
                  </a:cubicBezTo>
                  <a:cubicBezTo>
                    <a:pt x="58" y="14"/>
                    <a:pt x="62" y="9"/>
                    <a:pt x="63" y="8"/>
                  </a:cubicBezTo>
                  <a:cubicBezTo>
                    <a:pt x="63" y="7"/>
                    <a:pt x="63" y="7"/>
                    <a:pt x="63" y="7"/>
                  </a:cubicBezTo>
                  <a:cubicBezTo>
                    <a:pt x="60" y="7"/>
                    <a:pt x="57" y="6"/>
                    <a:pt x="56" y="6"/>
                  </a:cubicBezTo>
                  <a:cubicBezTo>
                    <a:pt x="55" y="4"/>
                    <a:pt x="51" y="3"/>
                    <a:pt x="47" y="3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80" name="Freeform 74"/>
            <p:cNvSpPr>
              <a:spLocks/>
            </p:cNvSpPr>
            <p:nvPr/>
          </p:nvSpPr>
          <p:spPr bwMode="auto">
            <a:xfrm>
              <a:off x="4151313" y="2281238"/>
              <a:ext cx="80963" cy="133350"/>
            </a:xfrm>
            <a:custGeom>
              <a:avLst/>
              <a:gdLst/>
              <a:ahLst/>
              <a:cxnLst>
                <a:cxn ang="0">
                  <a:pos x="30" y="57"/>
                </a:cxn>
                <a:cxn ang="0">
                  <a:pos x="28" y="52"/>
                </a:cxn>
                <a:cxn ang="0">
                  <a:pos x="31" y="45"/>
                </a:cxn>
                <a:cxn ang="0">
                  <a:pos x="27" y="39"/>
                </a:cxn>
                <a:cxn ang="0">
                  <a:pos x="30" y="35"/>
                </a:cxn>
                <a:cxn ang="0">
                  <a:pos x="32" y="27"/>
                </a:cxn>
                <a:cxn ang="0">
                  <a:pos x="31" y="17"/>
                </a:cxn>
                <a:cxn ang="0">
                  <a:pos x="39" y="10"/>
                </a:cxn>
                <a:cxn ang="0">
                  <a:pos x="36" y="6"/>
                </a:cxn>
                <a:cxn ang="0">
                  <a:pos x="29" y="4"/>
                </a:cxn>
                <a:cxn ang="0">
                  <a:pos x="25" y="4"/>
                </a:cxn>
                <a:cxn ang="0">
                  <a:pos x="18" y="3"/>
                </a:cxn>
                <a:cxn ang="0">
                  <a:pos x="14" y="2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4" y="38"/>
                </a:cxn>
                <a:cxn ang="0">
                  <a:pos x="8" y="48"/>
                </a:cxn>
                <a:cxn ang="0">
                  <a:pos x="10" y="67"/>
                </a:cxn>
                <a:cxn ang="0">
                  <a:pos x="18" y="70"/>
                </a:cxn>
                <a:cxn ang="0">
                  <a:pos x="27" y="68"/>
                </a:cxn>
                <a:cxn ang="0">
                  <a:pos x="26" y="64"/>
                </a:cxn>
                <a:cxn ang="0">
                  <a:pos x="30" y="57"/>
                </a:cxn>
              </a:cxnLst>
              <a:rect l="0" t="0" r="r" b="b"/>
              <a:pathLst>
                <a:path w="42" h="70">
                  <a:moveTo>
                    <a:pt x="30" y="57"/>
                  </a:moveTo>
                  <a:cubicBezTo>
                    <a:pt x="35" y="56"/>
                    <a:pt x="29" y="53"/>
                    <a:pt x="28" y="52"/>
                  </a:cubicBezTo>
                  <a:cubicBezTo>
                    <a:pt x="27" y="50"/>
                    <a:pt x="28" y="45"/>
                    <a:pt x="31" y="45"/>
                  </a:cubicBezTo>
                  <a:cubicBezTo>
                    <a:pt x="33" y="45"/>
                    <a:pt x="31" y="43"/>
                    <a:pt x="27" y="39"/>
                  </a:cubicBezTo>
                  <a:cubicBezTo>
                    <a:pt x="24" y="36"/>
                    <a:pt x="27" y="35"/>
                    <a:pt x="30" y="35"/>
                  </a:cubicBezTo>
                  <a:cubicBezTo>
                    <a:pt x="33" y="35"/>
                    <a:pt x="29" y="30"/>
                    <a:pt x="32" y="27"/>
                  </a:cubicBezTo>
                  <a:cubicBezTo>
                    <a:pt x="35" y="24"/>
                    <a:pt x="31" y="19"/>
                    <a:pt x="31" y="17"/>
                  </a:cubicBezTo>
                  <a:cubicBezTo>
                    <a:pt x="31" y="14"/>
                    <a:pt x="35" y="13"/>
                    <a:pt x="39" y="10"/>
                  </a:cubicBezTo>
                  <a:cubicBezTo>
                    <a:pt x="42" y="7"/>
                    <a:pt x="36" y="8"/>
                    <a:pt x="36" y="6"/>
                  </a:cubicBezTo>
                  <a:cubicBezTo>
                    <a:pt x="36" y="3"/>
                    <a:pt x="32" y="2"/>
                    <a:pt x="29" y="4"/>
                  </a:cubicBezTo>
                  <a:cubicBezTo>
                    <a:pt x="26" y="6"/>
                    <a:pt x="27" y="4"/>
                    <a:pt x="25" y="4"/>
                  </a:cubicBezTo>
                  <a:cubicBezTo>
                    <a:pt x="22" y="4"/>
                    <a:pt x="18" y="5"/>
                    <a:pt x="18" y="3"/>
                  </a:cubicBezTo>
                  <a:cubicBezTo>
                    <a:pt x="18" y="0"/>
                    <a:pt x="16" y="0"/>
                    <a:pt x="14" y="2"/>
                  </a:cubicBezTo>
                  <a:cubicBezTo>
                    <a:pt x="13" y="3"/>
                    <a:pt x="12" y="4"/>
                    <a:pt x="11" y="4"/>
                  </a:cubicBezTo>
                  <a:cubicBezTo>
                    <a:pt x="10" y="7"/>
                    <a:pt x="10" y="10"/>
                    <a:pt x="11" y="11"/>
                  </a:cubicBezTo>
                  <a:cubicBezTo>
                    <a:pt x="13" y="15"/>
                    <a:pt x="8" y="33"/>
                    <a:pt x="4" y="38"/>
                  </a:cubicBezTo>
                  <a:cubicBezTo>
                    <a:pt x="0" y="43"/>
                    <a:pt x="4" y="45"/>
                    <a:pt x="8" y="48"/>
                  </a:cubicBezTo>
                  <a:cubicBezTo>
                    <a:pt x="13" y="52"/>
                    <a:pt x="10" y="64"/>
                    <a:pt x="10" y="67"/>
                  </a:cubicBezTo>
                  <a:cubicBezTo>
                    <a:pt x="10" y="70"/>
                    <a:pt x="14" y="70"/>
                    <a:pt x="18" y="70"/>
                  </a:cubicBezTo>
                  <a:cubicBezTo>
                    <a:pt x="21" y="70"/>
                    <a:pt x="24" y="68"/>
                    <a:pt x="27" y="68"/>
                  </a:cubicBezTo>
                  <a:cubicBezTo>
                    <a:pt x="26" y="66"/>
                    <a:pt x="26" y="65"/>
                    <a:pt x="26" y="64"/>
                  </a:cubicBezTo>
                  <a:cubicBezTo>
                    <a:pt x="26" y="62"/>
                    <a:pt x="26" y="58"/>
                    <a:pt x="30" y="57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81" name="Freeform 75"/>
            <p:cNvSpPr>
              <a:spLocks/>
            </p:cNvSpPr>
            <p:nvPr/>
          </p:nvSpPr>
          <p:spPr bwMode="auto">
            <a:xfrm>
              <a:off x="4430713" y="1968500"/>
              <a:ext cx="88900" cy="76200"/>
            </a:xfrm>
            <a:custGeom>
              <a:avLst/>
              <a:gdLst/>
              <a:ahLst/>
              <a:cxnLst>
                <a:cxn ang="0">
                  <a:pos x="15" y="31"/>
                </a:cxn>
                <a:cxn ang="0">
                  <a:pos x="23" y="32"/>
                </a:cxn>
                <a:cxn ang="0">
                  <a:pos x="31" y="38"/>
                </a:cxn>
                <a:cxn ang="0">
                  <a:pos x="33" y="40"/>
                </a:cxn>
                <a:cxn ang="0">
                  <a:pos x="35" y="32"/>
                </a:cxn>
                <a:cxn ang="0">
                  <a:pos x="35" y="26"/>
                </a:cxn>
                <a:cxn ang="0">
                  <a:pos x="42" y="23"/>
                </a:cxn>
                <a:cxn ang="0">
                  <a:pos x="44" y="20"/>
                </a:cxn>
                <a:cxn ang="0">
                  <a:pos x="40" y="14"/>
                </a:cxn>
                <a:cxn ang="0">
                  <a:pos x="46" y="8"/>
                </a:cxn>
                <a:cxn ang="0">
                  <a:pos x="46" y="1"/>
                </a:cxn>
                <a:cxn ang="0">
                  <a:pos x="43" y="2"/>
                </a:cxn>
                <a:cxn ang="0">
                  <a:pos x="32" y="2"/>
                </a:cxn>
                <a:cxn ang="0">
                  <a:pos x="27" y="10"/>
                </a:cxn>
                <a:cxn ang="0">
                  <a:pos x="22" y="10"/>
                </a:cxn>
                <a:cxn ang="0">
                  <a:pos x="16" y="13"/>
                </a:cxn>
                <a:cxn ang="0">
                  <a:pos x="11" y="22"/>
                </a:cxn>
                <a:cxn ang="0">
                  <a:pos x="2" y="33"/>
                </a:cxn>
                <a:cxn ang="0">
                  <a:pos x="0" y="34"/>
                </a:cxn>
                <a:cxn ang="0">
                  <a:pos x="4" y="35"/>
                </a:cxn>
                <a:cxn ang="0">
                  <a:pos x="15" y="31"/>
                </a:cxn>
              </a:cxnLst>
              <a:rect l="0" t="0" r="r" b="b"/>
              <a:pathLst>
                <a:path w="47" h="40">
                  <a:moveTo>
                    <a:pt x="15" y="31"/>
                  </a:moveTo>
                  <a:cubicBezTo>
                    <a:pt x="17" y="29"/>
                    <a:pt x="21" y="30"/>
                    <a:pt x="23" y="32"/>
                  </a:cubicBezTo>
                  <a:cubicBezTo>
                    <a:pt x="25" y="34"/>
                    <a:pt x="28" y="35"/>
                    <a:pt x="31" y="38"/>
                  </a:cubicBezTo>
                  <a:cubicBezTo>
                    <a:pt x="32" y="39"/>
                    <a:pt x="33" y="40"/>
                    <a:pt x="33" y="40"/>
                  </a:cubicBezTo>
                  <a:cubicBezTo>
                    <a:pt x="34" y="38"/>
                    <a:pt x="34" y="34"/>
                    <a:pt x="35" y="32"/>
                  </a:cubicBezTo>
                  <a:cubicBezTo>
                    <a:pt x="36" y="29"/>
                    <a:pt x="34" y="26"/>
                    <a:pt x="35" y="26"/>
                  </a:cubicBezTo>
                  <a:cubicBezTo>
                    <a:pt x="37" y="26"/>
                    <a:pt x="42" y="26"/>
                    <a:pt x="42" y="23"/>
                  </a:cubicBezTo>
                  <a:cubicBezTo>
                    <a:pt x="42" y="20"/>
                    <a:pt x="43" y="21"/>
                    <a:pt x="44" y="20"/>
                  </a:cubicBezTo>
                  <a:cubicBezTo>
                    <a:pt x="45" y="18"/>
                    <a:pt x="41" y="15"/>
                    <a:pt x="40" y="14"/>
                  </a:cubicBezTo>
                  <a:cubicBezTo>
                    <a:pt x="40" y="13"/>
                    <a:pt x="43" y="12"/>
                    <a:pt x="46" y="8"/>
                  </a:cubicBezTo>
                  <a:cubicBezTo>
                    <a:pt x="47" y="7"/>
                    <a:pt x="47" y="4"/>
                    <a:pt x="46" y="1"/>
                  </a:cubicBezTo>
                  <a:cubicBezTo>
                    <a:pt x="45" y="2"/>
                    <a:pt x="44" y="3"/>
                    <a:pt x="43" y="2"/>
                  </a:cubicBezTo>
                  <a:cubicBezTo>
                    <a:pt x="40" y="0"/>
                    <a:pt x="37" y="1"/>
                    <a:pt x="32" y="2"/>
                  </a:cubicBezTo>
                  <a:cubicBezTo>
                    <a:pt x="27" y="3"/>
                    <a:pt x="25" y="8"/>
                    <a:pt x="27" y="10"/>
                  </a:cubicBezTo>
                  <a:cubicBezTo>
                    <a:pt x="29" y="12"/>
                    <a:pt x="22" y="13"/>
                    <a:pt x="22" y="10"/>
                  </a:cubicBezTo>
                  <a:cubicBezTo>
                    <a:pt x="21" y="8"/>
                    <a:pt x="16" y="9"/>
                    <a:pt x="16" y="13"/>
                  </a:cubicBezTo>
                  <a:cubicBezTo>
                    <a:pt x="17" y="16"/>
                    <a:pt x="11" y="18"/>
                    <a:pt x="11" y="22"/>
                  </a:cubicBezTo>
                  <a:cubicBezTo>
                    <a:pt x="12" y="26"/>
                    <a:pt x="6" y="30"/>
                    <a:pt x="2" y="33"/>
                  </a:cubicBezTo>
                  <a:cubicBezTo>
                    <a:pt x="2" y="33"/>
                    <a:pt x="1" y="33"/>
                    <a:pt x="0" y="34"/>
                  </a:cubicBezTo>
                  <a:cubicBezTo>
                    <a:pt x="2" y="34"/>
                    <a:pt x="4" y="35"/>
                    <a:pt x="4" y="35"/>
                  </a:cubicBezTo>
                  <a:cubicBezTo>
                    <a:pt x="8" y="35"/>
                    <a:pt x="13" y="33"/>
                    <a:pt x="15" y="31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82" name="Freeform 76"/>
            <p:cNvSpPr>
              <a:spLocks/>
            </p:cNvSpPr>
            <p:nvPr/>
          </p:nvSpPr>
          <p:spPr bwMode="auto">
            <a:xfrm>
              <a:off x="4487863" y="2065338"/>
              <a:ext cx="15875" cy="19050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9"/>
                </a:cxn>
                <a:cxn ang="0">
                  <a:pos x="8" y="10"/>
                </a:cxn>
                <a:cxn ang="0">
                  <a:pos x="4" y="1"/>
                </a:cxn>
                <a:cxn ang="0">
                  <a:pos x="4" y="0"/>
                </a:cxn>
              </a:cxnLst>
              <a:rect l="0" t="0" r="r" b="b"/>
              <a:pathLst>
                <a:path w="8" h="10">
                  <a:moveTo>
                    <a:pt x="4" y="0"/>
                  </a:moveTo>
                  <a:cubicBezTo>
                    <a:pt x="2" y="1"/>
                    <a:pt x="0" y="4"/>
                    <a:pt x="0" y="9"/>
                  </a:cubicBezTo>
                  <a:cubicBezTo>
                    <a:pt x="2" y="9"/>
                    <a:pt x="5" y="10"/>
                    <a:pt x="8" y="10"/>
                  </a:cubicBezTo>
                  <a:cubicBezTo>
                    <a:pt x="7" y="4"/>
                    <a:pt x="5" y="2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83" name="Freeform 77"/>
            <p:cNvSpPr>
              <a:spLocks/>
            </p:cNvSpPr>
            <p:nvPr/>
          </p:nvSpPr>
          <p:spPr bwMode="auto">
            <a:xfrm>
              <a:off x="4416425" y="2024063"/>
              <a:ext cx="84138" cy="60325"/>
            </a:xfrm>
            <a:custGeom>
              <a:avLst/>
              <a:gdLst/>
              <a:ahLst/>
              <a:cxnLst>
                <a:cxn ang="0">
                  <a:pos x="1" y="9"/>
                </a:cxn>
                <a:cxn ang="0">
                  <a:pos x="5" y="14"/>
                </a:cxn>
                <a:cxn ang="0">
                  <a:pos x="11" y="17"/>
                </a:cxn>
                <a:cxn ang="0">
                  <a:pos x="18" y="21"/>
                </a:cxn>
                <a:cxn ang="0">
                  <a:pos x="21" y="25"/>
                </a:cxn>
                <a:cxn ang="0">
                  <a:pos x="26" y="23"/>
                </a:cxn>
                <a:cxn ang="0">
                  <a:pos x="30" y="28"/>
                </a:cxn>
                <a:cxn ang="0">
                  <a:pos x="35" y="32"/>
                </a:cxn>
                <a:cxn ang="0">
                  <a:pos x="37" y="31"/>
                </a:cxn>
                <a:cxn ang="0">
                  <a:pos x="41" y="22"/>
                </a:cxn>
                <a:cxn ang="0">
                  <a:pos x="43" y="19"/>
                </a:cxn>
                <a:cxn ang="0">
                  <a:pos x="40" y="12"/>
                </a:cxn>
                <a:cxn ang="0">
                  <a:pos x="40" y="11"/>
                </a:cxn>
                <a:cxn ang="0">
                  <a:pos x="38" y="9"/>
                </a:cxn>
                <a:cxn ang="0">
                  <a:pos x="30" y="3"/>
                </a:cxn>
                <a:cxn ang="0">
                  <a:pos x="22" y="2"/>
                </a:cxn>
                <a:cxn ang="0">
                  <a:pos x="11" y="6"/>
                </a:cxn>
                <a:cxn ang="0">
                  <a:pos x="7" y="5"/>
                </a:cxn>
                <a:cxn ang="0">
                  <a:pos x="0" y="8"/>
                </a:cxn>
                <a:cxn ang="0">
                  <a:pos x="1" y="9"/>
                </a:cxn>
              </a:cxnLst>
              <a:rect l="0" t="0" r="r" b="b"/>
              <a:pathLst>
                <a:path w="44" h="32">
                  <a:moveTo>
                    <a:pt x="1" y="9"/>
                  </a:moveTo>
                  <a:cubicBezTo>
                    <a:pt x="2" y="11"/>
                    <a:pt x="4" y="15"/>
                    <a:pt x="5" y="14"/>
                  </a:cubicBezTo>
                  <a:cubicBezTo>
                    <a:pt x="6" y="12"/>
                    <a:pt x="9" y="16"/>
                    <a:pt x="11" y="17"/>
                  </a:cubicBezTo>
                  <a:cubicBezTo>
                    <a:pt x="13" y="18"/>
                    <a:pt x="18" y="20"/>
                    <a:pt x="18" y="21"/>
                  </a:cubicBezTo>
                  <a:cubicBezTo>
                    <a:pt x="18" y="23"/>
                    <a:pt x="19" y="26"/>
                    <a:pt x="21" y="25"/>
                  </a:cubicBezTo>
                  <a:cubicBezTo>
                    <a:pt x="24" y="24"/>
                    <a:pt x="26" y="21"/>
                    <a:pt x="26" y="23"/>
                  </a:cubicBezTo>
                  <a:cubicBezTo>
                    <a:pt x="26" y="25"/>
                    <a:pt x="27" y="28"/>
                    <a:pt x="30" y="28"/>
                  </a:cubicBezTo>
                  <a:cubicBezTo>
                    <a:pt x="32" y="27"/>
                    <a:pt x="33" y="32"/>
                    <a:pt x="35" y="32"/>
                  </a:cubicBezTo>
                  <a:cubicBezTo>
                    <a:pt x="36" y="31"/>
                    <a:pt x="36" y="31"/>
                    <a:pt x="37" y="31"/>
                  </a:cubicBezTo>
                  <a:cubicBezTo>
                    <a:pt x="37" y="26"/>
                    <a:pt x="39" y="23"/>
                    <a:pt x="41" y="22"/>
                  </a:cubicBezTo>
                  <a:cubicBezTo>
                    <a:pt x="42" y="21"/>
                    <a:pt x="43" y="20"/>
                    <a:pt x="43" y="19"/>
                  </a:cubicBezTo>
                  <a:cubicBezTo>
                    <a:pt x="44" y="17"/>
                    <a:pt x="40" y="14"/>
                    <a:pt x="40" y="12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0" y="11"/>
                    <a:pt x="39" y="10"/>
                    <a:pt x="38" y="9"/>
                  </a:cubicBezTo>
                  <a:cubicBezTo>
                    <a:pt x="35" y="6"/>
                    <a:pt x="32" y="5"/>
                    <a:pt x="30" y="3"/>
                  </a:cubicBezTo>
                  <a:cubicBezTo>
                    <a:pt x="28" y="1"/>
                    <a:pt x="24" y="0"/>
                    <a:pt x="22" y="2"/>
                  </a:cubicBezTo>
                  <a:cubicBezTo>
                    <a:pt x="20" y="4"/>
                    <a:pt x="15" y="6"/>
                    <a:pt x="11" y="6"/>
                  </a:cubicBezTo>
                  <a:cubicBezTo>
                    <a:pt x="11" y="6"/>
                    <a:pt x="9" y="5"/>
                    <a:pt x="7" y="5"/>
                  </a:cubicBezTo>
                  <a:cubicBezTo>
                    <a:pt x="5" y="6"/>
                    <a:pt x="2" y="7"/>
                    <a:pt x="0" y="8"/>
                  </a:cubicBezTo>
                  <a:cubicBezTo>
                    <a:pt x="0" y="8"/>
                    <a:pt x="1" y="8"/>
                    <a:pt x="1" y="9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84" name="Freeform 78"/>
            <p:cNvSpPr>
              <a:spLocks/>
            </p:cNvSpPr>
            <p:nvPr/>
          </p:nvSpPr>
          <p:spPr bwMode="auto">
            <a:xfrm>
              <a:off x="4797425" y="2112963"/>
              <a:ext cx="195263" cy="128588"/>
            </a:xfrm>
            <a:custGeom>
              <a:avLst/>
              <a:gdLst/>
              <a:ahLst/>
              <a:cxnLst>
                <a:cxn ang="0">
                  <a:pos x="91" y="45"/>
                </a:cxn>
                <a:cxn ang="0">
                  <a:pos x="87" y="42"/>
                </a:cxn>
                <a:cxn ang="0">
                  <a:pos x="87" y="41"/>
                </a:cxn>
                <a:cxn ang="0">
                  <a:pos x="85" y="29"/>
                </a:cxn>
                <a:cxn ang="0">
                  <a:pos x="78" y="13"/>
                </a:cxn>
                <a:cxn ang="0">
                  <a:pos x="70" y="0"/>
                </a:cxn>
                <a:cxn ang="0">
                  <a:pos x="65" y="3"/>
                </a:cxn>
                <a:cxn ang="0">
                  <a:pos x="59" y="6"/>
                </a:cxn>
                <a:cxn ang="0">
                  <a:pos x="53" y="7"/>
                </a:cxn>
                <a:cxn ang="0">
                  <a:pos x="48" y="8"/>
                </a:cxn>
                <a:cxn ang="0">
                  <a:pos x="41" y="6"/>
                </a:cxn>
                <a:cxn ang="0">
                  <a:pos x="30" y="4"/>
                </a:cxn>
                <a:cxn ang="0">
                  <a:pos x="26" y="5"/>
                </a:cxn>
                <a:cxn ang="0">
                  <a:pos x="25" y="7"/>
                </a:cxn>
                <a:cxn ang="0">
                  <a:pos x="17" y="12"/>
                </a:cxn>
                <a:cxn ang="0">
                  <a:pos x="7" y="29"/>
                </a:cxn>
                <a:cxn ang="0">
                  <a:pos x="0" y="34"/>
                </a:cxn>
                <a:cxn ang="0">
                  <a:pos x="4" y="41"/>
                </a:cxn>
                <a:cxn ang="0">
                  <a:pos x="8" y="45"/>
                </a:cxn>
                <a:cxn ang="0">
                  <a:pos x="9" y="52"/>
                </a:cxn>
                <a:cxn ang="0">
                  <a:pos x="22" y="55"/>
                </a:cxn>
                <a:cxn ang="0">
                  <a:pos x="22" y="60"/>
                </a:cxn>
                <a:cxn ang="0">
                  <a:pos x="29" y="65"/>
                </a:cxn>
                <a:cxn ang="0">
                  <a:pos x="41" y="66"/>
                </a:cxn>
                <a:cxn ang="0">
                  <a:pos x="53" y="66"/>
                </a:cxn>
                <a:cxn ang="0">
                  <a:pos x="61" y="63"/>
                </a:cxn>
                <a:cxn ang="0">
                  <a:pos x="74" y="61"/>
                </a:cxn>
                <a:cxn ang="0">
                  <a:pos x="83" y="63"/>
                </a:cxn>
                <a:cxn ang="0">
                  <a:pos x="90" y="66"/>
                </a:cxn>
                <a:cxn ang="0">
                  <a:pos x="90" y="61"/>
                </a:cxn>
                <a:cxn ang="0">
                  <a:pos x="96" y="51"/>
                </a:cxn>
                <a:cxn ang="0">
                  <a:pos x="101" y="45"/>
                </a:cxn>
                <a:cxn ang="0">
                  <a:pos x="101" y="45"/>
                </a:cxn>
                <a:cxn ang="0">
                  <a:pos x="97" y="42"/>
                </a:cxn>
                <a:cxn ang="0">
                  <a:pos x="91" y="45"/>
                </a:cxn>
              </a:cxnLst>
              <a:rect l="0" t="0" r="r" b="b"/>
              <a:pathLst>
                <a:path w="102" h="67">
                  <a:moveTo>
                    <a:pt x="91" y="45"/>
                  </a:moveTo>
                  <a:cubicBezTo>
                    <a:pt x="89" y="44"/>
                    <a:pt x="86" y="43"/>
                    <a:pt x="87" y="42"/>
                  </a:cubicBezTo>
                  <a:cubicBezTo>
                    <a:pt x="87" y="42"/>
                    <a:pt x="87" y="42"/>
                    <a:pt x="87" y="41"/>
                  </a:cubicBezTo>
                  <a:cubicBezTo>
                    <a:pt x="84" y="39"/>
                    <a:pt x="83" y="31"/>
                    <a:pt x="85" y="29"/>
                  </a:cubicBezTo>
                  <a:cubicBezTo>
                    <a:pt x="88" y="26"/>
                    <a:pt x="81" y="17"/>
                    <a:pt x="78" y="13"/>
                  </a:cubicBezTo>
                  <a:cubicBezTo>
                    <a:pt x="76" y="11"/>
                    <a:pt x="73" y="6"/>
                    <a:pt x="70" y="0"/>
                  </a:cubicBezTo>
                  <a:cubicBezTo>
                    <a:pt x="68" y="1"/>
                    <a:pt x="65" y="2"/>
                    <a:pt x="65" y="3"/>
                  </a:cubicBezTo>
                  <a:cubicBezTo>
                    <a:pt x="64" y="5"/>
                    <a:pt x="61" y="6"/>
                    <a:pt x="59" y="6"/>
                  </a:cubicBezTo>
                  <a:cubicBezTo>
                    <a:pt x="57" y="6"/>
                    <a:pt x="55" y="5"/>
                    <a:pt x="53" y="7"/>
                  </a:cubicBezTo>
                  <a:cubicBezTo>
                    <a:pt x="51" y="9"/>
                    <a:pt x="49" y="9"/>
                    <a:pt x="48" y="8"/>
                  </a:cubicBezTo>
                  <a:cubicBezTo>
                    <a:pt x="47" y="7"/>
                    <a:pt x="44" y="6"/>
                    <a:pt x="41" y="6"/>
                  </a:cubicBezTo>
                  <a:cubicBezTo>
                    <a:pt x="39" y="6"/>
                    <a:pt x="32" y="4"/>
                    <a:pt x="30" y="4"/>
                  </a:cubicBezTo>
                  <a:cubicBezTo>
                    <a:pt x="29" y="4"/>
                    <a:pt x="27" y="4"/>
                    <a:pt x="26" y="5"/>
                  </a:cubicBezTo>
                  <a:cubicBezTo>
                    <a:pt x="26" y="5"/>
                    <a:pt x="26" y="6"/>
                    <a:pt x="25" y="7"/>
                  </a:cubicBezTo>
                  <a:cubicBezTo>
                    <a:pt x="23" y="9"/>
                    <a:pt x="19" y="11"/>
                    <a:pt x="17" y="12"/>
                  </a:cubicBezTo>
                  <a:cubicBezTo>
                    <a:pt x="16" y="13"/>
                    <a:pt x="10" y="25"/>
                    <a:pt x="7" y="29"/>
                  </a:cubicBezTo>
                  <a:cubicBezTo>
                    <a:pt x="3" y="32"/>
                    <a:pt x="0" y="33"/>
                    <a:pt x="0" y="34"/>
                  </a:cubicBezTo>
                  <a:cubicBezTo>
                    <a:pt x="0" y="35"/>
                    <a:pt x="4" y="39"/>
                    <a:pt x="4" y="41"/>
                  </a:cubicBezTo>
                  <a:cubicBezTo>
                    <a:pt x="4" y="43"/>
                    <a:pt x="5" y="45"/>
                    <a:pt x="8" y="45"/>
                  </a:cubicBezTo>
                  <a:cubicBezTo>
                    <a:pt x="10" y="45"/>
                    <a:pt x="7" y="51"/>
                    <a:pt x="9" y="52"/>
                  </a:cubicBezTo>
                  <a:cubicBezTo>
                    <a:pt x="11" y="52"/>
                    <a:pt x="22" y="53"/>
                    <a:pt x="22" y="55"/>
                  </a:cubicBezTo>
                  <a:cubicBezTo>
                    <a:pt x="22" y="57"/>
                    <a:pt x="23" y="59"/>
                    <a:pt x="22" y="60"/>
                  </a:cubicBezTo>
                  <a:cubicBezTo>
                    <a:pt x="25" y="61"/>
                    <a:pt x="28" y="65"/>
                    <a:pt x="29" y="65"/>
                  </a:cubicBezTo>
                  <a:cubicBezTo>
                    <a:pt x="30" y="64"/>
                    <a:pt x="39" y="66"/>
                    <a:pt x="41" y="66"/>
                  </a:cubicBezTo>
                  <a:cubicBezTo>
                    <a:pt x="42" y="66"/>
                    <a:pt x="50" y="66"/>
                    <a:pt x="53" y="66"/>
                  </a:cubicBezTo>
                  <a:cubicBezTo>
                    <a:pt x="55" y="67"/>
                    <a:pt x="58" y="65"/>
                    <a:pt x="61" y="63"/>
                  </a:cubicBezTo>
                  <a:cubicBezTo>
                    <a:pt x="63" y="61"/>
                    <a:pt x="71" y="60"/>
                    <a:pt x="74" y="61"/>
                  </a:cubicBezTo>
                  <a:cubicBezTo>
                    <a:pt x="77" y="61"/>
                    <a:pt x="82" y="62"/>
                    <a:pt x="83" y="63"/>
                  </a:cubicBezTo>
                  <a:cubicBezTo>
                    <a:pt x="84" y="64"/>
                    <a:pt x="87" y="65"/>
                    <a:pt x="90" y="66"/>
                  </a:cubicBezTo>
                  <a:cubicBezTo>
                    <a:pt x="90" y="65"/>
                    <a:pt x="90" y="63"/>
                    <a:pt x="90" y="61"/>
                  </a:cubicBezTo>
                  <a:cubicBezTo>
                    <a:pt x="90" y="57"/>
                    <a:pt x="92" y="52"/>
                    <a:pt x="96" y="51"/>
                  </a:cubicBezTo>
                  <a:cubicBezTo>
                    <a:pt x="99" y="51"/>
                    <a:pt x="102" y="51"/>
                    <a:pt x="101" y="45"/>
                  </a:cubicBezTo>
                  <a:cubicBezTo>
                    <a:pt x="101" y="45"/>
                    <a:pt x="101" y="45"/>
                    <a:pt x="101" y="45"/>
                  </a:cubicBezTo>
                  <a:cubicBezTo>
                    <a:pt x="100" y="43"/>
                    <a:pt x="98" y="42"/>
                    <a:pt x="97" y="42"/>
                  </a:cubicBezTo>
                  <a:cubicBezTo>
                    <a:pt x="96" y="42"/>
                    <a:pt x="92" y="45"/>
                    <a:pt x="91" y="45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85" name="Freeform 79"/>
            <p:cNvSpPr>
              <a:spLocks/>
            </p:cNvSpPr>
            <p:nvPr/>
          </p:nvSpPr>
          <p:spPr bwMode="auto">
            <a:xfrm>
              <a:off x="4930775" y="2109788"/>
              <a:ext cx="66675" cy="82550"/>
            </a:xfrm>
            <a:custGeom>
              <a:avLst/>
              <a:gdLst/>
              <a:ahLst/>
              <a:cxnLst>
                <a:cxn ang="0">
                  <a:pos x="26" y="11"/>
                </a:cxn>
                <a:cxn ang="0">
                  <a:pos x="18" y="5"/>
                </a:cxn>
                <a:cxn ang="0">
                  <a:pos x="9" y="0"/>
                </a:cxn>
                <a:cxn ang="0">
                  <a:pos x="0" y="2"/>
                </a:cxn>
                <a:cxn ang="0">
                  <a:pos x="8" y="15"/>
                </a:cxn>
                <a:cxn ang="0">
                  <a:pos x="15" y="31"/>
                </a:cxn>
                <a:cxn ang="0">
                  <a:pos x="17" y="43"/>
                </a:cxn>
                <a:cxn ang="0">
                  <a:pos x="23" y="34"/>
                </a:cxn>
                <a:cxn ang="0">
                  <a:pos x="28" y="29"/>
                </a:cxn>
                <a:cxn ang="0">
                  <a:pos x="35" y="30"/>
                </a:cxn>
                <a:cxn ang="0">
                  <a:pos x="33" y="23"/>
                </a:cxn>
                <a:cxn ang="0">
                  <a:pos x="26" y="11"/>
                </a:cxn>
              </a:cxnLst>
              <a:rect l="0" t="0" r="r" b="b"/>
              <a:pathLst>
                <a:path w="35" h="43">
                  <a:moveTo>
                    <a:pt x="26" y="11"/>
                  </a:moveTo>
                  <a:cubicBezTo>
                    <a:pt x="24" y="7"/>
                    <a:pt x="20" y="5"/>
                    <a:pt x="18" y="5"/>
                  </a:cubicBezTo>
                  <a:cubicBezTo>
                    <a:pt x="15" y="5"/>
                    <a:pt x="11" y="0"/>
                    <a:pt x="9" y="0"/>
                  </a:cubicBezTo>
                  <a:cubicBezTo>
                    <a:pt x="7" y="0"/>
                    <a:pt x="4" y="1"/>
                    <a:pt x="0" y="2"/>
                  </a:cubicBezTo>
                  <a:cubicBezTo>
                    <a:pt x="3" y="8"/>
                    <a:pt x="6" y="13"/>
                    <a:pt x="8" y="15"/>
                  </a:cubicBezTo>
                  <a:cubicBezTo>
                    <a:pt x="11" y="19"/>
                    <a:pt x="18" y="28"/>
                    <a:pt x="15" y="31"/>
                  </a:cubicBezTo>
                  <a:cubicBezTo>
                    <a:pt x="13" y="33"/>
                    <a:pt x="14" y="41"/>
                    <a:pt x="17" y="43"/>
                  </a:cubicBezTo>
                  <a:cubicBezTo>
                    <a:pt x="18" y="42"/>
                    <a:pt x="23" y="35"/>
                    <a:pt x="23" y="34"/>
                  </a:cubicBezTo>
                  <a:cubicBezTo>
                    <a:pt x="23" y="32"/>
                    <a:pt x="24" y="28"/>
                    <a:pt x="28" y="29"/>
                  </a:cubicBezTo>
                  <a:cubicBezTo>
                    <a:pt x="32" y="30"/>
                    <a:pt x="35" y="31"/>
                    <a:pt x="35" y="30"/>
                  </a:cubicBezTo>
                  <a:cubicBezTo>
                    <a:pt x="35" y="29"/>
                    <a:pt x="34" y="24"/>
                    <a:pt x="33" y="23"/>
                  </a:cubicBezTo>
                  <a:cubicBezTo>
                    <a:pt x="31" y="21"/>
                    <a:pt x="27" y="16"/>
                    <a:pt x="26" y="11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86" name="Freeform 80"/>
            <p:cNvSpPr>
              <a:spLocks/>
            </p:cNvSpPr>
            <p:nvPr/>
          </p:nvSpPr>
          <p:spPr bwMode="auto">
            <a:xfrm>
              <a:off x="4833938" y="2227263"/>
              <a:ext cx="134938" cy="74613"/>
            </a:xfrm>
            <a:custGeom>
              <a:avLst/>
              <a:gdLst/>
              <a:ahLst/>
              <a:cxnLst>
                <a:cxn ang="0">
                  <a:pos x="55" y="1"/>
                </a:cxn>
                <a:cxn ang="0">
                  <a:pos x="42" y="3"/>
                </a:cxn>
                <a:cxn ang="0">
                  <a:pos x="34" y="6"/>
                </a:cxn>
                <a:cxn ang="0">
                  <a:pos x="22" y="6"/>
                </a:cxn>
                <a:cxn ang="0">
                  <a:pos x="10" y="5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2" y="9"/>
                </a:cxn>
                <a:cxn ang="0">
                  <a:pos x="6" y="16"/>
                </a:cxn>
                <a:cxn ang="0">
                  <a:pos x="2" y="21"/>
                </a:cxn>
                <a:cxn ang="0">
                  <a:pos x="2" y="26"/>
                </a:cxn>
                <a:cxn ang="0">
                  <a:pos x="8" y="34"/>
                </a:cxn>
                <a:cxn ang="0">
                  <a:pos x="11" y="37"/>
                </a:cxn>
                <a:cxn ang="0">
                  <a:pos x="26" y="37"/>
                </a:cxn>
                <a:cxn ang="0">
                  <a:pos x="38" y="39"/>
                </a:cxn>
                <a:cxn ang="0">
                  <a:pos x="42" y="36"/>
                </a:cxn>
                <a:cxn ang="0">
                  <a:pos x="47" y="34"/>
                </a:cxn>
                <a:cxn ang="0">
                  <a:pos x="47" y="31"/>
                </a:cxn>
                <a:cxn ang="0">
                  <a:pos x="59" y="31"/>
                </a:cxn>
                <a:cxn ang="0">
                  <a:pos x="63" y="30"/>
                </a:cxn>
                <a:cxn ang="0">
                  <a:pos x="62" y="27"/>
                </a:cxn>
                <a:cxn ang="0">
                  <a:pos x="60" y="19"/>
                </a:cxn>
                <a:cxn ang="0">
                  <a:pos x="69" y="9"/>
                </a:cxn>
                <a:cxn ang="0">
                  <a:pos x="71" y="6"/>
                </a:cxn>
                <a:cxn ang="0">
                  <a:pos x="64" y="3"/>
                </a:cxn>
                <a:cxn ang="0">
                  <a:pos x="55" y="1"/>
                </a:cxn>
              </a:cxnLst>
              <a:rect l="0" t="0" r="r" b="b"/>
              <a:pathLst>
                <a:path w="71" h="39">
                  <a:moveTo>
                    <a:pt x="55" y="1"/>
                  </a:moveTo>
                  <a:cubicBezTo>
                    <a:pt x="52" y="0"/>
                    <a:pt x="44" y="1"/>
                    <a:pt x="42" y="3"/>
                  </a:cubicBezTo>
                  <a:cubicBezTo>
                    <a:pt x="39" y="5"/>
                    <a:pt x="36" y="7"/>
                    <a:pt x="34" y="6"/>
                  </a:cubicBezTo>
                  <a:cubicBezTo>
                    <a:pt x="31" y="6"/>
                    <a:pt x="23" y="6"/>
                    <a:pt x="22" y="6"/>
                  </a:cubicBezTo>
                  <a:cubicBezTo>
                    <a:pt x="20" y="6"/>
                    <a:pt x="11" y="4"/>
                    <a:pt x="10" y="5"/>
                  </a:cubicBezTo>
                  <a:cubicBezTo>
                    <a:pt x="9" y="5"/>
                    <a:pt x="6" y="1"/>
                    <a:pt x="3" y="0"/>
                  </a:cubicBezTo>
                  <a:cubicBezTo>
                    <a:pt x="3" y="1"/>
                    <a:pt x="3" y="1"/>
                    <a:pt x="2" y="1"/>
                  </a:cubicBezTo>
                  <a:cubicBezTo>
                    <a:pt x="0" y="3"/>
                    <a:pt x="0" y="7"/>
                    <a:pt x="2" y="9"/>
                  </a:cubicBezTo>
                  <a:cubicBezTo>
                    <a:pt x="5" y="11"/>
                    <a:pt x="8" y="16"/>
                    <a:pt x="6" y="16"/>
                  </a:cubicBezTo>
                  <a:cubicBezTo>
                    <a:pt x="4" y="16"/>
                    <a:pt x="2" y="19"/>
                    <a:pt x="2" y="21"/>
                  </a:cubicBezTo>
                  <a:cubicBezTo>
                    <a:pt x="2" y="22"/>
                    <a:pt x="1" y="26"/>
                    <a:pt x="2" y="26"/>
                  </a:cubicBezTo>
                  <a:cubicBezTo>
                    <a:pt x="3" y="27"/>
                    <a:pt x="8" y="32"/>
                    <a:pt x="8" y="34"/>
                  </a:cubicBezTo>
                  <a:cubicBezTo>
                    <a:pt x="9" y="35"/>
                    <a:pt x="11" y="36"/>
                    <a:pt x="11" y="37"/>
                  </a:cubicBezTo>
                  <a:cubicBezTo>
                    <a:pt x="15" y="36"/>
                    <a:pt x="24" y="36"/>
                    <a:pt x="26" y="37"/>
                  </a:cubicBezTo>
                  <a:cubicBezTo>
                    <a:pt x="28" y="38"/>
                    <a:pt x="38" y="39"/>
                    <a:pt x="38" y="39"/>
                  </a:cubicBezTo>
                  <a:cubicBezTo>
                    <a:pt x="40" y="39"/>
                    <a:pt x="43" y="38"/>
                    <a:pt x="42" y="36"/>
                  </a:cubicBezTo>
                  <a:cubicBezTo>
                    <a:pt x="41" y="35"/>
                    <a:pt x="45" y="34"/>
                    <a:pt x="47" y="34"/>
                  </a:cubicBezTo>
                  <a:cubicBezTo>
                    <a:pt x="47" y="32"/>
                    <a:pt x="47" y="31"/>
                    <a:pt x="47" y="31"/>
                  </a:cubicBezTo>
                  <a:cubicBezTo>
                    <a:pt x="49" y="30"/>
                    <a:pt x="56" y="29"/>
                    <a:pt x="59" y="31"/>
                  </a:cubicBezTo>
                  <a:cubicBezTo>
                    <a:pt x="60" y="31"/>
                    <a:pt x="62" y="31"/>
                    <a:pt x="63" y="30"/>
                  </a:cubicBezTo>
                  <a:cubicBezTo>
                    <a:pt x="63" y="28"/>
                    <a:pt x="63" y="27"/>
                    <a:pt x="62" y="27"/>
                  </a:cubicBezTo>
                  <a:cubicBezTo>
                    <a:pt x="60" y="27"/>
                    <a:pt x="57" y="19"/>
                    <a:pt x="60" y="19"/>
                  </a:cubicBezTo>
                  <a:cubicBezTo>
                    <a:pt x="62" y="18"/>
                    <a:pt x="65" y="10"/>
                    <a:pt x="69" y="9"/>
                  </a:cubicBezTo>
                  <a:cubicBezTo>
                    <a:pt x="70" y="8"/>
                    <a:pt x="71" y="8"/>
                    <a:pt x="71" y="6"/>
                  </a:cubicBezTo>
                  <a:cubicBezTo>
                    <a:pt x="68" y="5"/>
                    <a:pt x="65" y="4"/>
                    <a:pt x="64" y="3"/>
                  </a:cubicBezTo>
                  <a:cubicBezTo>
                    <a:pt x="63" y="2"/>
                    <a:pt x="58" y="1"/>
                    <a:pt x="55" y="1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87" name="Freeform 81"/>
            <p:cNvSpPr>
              <a:spLocks/>
            </p:cNvSpPr>
            <p:nvPr/>
          </p:nvSpPr>
          <p:spPr bwMode="auto">
            <a:xfrm>
              <a:off x="4795838" y="2273300"/>
              <a:ext cx="58738" cy="42863"/>
            </a:xfrm>
            <a:custGeom>
              <a:avLst/>
              <a:gdLst/>
              <a:ahLst/>
              <a:cxnLst>
                <a:cxn ang="0">
                  <a:pos x="7" y="22"/>
                </a:cxn>
                <a:cxn ang="0">
                  <a:pos x="7" y="22"/>
                </a:cxn>
                <a:cxn ang="0">
                  <a:pos x="8" y="22"/>
                </a:cxn>
                <a:cxn ang="0">
                  <a:pos x="8" y="22"/>
                </a:cxn>
                <a:cxn ang="0">
                  <a:pos x="8" y="22"/>
                </a:cxn>
                <a:cxn ang="0">
                  <a:pos x="8" y="22"/>
                </a:cxn>
                <a:cxn ang="0">
                  <a:pos x="12" y="22"/>
                </a:cxn>
                <a:cxn ang="0">
                  <a:pos x="12" y="22"/>
                </a:cxn>
                <a:cxn ang="0">
                  <a:pos x="13" y="21"/>
                </a:cxn>
                <a:cxn ang="0">
                  <a:pos x="13" y="21"/>
                </a:cxn>
                <a:cxn ang="0">
                  <a:pos x="15" y="21"/>
                </a:cxn>
                <a:cxn ang="0">
                  <a:pos x="20" y="18"/>
                </a:cxn>
                <a:cxn ang="0">
                  <a:pos x="30" y="13"/>
                </a:cxn>
                <a:cxn ang="0">
                  <a:pos x="31" y="13"/>
                </a:cxn>
                <a:cxn ang="0">
                  <a:pos x="28" y="10"/>
                </a:cxn>
                <a:cxn ang="0">
                  <a:pos x="22" y="2"/>
                </a:cxn>
                <a:cxn ang="0">
                  <a:pos x="22" y="1"/>
                </a:cxn>
                <a:cxn ang="0">
                  <a:pos x="22" y="1"/>
                </a:cxn>
                <a:cxn ang="0">
                  <a:pos x="22" y="0"/>
                </a:cxn>
                <a:cxn ang="0">
                  <a:pos x="2" y="4"/>
                </a:cxn>
                <a:cxn ang="0">
                  <a:pos x="2" y="3"/>
                </a:cxn>
                <a:cxn ang="0">
                  <a:pos x="1" y="15"/>
                </a:cxn>
                <a:cxn ang="0">
                  <a:pos x="7" y="22"/>
                </a:cxn>
              </a:cxnLst>
              <a:rect l="0" t="0" r="r" b="b"/>
              <a:pathLst>
                <a:path w="31" h="22">
                  <a:moveTo>
                    <a:pt x="7" y="22"/>
                  </a:moveTo>
                  <a:cubicBezTo>
                    <a:pt x="7" y="22"/>
                    <a:pt x="7" y="22"/>
                    <a:pt x="7" y="22"/>
                  </a:cubicBezTo>
                  <a:cubicBezTo>
                    <a:pt x="7" y="22"/>
                    <a:pt x="7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9" y="22"/>
                    <a:pt x="11" y="22"/>
                    <a:pt x="1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3" y="22"/>
                    <a:pt x="13" y="22"/>
                    <a:pt x="13" y="21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4" y="21"/>
                    <a:pt x="14" y="21"/>
                    <a:pt x="15" y="21"/>
                  </a:cubicBezTo>
                  <a:cubicBezTo>
                    <a:pt x="18" y="21"/>
                    <a:pt x="18" y="17"/>
                    <a:pt x="20" y="18"/>
                  </a:cubicBezTo>
                  <a:cubicBezTo>
                    <a:pt x="21" y="19"/>
                    <a:pt x="29" y="15"/>
                    <a:pt x="30" y="13"/>
                  </a:cubicBezTo>
                  <a:cubicBezTo>
                    <a:pt x="30" y="13"/>
                    <a:pt x="31" y="13"/>
                    <a:pt x="31" y="13"/>
                  </a:cubicBezTo>
                  <a:cubicBezTo>
                    <a:pt x="31" y="12"/>
                    <a:pt x="29" y="11"/>
                    <a:pt x="28" y="10"/>
                  </a:cubicBezTo>
                  <a:cubicBezTo>
                    <a:pt x="28" y="8"/>
                    <a:pt x="23" y="3"/>
                    <a:pt x="22" y="2"/>
                  </a:cubicBezTo>
                  <a:cubicBezTo>
                    <a:pt x="22" y="2"/>
                    <a:pt x="22" y="2"/>
                    <a:pt x="22" y="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1"/>
                    <a:pt x="22" y="1"/>
                    <a:pt x="22" y="0"/>
                  </a:cubicBezTo>
                  <a:cubicBezTo>
                    <a:pt x="14" y="1"/>
                    <a:pt x="2" y="4"/>
                    <a:pt x="2" y="4"/>
                  </a:cubicBezTo>
                  <a:cubicBezTo>
                    <a:pt x="2" y="4"/>
                    <a:pt x="2" y="4"/>
                    <a:pt x="2" y="3"/>
                  </a:cubicBezTo>
                  <a:cubicBezTo>
                    <a:pt x="1" y="7"/>
                    <a:pt x="0" y="12"/>
                    <a:pt x="1" y="15"/>
                  </a:cubicBezTo>
                  <a:cubicBezTo>
                    <a:pt x="1" y="18"/>
                    <a:pt x="4" y="19"/>
                    <a:pt x="7" y="22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88" name="Freeform 82"/>
            <p:cNvSpPr>
              <a:spLocks/>
            </p:cNvSpPr>
            <p:nvPr/>
          </p:nvSpPr>
          <p:spPr bwMode="auto">
            <a:xfrm>
              <a:off x="4833938" y="1998663"/>
              <a:ext cx="384175" cy="223838"/>
            </a:xfrm>
            <a:custGeom>
              <a:avLst/>
              <a:gdLst/>
              <a:ahLst/>
              <a:cxnLst>
                <a:cxn ang="0">
                  <a:pos x="187" y="67"/>
                </a:cxn>
                <a:cxn ang="0">
                  <a:pos x="199" y="60"/>
                </a:cxn>
                <a:cxn ang="0">
                  <a:pos x="200" y="53"/>
                </a:cxn>
                <a:cxn ang="0">
                  <a:pos x="201" y="45"/>
                </a:cxn>
                <a:cxn ang="0">
                  <a:pos x="185" y="39"/>
                </a:cxn>
                <a:cxn ang="0">
                  <a:pos x="170" y="31"/>
                </a:cxn>
                <a:cxn ang="0">
                  <a:pos x="158" y="32"/>
                </a:cxn>
                <a:cxn ang="0">
                  <a:pos x="149" y="28"/>
                </a:cxn>
                <a:cxn ang="0">
                  <a:pos x="135" y="17"/>
                </a:cxn>
                <a:cxn ang="0">
                  <a:pos x="131" y="2"/>
                </a:cxn>
                <a:cxn ang="0">
                  <a:pos x="115" y="1"/>
                </a:cxn>
                <a:cxn ang="0">
                  <a:pos x="106" y="3"/>
                </a:cxn>
                <a:cxn ang="0">
                  <a:pos x="92" y="12"/>
                </a:cxn>
                <a:cxn ang="0">
                  <a:pos x="80" y="15"/>
                </a:cxn>
                <a:cxn ang="0">
                  <a:pos x="65" y="12"/>
                </a:cxn>
                <a:cxn ang="0">
                  <a:pos x="47" y="9"/>
                </a:cxn>
                <a:cxn ang="0">
                  <a:pos x="21" y="11"/>
                </a:cxn>
                <a:cxn ang="0">
                  <a:pos x="16" y="16"/>
                </a:cxn>
                <a:cxn ang="0">
                  <a:pos x="15" y="31"/>
                </a:cxn>
                <a:cxn ang="0">
                  <a:pos x="5" y="50"/>
                </a:cxn>
                <a:cxn ang="0">
                  <a:pos x="5" y="63"/>
                </a:cxn>
                <a:cxn ang="0">
                  <a:pos x="11" y="64"/>
                </a:cxn>
                <a:cxn ang="0">
                  <a:pos x="29" y="68"/>
                </a:cxn>
                <a:cxn ang="0">
                  <a:pos x="40" y="66"/>
                </a:cxn>
                <a:cxn ang="0">
                  <a:pos x="60" y="58"/>
                </a:cxn>
                <a:cxn ang="0">
                  <a:pos x="77" y="69"/>
                </a:cxn>
                <a:cxn ang="0">
                  <a:pos x="86" y="88"/>
                </a:cxn>
                <a:cxn ang="0">
                  <a:pos x="74" y="92"/>
                </a:cxn>
                <a:cxn ang="0">
                  <a:pos x="72" y="105"/>
                </a:cxn>
                <a:cxn ang="0">
                  <a:pos x="82" y="105"/>
                </a:cxn>
                <a:cxn ang="0">
                  <a:pos x="97" y="85"/>
                </a:cxn>
                <a:cxn ang="0">
                  <a:pos x="111" y="90"/>
                </a:cxn>
                <a:cxn ang="0">
                  <a:pos x="114" y="101"/>
                </a:cxn>
                <a:cxn ang="0">
                  <a:pos x="126" y="115"/>
                </a:cxn>
                <a:cxn ang="0">
                  <a:pos x="146" y="108"/>
                </a:cxn>
                <a:cxn ang="0">
                  <a:pos x="150" y="103"/>
                </a:cxn>
                <a:cxn ang="0">
                  <a:pos x="155" y="85"/>
                </a:cxn>
                <a:cxn ang="0">
                  <a:pos x="178" y="78"/>
                </a:cxn>
              </a:cxnLst>
              <a:rect l="0" t="0" r="r" b="b"/>
              <a:pathLst>
                <a:path w="201" h="117">
                  <a:moveTo>
                    <a:pt x="179" y="73"/>
                  </a:moveTo>
                  <a:cubicBezTo>
                    <a:pt x="180" y="73"/>
                    <a:pt x="186" y="67"/>
                    <a:pt x="187" y="67"/>
                  </a:cubicBezTo>
                  <a:cubicBezTo>
                    <a:pt x="189" y="67"/>
                    <a:pt x="197" y="68"/>
                    <a:pt x="197" y="67"/>
                  </a:cubicBezTo>
                  <a:cubicBezTo>
                    <a:pt x="197" y="66"/>
                    <a:pt x="199" y="62"/>
                    <a:pt x="199" y="60"/>
                  </a:cubicBezTo>
                  <a:cubicBezTo>
                    <a:pt x="198" y="59"/>
                    <a:pt x="196" y="57"/>
                    <a:pt x="196" y="56"/>
                  </a:cubicBezTo>
                  <a:cubicBezTo>
                    <a:pt x="197" y="55"/>
                    <a:pt x="200" y="55"/>
                    <a:pt x="200" y="53"/>
                  </a:cubicBezTo>
                  <a:cubicBezTo>
                    <a:pt x="200" y="52"/>
                    <a:pt x="197" y="51"/>
                    <a:pt x="197" y="50"/>
                  </a:cubicBezTo>
                  <a:cubicBezTo>
                    <a:pt x="197" y="49"/>
                    <a:pt x="201" y="47"/>
                    <a:pt x="201" y="45"/>
                  </a:cubicBezTo>
                  <a:cubicBezTo>
                    <a:pt x="200" y="43"/>
                    <a:pt x="197" y="43"/>
                    <a:pt x="194" y="41"/>
                  </a:cubicBezTo>
                  <a:cubicBezTo>
                    <a:pt x="191" y="40"/>
                    <a:pt x="188" y="40"/>
                    <a:pt x="185" y="39"/>
                  </a:cubicBezTo>
                  <a:cubicBezTo>
                    <a:pt x="182" y="37"/>
                    <a:pt x="175" y="38"/>
                    <a:pt x="175" y="37"/>
                  </a:cubicBezTo>
                  <a:cubicBezTo>
                    <a:pt x="175" y="36"/>
                    <a:pt x="171" y="33"/>
                    <a:pt x="170" y="31"/>
                  </a:cubicBezTo>
                  <a:cubicBezTo>
                    <a:pt x="169" y="30"/>
                    <a:pt x="166" y="31"/>
                    <a:pt x="164" y="32"/>
                  </a:cubicBezTo>
                  <a:cubicBezTo>
                    <a:pt x="162" y="33"/>
                    <a:pt x="160" y="34"/>
                    <a:pt x="158" y="32"/>
                  </a:cubicBezTo>
                  <a:cubicBezTo>
                    <a:pt x="156" y="31"/>
                    <a:pt x="155" y="29"/>
                    <a:pt x="153" y="30"/>
                  </a:cubicBezTo>
                  <a:cubicBezTo>
                    <a:pt x="151" y="31"/>
                    <a:pt x="148" y="30"/>
                    <a:pt x="149" y="28"/>
                  </a:cubicBezTo>
                  <a:cubicBezTo>
                    <a:pt x="149" y="25"/>
                    <a:pt x="145" y="20"/>
                    <a:pt x="144" y="19"/>
                  </a:cubicBezTo>
                  <a:cubicBezTo>
                    <a:pt x="142" y="18"/>
                    <a:pt x="137" y="19"/>
                    <a:pt x="135" y="17"/>
                  </a:cubicBezTo>
                  <a:cubicBezTo>
                    <a:pt x="134" y="14"/>
                    <a:pt x="132" y="12"/>
                    <a:pt x="133" y="11"/>
                  </a:cubicBezTo>
                  <a:cubicBezTo>
                    <a:pt x="134" y="9"/>
                    <a:pt x="133" y="4"/>
                    <a:pt x="131" y="2"/>
                  </a:cubicBezTo>
                  <a:cubicBezTo>
                    <a:pt x="130" y="0"/>
                    <a:pt x="124" y="0"/>
                    <a:pt x="122" y="1"/>
                  </a:cubicBezTo>
                  <a:cubicBezTo>
                    <a:pt x="120" y="2"/>
                    <a:pt x="116" y="0"/>
                    <a:pt x="115" y="1"/>
                  </a:cubicBezTo>
                  <a:cubicBezTo>
                    <a:pt x="113" y="2"/>
                    <a:pt x="112" y="4"/>
                    <a:pt x="109" y="4"/>
                  </a:cubicBezTo>
                  <a:cubicBezTo>
                    <a:pt x="108" y="4"/>
                    <a:pt x="107" y="4"/>
                    <a:pt x="106" y="3"/>
                  </a:cubicBezTo>
                  <a:cubicBezTo>
                    <a:pt x="104" y="4"/>
                    <a:pt x="99" y="4"/>
                    <a:pt x="99" y="4"/>
                  </a:cubicBezTo>
                  <a:cubicBezTo>
                    <a:pt x="99" y="4"/>
                    <a:pt x="92" y="10"/>
                    <a:pt x="92" y="12"/>
                  </a:cubicBezTo>
                  <a:cubicBezTo>
                    <a:pt x="92" y="14"/>
                    <a:pt x="92" y="17"/>
                    <a:pt x="90" y="15"/>
                  </a:cubicBezTo>
                  <a:cubicBezTo>
                    <a:pt x="89" y="14"/>
                    <a:pt x="82" y="14"/>
                    <a:pt x="80" y="15"/>
                  </a:cubicBezTo>
                  <a:cubicBezTo>
                    <a:pt x="78" y="16"/>
                    <a:pt x="76" y="11"/>
                    <a:pt x="73" y="12"/>
                  </a:cubicBezTo>
                  <a:cubicBezTo>
                    <a:pt x="70" y="14"/>
                    <a:pt x="66" y="10"/>
                    <a:pt x="65" y="12"/>
                  </a:cubicBezTo>
                  <a:cubicBezTo>
                    <a:pt x="65" y="13"/>
                    <a:pt x="61" y="12"/>
                    <a:pt x="58" y="11"/>
                  </a:cubicBezTo>
                  <a:cubicBezTo>
                    <a:pt x="55" y="9"/>
                    <a:pt x="49" y="11"/>
                    <a:pt x="47" y="9"/>
                  </a:cubicBezTo>
                  <a:cubicBezTo>
                    <a:pt x="45" y="7"/>
                    <a:pt x="32" y="7"/>
                    <a:pt x="28" y="7"/>
                  </a:cubicBezTo>
                  <a:cubicBezTo>
                    <a:pt x="24" y="7"/>
                    <a:pt x="23" y="9"/>
                    <a:pt x="21" y="11"/>
                  </a:cubicBezTo>
                  <a:cubicBezTo>
                    <a:pt x="19" y="13"/>
                    <a:pt x="17" y="12"/>
                    <a:pt x="15" y="12"/>
                  </a:cubicBezTo>
                  <a:cubicBezTo>
                    <a:pt x="15" y="14"/>
                    <a:pt x="15" y="15"/>
                    <a:pt x="16" y="16"/>
                  </a:cubicBezTo>
                  <a:cubicBezTo>
                    <a:pt x="17" y="18"/>
                    <a:pt x="21" y="25"/>
                    <a:pt x="20" y="27"/>
                  </a:cubicBezTo>
                  <a:cubicBezTo>
                    <a:pt x="19" y="29"/>
                    <a:pt x="17" y="29"/>
                    <a:pt x="15" y="31"/>
                  </a:cubicBezTo>
                  <a:cubicBezTo>
                    <a:pt x="14" y="33"/>
                    <a:pt x="5" y="41"/>
                    <a:pt x="5" y="42"/>
                  </a:cubicBezTo>
                  <a:cubicBezTo>
                    <a:pt x="4" y="43"/>
                    <a:pt x="6" y="49"/>
                    <a:pt x="5" y="50"/>
                  </a:cubicBezTo>
                  <a:cubicBezTo>
                    <a:pt x="4" y="51"/>
                    <a:pt x="0" y="56"/>
                    <a:pt x="0" y="58"/>
                  </a:cubicBezTo>
                  <a:cubicBezTo>
                    <a:pt x="0" y="60"/>
                    <a:pt x="3" y="63"/>
                    <a:pt x="5" y="63"/>
                  </a:cubicBezTo>
                  <a:cubicBezTo>
                    <a:pt x="6" y="64"/>
                    <a:pt x="6" y="64"/>
                    <a:pt x="7" y="65"/>
                  </a:cubicBezTo>
                  <a:cubicBezTo>
                    <a:pt x="8" y="64"/>
                    <a:pt x="10" y="64"/>
                    <a:pt x="11" y="64"/>
                  </a:cubicBezTo>
                  <a:cubicBezTo>
                    <a:pt x="13" y="64"/>
                    <a:pt x="20" y="66"/>
                    <a:pt x="22" y="66"/>
                  </a:cubicBezTo>
                  <a:cubicBezTo>
                    <a:pt x="25" y="66"/>
                    <a:pt x="28" y="67"/>
                    <a:pt x="29" y="68"/>
                  </a:cubicBezTo>
                  <a:cubicBezTo>
                    <a:pt x="30" y="69"/>
                    <a:pt x="32" y="69"/>
                    <a:pt x="34" y="67"/>
                  </a:cubicBezTo>
                  <a:cubicBezTo>
                    <a:pt x="36" y="65"/>
                    <a:pt x="38" y="66"/>
                    <a:pt x="40" y="66"/>
                  </a:cubicBezTo>
                  <a:cubicBezTo>
                    <a:pt x="42" y="66"/>
                    <a:pt x="45" y="65"/>
                    <a:pt x="46" y="63"/>
                  </a:cubicBezTo>
                  <a:cubicBezTo>
                    <a:pt x="47" y="61"/>
                    <a:pt x="57" y="59"/>
                    <a:pt x="60" y="58"/>
                  </a:cubicBezTo>
                  <a:cubicBezTo>
                    <a:pt x="62" y="58"/>
                    <a:pt x="66" y="63"/>
                    <a:pt x="69" y="63"/>
                  </a:cubicBezTo>
                  <a:cubicBezTo>
                    <a:pt x="71" y="63"/>
                    <a:pt x="75" y="65"/>
                    <a:pt x="77" y="69"/>
                  </a:cubicBezTo>
                  <a:cubicBezTo>
                    <a:pt x="78" y="74"/>
                    <a:pt x="82" y="79"/>
                    <a:pt x="84" y="81"/>
                  </a:cubicBezTo>
                  <a:cubicBezTo>
                    <a:pt x="85" y="82"/>
                    <a:pt x="86" y="87"/>
                    <a:pt x="86" y="88"/>
                  </a:cubicBezTo>
                  <a:cubicBezTo>
                    <a:pt x="86" y="89"/>
                    <a:pt x="83" y="88"/>
                    <a:pt x="79" y="87"/>
                  </a:cubicBezTo>
                  <a:cubicBezTo>
                    <a:pt x="75" y="86"/>
                    <a:pt x="74" y="90"/>
                    <a:pt x="74" y="92"/>
                  </a:cubicBezTo>
                  <a:cubicBezTo>
                    <a:pt x="74" y="94"/>
                    <a:pt x="69" y="101"/>
                    <a:pt x="68" y="102"/>
                  </a:cubicBezTo>
                  <a:cubicBezTo>
                    <a:pt x="67" y="103"/>
                    <a:pt x="70" y="104"/>
                    <a:pt x="72" y="105"/>
                  </a:cubicBezTo>
                  <a:cubicBezTo>
                    <a:pt x="73" y="105"/>
                    <a:pt x="77" y="102"/>
                    <a:pt x="78" y="102"/>
                  </a:cubicBezTo>
                  <a:cubicBezTo>
                    <a:pt x="79" y="102"/>
                    <a:pt x="81" y="103"/>
                    <a:pt x="82" y="105"/>
                  </a:cubicBezTo>
                  <a:cubicBezTo>
                    <a:pt x="82" y="99"/>
                    <a:pt x="83" y="100"/>
                    <a:pt x="88" y="96"/>
                  </a:cubicBezTo>
                  <a:cubicBezTo>
                    <a:pt x="93" y="93"/>
                    <a:pt x="93" y="86"/>
                    <a:pt x="97" y="85"/>
                  </a:cubicBezTo>
                  <a:cubicBezTo>
                    <a:pt x="102" y="84"/>
                    <a:pt x="104" y="82"/>
                    <a:pt x="110" y="83"/>
                  </a:cubicBezTo>
                  <a:cubicBezTo>
                    <a:pt x="116" y="84"/>
                    <a:pt x="107" y="88"/>
                    <a:pt x="111" y="90"/>
                  </a:cubicBezTo>
                  <a:cubicBezTo>
                    <a:pt x="115" y="93"/>
                    <a:pt x="129" y="90"/>
                    <a:pt x="129" y="93"/>
                  </a:cubicBezTo>
                  <a:cubicBezTo>
                    <a:pt x="130" y="96"/>
                    <a:pt x="114" y="100"/>
                    <a:pt x="114" y="101"/>
                  </a:cubicBezTo>
                  <a:cubicBezTo>
                    <a:pt x="115" y="103"/>
                    <a:pt x="123" y="105"/>
                    <a:pt x="126" y="107"/>
                  </a:cubicBezTo>
                  <a:cubicBezTo>
                    <a:pt x="129" y="108"/>
                    <a:pt x="125" y="114"/>
                    <a:pt x="126" y="115"/>
                  </a:cubicBezTo>
                  <a:cubicBezTo>
                    <a:pt x="128" y="117"/>
                    <a:pt x="132" y="116"/>
                    <a:pt x="135" y="113"/>
                  </a:cubicBezTo>
                  <a:cubicBezTo>
                    <a:pt x="139" y="111"/>
                    <a:pt x="142" y="111"/>
                    <a:pt x="146" y="108"/>
                  </a:cubicBezTo>
                  <a:cubicBezTo>
                    <a:pt x="151" y="105"/>
                    <a:pt x="160" y="108"/>
                    <a:pt x="161" y="106"/>
                  </a:cubicBezTo>
                  <a:cubicBezTo>
                    <a:pt x="162" y="104"/>
                    <a:pt x="159" y="103"/>
                    <a:pt x="150" y="103"/>
                  </a:cubicBezTo>
                  <a:cubicBezTo>
                    <a:pt x="141" y="104"/>
                    <a:pt x="141" y="96"/>
                    <a:pt x="141" y="94"/>
                  </a:cubicBezTo>
                  <a:cubicBezTo>
                    <a:pt x="141" y="92"/>
                    <a:pt x="150" y="86"/>
                    <a:pt x="155" y="85"/>
                  </a:cubicBezTo>
                  <a:cubicBezTo>
                    <a:pt x="160" y="85"/>
                    <a:pt x="164" y="83"/>
                    <a:pt x="169" y="81"/>
                  </a:cubicBezTo>
                  <a:cubicBezTo>
                    <a:pt x="171" y="80"/>
                    <a:pt x="175" y="79"/>
                    <a:pt x="178" y="78"/>
                  </a:cubicBezTo>
                  <a:cubicBezTo>
                    <a:pt x="178" y="76"/>
                    <a:pt x="177" y="73"/>
                    <a:pt x="179" y="73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89" name="Freeform 83"/>
            <p:cNvSpPr>
              <a:spLocks/>
            </p:cNvSpPr>
            <p:nvPr/>
          </p:nvSpPr>
          <p:spPr bwMode="auto">
            <a:xfrm>
              <a:off x="4854575" y="1884363"/>
              <a:ext cx="203200" cy="146050"/>
            </a:xfrm>
            <a:custGeom>
              <a:avLst/>
              <a:gdLst/>
              <a:ahLst/>
              <a:cxnLst>
                <a:cxn ang="0">
                  <a:pos x="99" y="38"/>
                </a:cxn>
                <a:cxn ang="0">
                  <a:pos x="93" y="32"/>
                </a:cxn>
                <a:cxn ang="0">
                  <a:pos x="88" y="25"/>
                </a:cxn>
                <a:cxn ang="0">
                  <a:pos x="86" y="17"/>
                </a:cxn>
                <a:cxn ang="0">
                  <a:pos x="85" y="9"/>
                </a:cxn>
                <a:cxn ang="0">
                  <a:pos x="75" y="6"/>
                </a:cxn>
                <a:cxn ang="0">
                  <a:pos x="69" y="6"/>
                </a:cxn>
                <a:cxn ang="0">
                  <a:pos x="63" y="3"/>
                </a:cxn>
                <a:cxn ang="0">
                  <a:pos x="57" y="1"/>
                </a:cxn>
                <a:cxn ang="0">
                  <a:pos x="57" y="0"/>
                </a:cxn>
                <a:cxn ang="0">
                  <a:pos x="53" y="2"/>
                </a:cxn>
                <a:cxn ang="0">
                  <a:pos x="49" y="6"/>
                </a:cxn>
                <a:cxn ang="0">
                  <a:pos x="41" y="7"/>
                </a:cxn>
                <a:cxn ang="0">
                  <a:pos x="38" y="13"/>
                </a:cxn>
                <a:cxn ang="0">
                  <a:pos x="37" y="17"/>
                </a:cxn>
                <a:cxn ang="0">
                  <a:pos x="33" y="20"/>
                </a:cxn>
                <a:cxn ang="0">
                  <a:pos x="27" y="26"/>
                </a:cxn>
                <a:cxn ang="0">
                  <a:pos x="26" y="31"/>
                </a:cxn>
                <a:cxn ang="0">
                  <a:pos x="18" y="33"/>
                </a:cxn>
                <a:cxn ang="0">
                  <a:pos x="13" y="36"/>
                </a:cxn>
                <a:cxn ang="0">
                  <a:pos x="4" y="35"/>
                </a:cxn>
                <a:cxn ang="0">
                  <a:pos x="4" y="36"/>
                </a:cxn>
                <a:cxn ang="0">
                  <a:pos x="6" y="45"/>
                </a:cxn>
                <a:cxn ang="0">
                  <a:pos x="7" y="55"/>
                </a:cxn>
                <a:cxn ang="0">
                  <a:pos x="0" y="60"/>
                </a:cxn>
                <a:cxn ang="0">
                  <a:pos x="4" y="66"/>
                </a:cxn>
                <a:cxn ang="0">
                  <a:pos x="4" y="72"/>
                </a:cxn>
                <a:cxn ang="0">
                  <a:pos x="10" y="71"/>
                </a:cxn>
                <a:cxn ang="0">
                  <a:pos x="17" y="67"/>
                </a:cxn>
                <a:cxn ang="0">
                  <a:pos x="36" y="69"/>
                </a:cxn>
                <a:cxn ang="0">
                  <a:pos x="47" y="71"/>
                </a:cxn>
                <a:cxn ang="0">
                  <a:pos x="54" y="72"/>
                </a:cxn>
                <a:cxn ang="0">
                  <a:pos x="62" y="72"/>
                </a:cxn>
                <a:cxn ang="0">
                  <a:pos x="69" y="75"/>
                </a:cxn>
                <a:cxn ang="0">
                  <a:pos x="79" y="75"/>
                </a:cxn>
                <a:cxn ang="0">
                  <a:pos x="81" y="72"/>
                </a:cxn>
                <a:cxn ang="0">
                  <a:pos x="88" y="64"/>
                </a:cxn>
                <a:cxn ang="0">
                  <a:pos x="95" y="63"/>
                </a:cxn>
                <a:cxn ang="0">
                  <a:pos x="94" y="58"/>
                </a:cxn>
                <a:cxn ang="0">
                  <a:pos x="92" y="48"/>
                </a:cxn>
                <a:cxn ang="0">
                  <a:pos x="100" y="49"/>
                </a:cxn>
                <a:cxn ang="0">
                  <a:pos x="106" y="44"/>
                </a:cxn>
                <a:cxn ang="0">
                  <a:pos x="99" y="38"/>
                </a:cxn>
              </a:cxnLst>
              <a:rect l="0" t="0" r="r" b="b"/>
              <a:pathLst>
                <a:path w="106" h="77">
                  <a:moveTo>
                    <a:pt x="99" y="38"/>
                  </a:moveTo>
                  <a:cubicBezTo>
                    <a:pt x="97" y="37"/>
                    <a:pt x="96" y="33"/>
                    <a:pt x="93" y="32"/>
                  </a:cubicBezTo>
                  <a:cubicBezTo>
                    <a:pt x="90" y="30"/>
                    <a:pt x="90" y="26"/>
                    <a:pt x="88" y="25"/>
                  </a:cubicBezTo>
                  <a:cubicBezTo>
                    <a:pt x="85" y="23"/>
                    <a:pt x="87" y="19"/>
                    <a:pt x="86" y="17"/>
                  </a:cubicBezTo>
                  <a:cubicBezTo>
                    <a:pt x="86" y="14"/>
                    <a:pt x="87" y="10"/>
                    <a:pt x="85" y="9"/>
                  </a:cubicBezTo>
                  <a:cubicBezTo>
                    <a:pt x="84" y="8"/>
                    <a:pt x="78" y="5"/>
                    <a:pt x="75" y="6"/>
                  </a:cubicBezTo>
                  <a:cubicBezTo>
                    <a:pt x="72" y="7"/>
                    <a:pt x="70" y="8"/>
                    <a:pt x="69" y="6"/>
                  </a:cubicBezTo>
                  <a:cubicBezTo>
                    <a:pt x="68" y="4"/>
                    <a:pt x="66" y="2"/>
                    <a:pt x="63" y="3"/>
                  </a:cubicBezTo>
                  <a:cubicBezTo>
                    <a:pt x="60" y="4"/>
                    <a:pt x="59" y="3"/>
                    <a:pt x="57" y="1"/>
                  </a:cubicBezTo>
                  <a:cubicBezTo>
                    <a:pt x="57" y="1"/>
                    <a:pt x="57" y="1"/>
                    <a:pt x="57" y="0"/>
                  </a:cubicBezTo>
                  <a:cubicBezTo>
                    <a:pt x="55" y="1"/>
                    <a:pt x="54" y="1"/>
                    <a:pt x="53" y="2"/>
                  </a:cubicBezTo>
                  <a:cubicBezTo>
                    <a:pt x="51" y="3"/>
                    <a:pt x="51" y="6"/>
                    <a:pt x="49" y="6"/>
                  </a:cubicBezTo>
                  <a:cubicBezTo>
                    <a:pt x="46" y="6"/>
                    <a:pt x="44" y="5"/>
                    <a:pt x="41" y="7"/>
                  </a:cubicBezTo>
                  <a:cubicBezTo>
                    <a:pt x="38" y="9"/>
                    <a:pt x="38" y="11"/>
                    <a:pt x="38" y="13"/>
                  </a:cubicBezTo>
                  <a:cubicBezTo>
                    <a:pt x="38" y="15"/>
                    <a:pt x="39" y="17"/>
                    <a:pt x="37" y="17"/>
                  </a:cubicBezTo>
                  <a:cubicBezTo>
                    <a:pt x="35" y="17"/>
                    <a:pt x="35" y="20"/>
                    <a:pt x="33" y="20"/>
                  </a:cubicBezTo>
                  <a:cubicBezTo>
                    <a:pt x="31" y="21"/>
                    <a:pt x="28" y="24"/>
                    <a:pt x="27" y="26"/>
                  </a:cubicBezTo>
                  <a:cubicBezTo>
                    <a:pt x="27" y="27"/>
                    <a:pt x="27" y="31"/>
                    <a:pt x="26" y="31"/>
                  </a:cubicBezTo>
                  <a:cubicBezTo>
                    <a:pt x="24" y="31"/>
                    <a:pt x="20" y="32"/>
                    <a:pt x="18" y="33"/>
                  </a:cubicBezTo>
                  <a:cubicBezTo>
                    <a:pt x="17" y="35"/>
                    <a:pt x="15" y="37"/>
                    <a:pt x="13" y="36"/>
                  </a:cubicBezTo>
                  <a:cubicBezTo>
                    <a:pt x="11" y="36"/>
                    <a:pt x="8" y="35"/>
                    <a:pt x="4" y="35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3" y="40"/>
                    <a:pt x="4" y="43"/>
                    <a:pt x="6" y="45"/>
                  </a:cubicBezTo>
                  <a:cubicBezTo>
                    <a:pt x="8" y="47"/>
                    <a:pt x="9" y="54"/>
                    <a:pt x="7" y="55"/>
                  </a:cubicBezTo>
                  <a:cubicBezTo>
                    <a:pt x="4" y="56"/>
                    <a:pt x="0" y="59"/>
                    <a:pt x="0" y="60"/>
                  </a:cubicBezTo>
                  <a:cubicBezTo>
                    <a:pt x="0" y="62"/>
                    <a:pt x="5" y="64"/>
                    <a:pt x="4" y="66"/>
                  </a:cubicBezTo>
                  <a:cubicBezTo>
                    <a:pt x="3" y="67"/>
                    <a:pt x="3" y="70"/>
                    <a:pt x="4" y="72"/>
                  </a:cubicBezTo>
                  <a:cubicBezTo>
                    <a:pt x="6" y="72"/>
                    <a:pt x="8" y="73"/>
                    <a:pt x="10" y="71"/>
                  </a:cubicBezTo>
                  <a:cubicBezTo>
                    <a:pt x="12" y="69"/>
                    <a:pt x="13" y="67"/>
                    <a:pt x="17" y="67"/>
                  </a:cubicBezTo>
                  <a:cubicBezTo>
                    <a:pt x="21" y="67"/>
                    <a:pt x="34" y="67"/>
                    <a:pt x="36" y="69"/>
                  </a:cubicBezTo>
                  <a:cubicBezTo>
                    <a:pt x="38" y="71"/>
                    <a:pt x="44" y="69"/>
                    <a:pt x="47" y="71"/>
                  </a:cubicBezTo>
                  <a:cubicBezTo>
                    <a:pt x="50" y="72"/>
                    <a:pt x="54" y="73"/>
                    <a:pt x="54" y="72"/>
                  </a:cubicBezTo>
                  <a:cubicBezTo>
                    <a:pt x="55" y="70"/>
                    <a:pt x="59" y="74"/>
                    <a:pt x="62" y="72"/>
                  </a:cubicBezTo>
                  <a:cubicBezTo>
                    <a:pt x="65" y="71"/>
                    <a:pt x="67" y="76"/>
                    <a:pt x="69" y="75"/>
                  </a:cubicBezTo>
                  <a:cubicBezTo>
                    <a:pt x="71" y="74"/>
                    <a:pt x="78" y="74"/>
                    <a:pt x="79" y="75"/>
                  </a:cubicBezTo>
                  <a:cubicBezTo>
                    <a:pt x="81" y="77"/>
                    <a:pt x="81" y="74"/>
                    <a:pt x="81" y="72"/>
                  </a:cubicBezTo>
                  <a:cubicBezTo>
                    <a:pt x="81" y="70"/>
                    <a:pt x="88" y="64"/>
                    <a:pt x="88" y="64"/>
                  </a:cubicBezTo>
                  <a:cubicBezTo>
                    <a:pt x="88" y="64"/>
                    <a:pt x="93" y="64"/>
                    <a:pt x="95" y="63"/>
                  </a:cubicBezTo>
                  <a:cubicBezTo>
                    <a:pt x="95" y="62"/>
                    <a:pt x="94" y="60"/>
                    <a:pt x="94" y="58"/>
                  </a:cubicBezTo>
                  <a:cubicBezTo>
                    <a:pt x="92" y="53"/>
                    <a:pt x="90" y="49"/>
                    <a:pt x="92" y="48"/>
                  </a:cubicBezTo>
                  <a:cubicBezTo>
                    <a:pt x="93" y="46"/>
                    <a:pt x="98" y="50"/>
                    <a:pt x="100" y="49"/>
                  </a:cubicBezTo>
                  <a:cubicBezTo>
                    <a:pt x="102" y="48"/>
                    <a:pt x="106" y="46"/>
                    <a:pt x="106" y="44"/>
                  </a:cubicBezTo>
                  <a:cubicBezTo>
                    <a:pt x="105" y="41"/>
                    <a:pt x="101" y="38"/>
                    <a:pt x="99" y="38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90" name="Freeform 84"/>
            <p:cNvSpPr>
              <a:spLocks/>
            </p:cNvSpPr>
            <p:nvPr/>
          </p:nvSpPr>
          <p:spPr bwMode="auto">
            <a:xfrm>
              <a:off x="4803775" y="1827213"/>
              <a:ext cx="160338" cy="74613"/>
            </a:xfrm>
            <a:custGeom>
              <a:avLst/>
              <a:gdLst/>
              <a:ahLst/>
              <a:cxnLst>
                <a:cxn ang="0">
                  <a:pos x="29" y="27"/>
                </a:cxn>
                <a:cxn ang="0">
                  <a:pos x="43" y="27"/>
                </a:cxn>
                <a:cxn ang="0">
                  <a:pos x="49" y="30"/>
                </a:cxn>
                <a:cxn ang="0">
                  <a:pos x="60" y="36"/>
                </a:cxn>
                <a:cxn ang="0">
                  <a:pos x="66" y="39"/>
                </a:cxn>
                <a:cxn ang="0">
                  <a:pos x="68" y="37"/>
                </a:cxn>
                <a:cxn ang="0">
                  <a:pos x="76" y="36"/>
                </a:cxn>
                <a:cxn ang="0">
                  <a:pos x="80" y="32"/>
                </a:cxn>
                <a:cxn ang="0">
                  <a:pos x="84" y="30"/>
                </a:cxn>
                <a:cxn ang="0">
                  <a:pos x="81" y="24"/>
                </a:cxn>
                <a:cxn ang="0">
                  <a:pos x="78" y="17"/>
                </a:cxn>
                <a:cxn ang="0">
                  <a:pos x="76" y="11"/>
                </a:cxn>
                <a:cxn ang="0">
                  <a:pos x="74" y="8"/>
                </a:cxn>
                <a:cxn ang="0">
                  <a:pos x="64" y="7"/>
                </a:cxn>
                <a:cxn ang="0">
                  <a:pos x="52" y="1"/>
                </a:cxn>
                <a:cxn ang="0">
                  <a:pos x="40" y="1"/>
                </a:cxn>
                <a:cxn ang="0">
                  <a:pos x="39" y="12"/>
                </a:cxn>
                <a:cxn ang="0">
                  <a:pos x="30" y="16"/>
                </a:cxn>
                <a:cxn ang="0">
                  <a:pos x="20" y="5"/>
                </a:cxn>
                <a:cxn ang="0">
                  <a:pos x="9" y="10"/>
                </a:cxn>
                <a:cxn ang="0">
                  <a:pos x="5" y="19"/>
                </a:cxn>
                <a:cxn ang="0">
                  <a:pos x="3" y="29"/>
                </a:cxn>
                <a:cxn ang="0">
                  <a:pos x="3" y="30"/>
                </a:cxn>
                <a:cxn ang="0">
                  <a:pos x="12" y="27"/>
                </a:cxn>
                <a:cxn ang="0">
                  <a:pos x="29" y="27"/>
                </a:cxn>
              </a:cxnLst>
              <a:rect l="0" t="0" r="r" b="b"/>
              <a:pathLst>
                <a:path w="84" h="39">
                  <a:moveTo>
                    <a:pt x="29" y="27"/>
                  </a:moveTo>
                  <a:cubicBezTo>
                    <a:pt x="32" y="27"/>
                    <a:pt x="39" y="29"/>
                    <a:pt x="43" y="27"/>
                  </a:cubicBezTo>
                  <a:cubicBezTo>
                    <a:pt x="47" y="26"/>
                    <a:pt x="47" y="31"/>
                    <a:pt x="49" y="30"/>
                  </a:cubicBezTo>
                  <a:cubicBezTo>
                    <a:pt x="52" y="29"/>
                    <a:pt x="57" y="33"/>
                    <a:pt x="60" y="36"/>
                  </a:cubicBezTo>
                  <a:cubicBezTo>
                    <a:pt x="62" y="37"/>
                    <a:pt x="64" y="38"/>
                    <a:pt x="66" y="39"/>
                  </a:cubicBezTo>
                  <a:cubicBezTo>
                    <a:pt x="66" y="38"/>
                    <a:pt x="67" y="38"/>
                    <a:pt x="68" y="37"/>
                  </a:cubicBezTo>
                  <a:cubicBezTo>
                    <a:pt x="71" y="35"/>
                    <a:pt x="73" y="36"/>
                    <a:pt x="76" y="36"/>
                  </a:cubicBezTo>
                  <a:cubicBezTo>
                    <a:pt x="78" y="36"/>
                    <a:pt x="78" y="33"/>
                    <a:pt x="80" y="32"/>
                  </a:cubicBezTo>
                  <a:cubicBezTo>
                    <a:pt x="81" y="31"/>
                    <a:pt x="82" y="31"/>
                    <a:pt x="84" y="30"/>
                  </a:cubicBezTo>
                  <a:cubicBezTo>
                    <a:pt x="83" y="29"/>
                    <a:pt x="83" y="25"/>
                    <a:pt x="81" y="24"/>
                  </a:cubicBezTo>
                  <a:cubicBezTo>
                    <a:pt x="79" y="22"/>
                    <a:pt x="77" y="19"/>
                    <a:pt x="78" y="17"/>
                  </a:cubicBezTo>
                  <a:cubicBezTo>
                    <a:pt x="78" y="15"/>
                    <a:pt x="78" y="13"/>
                    <a:pt x="76" y="11"/>
                  </a:cubicBezTo>
                  <a:cubicBezTo>
                    <a:pt x="75" y="10"/>
                    <a:pt x="75" y="9"/>
                    <a:pt x="74" y="8"/>
                  </a:cubicBezTo>
                  <a:cubicBezTo>
                    <a:pt x="70" y="7"/>
                    <a:pt x="65" y="7"/>
                    <a:pt x="64" y="7"/>
                  </a:cubicBezTo>
                  <a:cubicBezTo>
                    <a:pt x="62" y="8"/>
                    <a:pt x="54" y="2"/>
                    <a:pt x="52" y="1"/>
                  </a:cubicBezTo>
                  <a:cubicBezTo>
                    <a:pt x="51" y="0"/>
                    <a:pt x="46" y="0"/>
                    <a:pt x="40" y="1"/>
                  </a:cubicBezTo>
                  <a:cubicBezTo>
                    <a:pt x="37" y="4"/>
                    <a:pt x="39" y="7"/>
                    <a:pt x="39" y="12"/>
                  </a:cubicBezTo>
                  <a:cubicBezTo>
                    <a:pt x="39" y="17"/>
                    <a:pt x="33" y="16"/>
                    <a:pt x="30" y="16"/>
                  </a:cubicBezTo>
                  <a:cubicBezTo>
                    <a:pt x="27" y="16"/>
                    <a:pt x="22" y="7"/>
                    <a:pt x="20" y="5"/>
                  </a:cubicBezTo>
                  <a:cubicBezTo>
                    <a:pt x="18" y="2"/>
                    <a:pt x="13" y="7"/>
                    <a:pt x="9" y="10"/>
                  </a:cubicBezTo>
                  <a:cubicBezTo>
                    <a:pt x="5" y="12"/>
                    <a:pt x="7" y="16"/>
                    <a:pt x="5" y="19"/>
                  </a:cubicBezTo>
                  <a:cubicBezTo>
                    <a:pt x="2" y="21"/>
                    <a:pt x="0" y="24"/>
                    <a:pt x="3" y="29"/>
                  </a:cubicBezTo>
                  <a:cubicBezTo>
                    <a:pt x="3" y="29"/>
                    <a:pt x="3" y="30"/>
                    <a:pt x="3" y="30"/>
                  </a:cubicBezTo>
                  <a:cubicBezTo>
                    <a:pt x="7" y="30"/>
                    <a:pt x="10" y="29"/>
                    <a:pt x="12" y="27"/>
                  </a:cubicBezTo>
                  <a:cubicBezTo>
                    <a:pt x="16" y="25"/>
                    <a:pt x="25" y="27"/>
                    <a:pt x="29" y="27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91" name="Freeform 85"/>
            <p:cNvSpPr>
              <a:spLocks/>
            </p:cNvSpPr>
            <p:nvPr/>
          </p:nvSpPr>
          <p:spPr bwMode="auto">
            <a:xfrm>
              <a:off x="4803775" y="1874838"/>
              <a:ext cx="125413" cy="79375"/>
            </a:xfrm>
            <a:custGeom>
              <a:avLst/>
              <a:gdLst/>
              <a:ahLst/>
              <a:cxnLst>
                <a:cxn ang="0">
                  <a:pos x="10" y="21"/>
                </a:cxn>
                <a:cxn ang="0">
                  <a:pos x="16" y="23"/>
                </a:cxn>
                <a:cxn ang="0">
                  <a:pos x="23" y="27"/>
                </a:cxn>
                <a:cxn ang="0">
                  <a:pos x="23" y="35"/>
                </a:cxn>
                <a:cxn ang="0">
                  <a:pos x="31" y="40"/>
                </a:cxn>
                <a:cxn ang="0">
                  <a:pos x="40" y="41"/>
                </a:cxn>
                <a:cxn ang="0">
                  <a:pos x="45" y="38"/>
                </a:cxn>
                <a:cxn ang="0">
                  <a:pos x="53" y="36"/>
                </a:cxn>
                <a:cxn ang="0">
                  <a:pos x="54" y="31"/>
                </a:cxn>
                <a:cxn ang="0">
                  <a:pos x="60" y="25"/>
                </a:cxn>
                <a:cxn ang="0">
                  <a:pos x="64" y="22"/>
                </a:cxn>
                <a:cxn ang="0">
                  <a:pos x="65" y="18"/>
                </a:cxn>
                <a:cxn ang="0">
                  <a:pos x="66" y="14"/>
                </a:cxn>
                <a:cxn ang="0">
                  <a:pos x="60" y="11"/>
                </a:cxn>
                <a:cxn ang="0">
                  <a:pos x="49" y="5"/>
                </a:cxn>
                <a:cxn ang="0">
                  <a:pos x="43" y="2"/>
                </a:cxn>
                <a:cxn ang="0">
                  <a:pos x="29" y="2"/>
                </a:cxn>
                <a:cxn ang="0">
                  <a:pos x="12" y="2"/>
                </a:cxn>
                <a:cxn ang="0">
                  <a:pos x="3" y="5"/>
                </a:cxn>
                <a:cxn ang="0">
                  <a:pos x="2" y="17"/>
                </a:cxn>
                <a:cxn ang="0">
                  <a:pos x="3" y="20"/>
                </a:cxn>
                <a:cxn ang="0">
                  <a:pos x="10" y="21"/>
                </a:cxn>
              </a:cxnLst>
              <a:rect l="0" t="0" r="r" b="b"/>
              <a:pathLst>
                <a:path w="66" h="42">
                  <a:moveTo>
                    <a:pt x="10" y="21"/>
                  </a:moveTo>
                  <a:cubicBezTo>
                    <a:pt x="11" y="23"/>
                    <a:pt x="15" y="24"/>
                    <a:pt x="16" y="23"/>
                  </a:cubicBezTo>
                  <a:cubicBezTo>
                    <a:pt x="18" y="23"/>
                    <a:pt x="23" y="25"/>
                    <a:pt x="23" y="27"/>
                  </a:cubicBezTo>
                  <a:cubicBezTo>
                    <a:pt x="23" y="29"/>
                    <a:pt x="21" y="35"/>
                    <a:pt x="23" y="35"/>
                  </a:cubicBezTo>
                  <a:cubicBezTo>
                    <a:pt x="24" y="35"/>
                    <a:pt x="31" y="37"/>
                    <a:pt x="31" y="40"/>
                  </a:cubicBezTo>
                  <a:cubicBezTo>
                    <a:pt x="35" y="40"/>
                    <a:pt x="38" y="41"/>
                    <a:pt x="40" y="41"/>
                  </a:cubicBezTo>
                  <a:cubicBezTo>
                    <a:pt x="42" y="42"/>
                    <a:pt x="44" y="40"/>
                    <a:pt x="45" y="38"/>
                  </a:cubicBezTo>
                  <a:cubicBezTo>
                    <a:pt x="47" y="37"/>
                    <a:pt x="51" y="36"/>
                    <a:pt x="53" y="36"/>
                  </a:cubicBezTo>
                  <a:cubicBezTo>
                    <a:pt x="54" y="36"/>
                    <a:pt x="54" y="32"/>
                    <a:pt x="54" y="31"/>
                  </a:cubicBezTo>
                  <a:cubicBezTo>
                    <a:pt x="55" y="29"/>
                    <a:pt x="58" y="26"/>
                    <a:pt x="60" y="25"/>
                  </a:cubicBezTo>
                  <a:cubicBezTo>
                    <a:pt x="62" y="25"/>
                    <a:pt x="62" y="22"/>
                    <a:pt x="64" y="22"/>
                  </a:cubicBezTo>
                  <a:cubicBezTo>
                    <a:pt x="66" y="22"/>
                    <a:pt x="65" y="20"/>
                    <a:pt x="65" y="18"/>
                  </a:cubicBezTo>
                  <a:cubicBezTo>
                    <a:pt x="65" y="17"/>
                    <a:pt x="65" y="16"/>
                    <a:pt x="66" y="14"/>
                  </a:cubicBezTo>
                  <a:cubicBezTo>
                    <a:pt x="64" y="13"/>
                    <a:pt x="62" y="12"/>
                    <a:pt x="60" y="11"/>
                  </a:cubicBezTo>
                  <a:cubicBezTo>
                    <a:pt x="57" y="8"/>
                    <a:pt x="52" y="4"/>
                    <a:pt x="49" y="5"/>
                  </a:cubicBezTo>
                  <a:cubicBezTo>
                    <a:pt x="47" y="6"/>
                    <a:pt x="47" y="1"/>
                    <a:pt x="43" y="2"/>
                  </a:cubicBezTo>
                  <a:cubicBezTo>
                    <a:pt x="39" y="4"/>
                    <a:pt x="32" y="2"/>
                    <a:pt x="29" y="2"/>
                  </a:cubicBezTo>
                  <a:cubicBezTo>
                    <a:pt x="25" y="2"/>
                    <a:pt x="16" y="0"/>
                    <a:pt x="12" y="2"/>
                  </a:cubicBezTo>
                  <a:cubicBezTo>
                    <a:pt x="10" y="4"/>
                    <a:pt x="7" y="5"/>
                    <a:pt x="3" y="5"/>
                  </a:cubicBezTo>
                  <a:cubicBezTo>
                    <a:pt x="6" y="9"/>
                    <a:pt x="5" y="14"/>
                    <a:pt x="2" y="17"/>
                  </a:cubicBezTo>
                  <a:cubicBezTo>
                    <a:pt x="0" y="19"/>
                    <a:pt x="1" y="19"/>
                    <a:pt x="3" y="20"/>
                  </a:cubicBezTo>
                  <a:cubicBezTo>
                    <a:pt x="5" y="20"/>
                    <a:pt x="9" y="19"/>
                    <a:pt x="10" y="21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92" name="Freeform 86"/>
            <p:cNvSpPr>
              <a:spLocks/>
            </p:cNvSpPr>
            <p:nvPr/>
          </p:nvSpPr>
          <p:spPr bwMode="auto">
            <a:xfrm>
              <a:off x="4495800" y="2132013"/>
              <a:ext cx="96838" cy="55563"/>
            </a:xfrm>
            <a:custGeom>
              <a:avLst/>
              <a:gdLst/>
              <a:ahLst/>
              <a:cxnLst>
                <a:cxn ang="0">
                  <a:pos x="46" y="12"/>
                </a:cxn>
                <a:cxn ang="0">
                  <a:pos x="40" y="9"/>
                </a:cxn>
                <a:cxn ang="0">
                  <a:pos x="40" y="4"/>
                </a:cxn>
                <a:cxn ang="0">
                  <a:pos x="33" y="1"/>
                </a:cxn>
                <a:cxn ang="0">
                  <a:pos x="26" y="2"/>
                </a:cxn>
                <a:cxn ang="0">
                  <a:pos x="16" y="2"/>
                </a:cxn>
                <a:cxn ang="0">
                  <a:pos x="15" y="4"/>
                </a:cxn>
                <a:cxn ang="0">
                  <a:pos x="9" y="8"/>
                </a:cxn>
                <a:cxn ang="0">
                  <a:pos x="2" y="17"/>
                </a:cxn>
                <a:cxn ang="0">
                  <a:pos x="3" y="21"/>
                </a:cxn>
                <a:cxn ang="0">
                  <a:pos x="8" y="22"/>
                </a:cxn>
                <a:cxn ang="0">
                  <a:pos x="10" y="27"/>
                </a:cxn>
                <a:cxn ang="0">
                  <a:pos x="10" y="27"/>
                </a:cxn>
                <a:cxn ang="0">
                  <a:pos x="20" y="27"/>
                </a:cxn>
                <a:cxn ang="0">
                  <a:pos x="25" y="19"/>
                </a:cxn>
                <a:cxn ang="0">
                  <a:pos x="32" y="26"/>
                </a:cxn>
                <a:cxn ang="0">
                  <a:pos x="35" y="22"/>
                </a:cxn>
                <a:cxn ang="0">
                  <a:pos x="39" y="20"/>
                </a:cxn>
                <a:cxn ang="0">
                  <a:pos x="44" y="19"/>
                </a:cxn>
                <a:cxn ang="0">
                  <a:pos x="47" y="17"/>
                </a:cxn>
                <a:cxn ang="0">
                  <a:pos x="49" y="15"/>
                </a:cxn>
                <a:cxn ang="0">
                  <a:pos x="51" y="12"/>
                </a:cxn>
                <a:cxn ang="0">
                  <a:pos x="46" y="12"/>
                </a:cxn>
              </a:cxnLst>
              <a:rect l="0" t="0" r="r" b="b"/>
              <a:pathLst>
                <a:path w="51" h="29">
                  <a:moveTo>
                    <a:pt x="46" y="12"/>
                  </a:moveTo>
                  <a:cubicBezTo>
                    <a:pt x="43" y="13"/>
                    <a:pt x="40" y="10"/>
                    <a:pt x="40" y="9"/>
                  </a:cubicBezTo>
                  <a:cubicBezTo>
                    <a:pt x="40" y="8"/>
                    <a:pt x="39" y="6"/>
                    <a:pt x="40" y="4"/>
                  </a:cubicBezTo>
                  <a:cubicBezTo>
                    <a:pt x="38" y="3"/>
                    <a:pt x="35" y="2"/>
                    <a:pt x="33" y="1"/>
                  </a:cubicBezTo>
                  <a:cubicBezTo>
                    <a:pt x="30" y="0"/>
                    <a:pt x="28" y="0"/>
                    <a:pt x="26" y="2"/>
                  </a:cubicBezTo>
                  <a:cubicBezTo>
                    <a:pt x="24" y="2"/>
                    <a:pt x="19" y="2"/>
                    <a:pt x="16" y="2"/>
                  </a:cubicBezTo>
                  <a:cubicBezTo>
                    <a:pt x="16" y="3"/>
                    <a:pt x="15" y="4"/>
                    <a:pt x="15" y="4"/>
                  </a:cubicBezTo>
                  <a:cubicBezTo>
                    <a:pt x="12" y="4"/>
                    <a:pt x="9" y="6"/>
                    <a:pt x="9" y="8"/>
                  </a:cubicBezTo>
                  <a:cubicBezTo>
                    <a:pt x="8" y="11"/>
                    <a:pt x="3" y="13"/>
                    <a:pt x="2" y="17"/>
                  </a:cubicBezTo>
                  <a:cubicBezTo>
                    <a:pt x="0" y="22"/>
                    <a:pt x="1" y="24"/>
                    <a:pt x="3" y="21"/>
                  </a:cubicBezTo>
                  <a:cubicBezTo>
                    <a:pt x="5" y="18"/>
                    <a:pt x="8" y="19"/>
                    <a:pt x="8" y="22"/>
                  </a:cubicBezTo>
                  <a:cubicBezTo>
                    <a:pt x="8" y="24"/>
                    <a:pt x="11" y="24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3" y="27"/>
                    <a:pt x="18" y="27"/>
                    <a:pt x="20" y="27"/>
                  </a:cubicBezTo>
                  <a:cubicBezTo>
                    <a:pt x="22" y="27"/>
                    <a:pt x="24" y="19"/>
                    <a:pt x="25" y="19"/>
                  </a:cubicBezTo>
                  <a:cubicBezTo>
                    <a:pt x="26" y="18"/>
                    <a:pt x="29" y="24"/>
                    <a:pt x="32" y="26"/>
                  </a:cubicBezTo>
                  <a:cubicBezTo>
                    <a:pt x="34" y="29"/>
                    <a:pt x="35" y="24"/>
                    <a:pt x="35" y="22"/>
                  </a:cubicBezTo>
                  <a:cubicBezTo>
                    <a:pt x="35" y="20"/>
                    <a:pt x="37" y="20"/>
                    <a:pt x="39" y="20"/>
                  </a:cubicBezTo>
                  <a:cubicBezTo>
                    <a:pt x="40" y="20"/>
                    <a:pt x="44" y="21"/>
                    <a:pt x="44" y="19"/>
                  </a:cubicBezTo>
                  <a:cubicBezTo>
                    <a:pt x="44" y="16"/>
                    <a:pt x="46" y="17"/>
                    <a:pt x="47" y="17"/>
                  </a:cubicBezTo>
                  <a:cubicBezTo>
                    <a:pt x="49" y="17"/>
                    <a:pt x="49" y="15"/>
                    <a:pt x="49" y="15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49" y="12"/>
                    <a:pt x="47" y="11"/>
                    <a:pt x="46" y="12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93" name="Freeform 87"/>
            <p:cNvSpPr>
              <a:spLocks/>
            </p:cNvSpPr>
            <p:nvPr/>
          </p:nvSpPr>
          <p:spPr bwMode="auto">
            <a:xfrm>
              <a:off x="4494213" y="1927225"/>
              <a:ext cx="192088" cy="219075"/>
            </a:xfrm>
            <a:custGeom>
              <a:avLst/>
              <a:gdLst/>
              <a:ahLst/>
              <a:cxnLst>
                <a:cxn ang="0">
                  <a:pos x="13" y="29"/>
                </a:cxn>
                <a:cxn ang="0">
                  <a:pos x="7" y="35"/>
                </a:cxn>
                <a:cxn ang="0">
                  <a:pos x="11" y="41"/>
                </a:cxn>
                <a:cxn ang="0">
                  <a:pos x="9" y="44"/>
                </a:cxn>
                <a:cxn ang="0">
                  <a:pos x="2" y="47"/>
                </a:cxn>
                <a:cxn ang="0">
                  <a:pos x="2" y="53"/>
                </a:cxn>
                <a:cxn ang="0">
                  <a:pos x="0" y="62"/>
                </a:cxn>
                <a:cxn ang="0">
                  <a:pos x="3" y="69"/>
                </a:cxn>
                <a:cxn ang="0">
                  <a:pos x="1" y="73"/>
                </a:cxn>
                <a:cxn ang="0">
                  <a:pos x="5" y="82"/>
                </a:cxn>
                <a:cxn ang="0">
                  <a:pos x="7" y="84"/>
                </a:cxn>
                <a:cxn ang="0">
                  <a:pos x="14" y="87"/>
                </a:cxn>
                <a:cxn ang="0">
                  <a:pos x="20" y="89"/>
                </a:cxn>
                <a:cxn ang="0">
                  <a:pos x="23" y="93"/>
                </a:cxn>
                <a:cxn ang="0">
                  <a:pos x="18" y="102"/>
                </a:cxn>
                <a:cxn ang="0">
                  <a:pos x="17" y="109"/>
                </a:cxn>
                <a:cxn ang="0">
                  <a:pos x="27" y="109"/>
                </a:cxn>
                <a:cxn ang="0">
                  <a:pos x="34" y="108"/>
                </a:cxn>
                <a:cxn ang="0">
                  <a:pos x="41" y="111"/>
                </a:cxn>
                <a:cxn ang="0">
                  <a:pos x="42" y="110"/>
                </a:cxn>
                <a:cxn ang="0">
                  <a:pos x="49" y="112"/>
                </a:cxn>
                <a:cxn ang="0">
                  <a:pos x="55" y="111"/>
                </a:cxn>
                <a:cxn ang="0">
                  <a:pos x="62" y="110"/>
                </a:cxn>
                <a:cxn ang="0">
                  <a:pos x="73" y="108"/>
                </a:cxn>
                <a:cxn ang="0">
                  <a:pos x="78" y="105"/>
                </a:cxn>
                <a:cxn ang="0">
                  <a:pos x="82" y="98"/>
                </a:cxn>
                <a:cxn ang="0">
                  <a:pos x="89" y="93"/>
                </a:cxn>
                <a:cxn ang="0">
                  <a:pos x="77" y="84"/>
                </a:cxn>
                <a:cxn ang="0">
                  <a:pos x="73" y="74"/>
                </a:cxn>
                <a:cxn ang="0">
                  <a:pos x="72" y="68"/>
                </a:cxn>
                <a:cxn ang="0">
                  <a:pos x="84" y="64"/>
                </a:cxn>
                <a:cxn ang="0">
                  <a:pos x="93" y="60"/>
                </a:cxn>
                <a:cxn ang="0">
                  <a:pos x="99" y="59"/>
                </a:cxn>
                <a:cxn ang="0">
                  <a:pos x="100" y="53"/>
                </a:cxn>
                <a:cxn ang="0">
                  <a:pos x="97" y="44"/>
                </a:cxn>
                <a:cxn ang="0">
                  <a:pos x="95" y="38"/>
                </a:cxn>
                <a:cxn ang="0">
                  <a:pos x="93" y="33"/>
                </a:cxn>
                <a:cxn ang="0">
                  <a:pos x="92" y="28"/>
                </a:cxn>
                <a:cxn ang="0">
                  <a:pos x="92" y="16"/>
                </a:cxn>
                <a:cxn ang="0">
                  <a:pos x="92" y="15"/>
                </a:cxn>
                <a:cxn ang="0">
                  <a:pos x="91" y="14"/>
                </a:cxn>
                <a:cxn ang="0">
                  <a:pos x="85" y="10"/>
                </a:cxn>
                <a:cxn ang="0">
                  <a:pos x="86" y="3"/>
                </a:cxn>
                <a:cxn ang="0">
                  <a:pos x="76" y="6"/>
                </a:cxn>
                <a:cxn ang="0">
                  <a:pos x="63" y="13"/>
                </a:cxn>
                <a:cxn ang="0">
                  <a:pos x="57" y="9"/>
                </a:cxn>
                <a:cxn ang="0">
                  <a:pos x="53" y="7"/>
                </a:cxn>
                <a:cxn ang="0">
                  <a:pos x="45" y="3"/>
                </a:cxn>
                <a:cxn ang="0">
                  <a:pos x="44" y="0"/>
                </a:cxn>
                <a:cxn ang="0">
                  <a:pos x="40" y="1"/>
                </a:cxn>
                <a:cxn ang="0">
                  <a:pos x="30" y="0"/>
                </a:cxn>
                <a:cxn ang="0">
                  <a:pos x="32" y="5"/>
                </a:cxn>
                <a:cxn ang="0">
                  <a:pos x="35" y="15"/>
                </a:cxn>
                <a:cxn ang="0">
                  <a:pos x="30" y="19"/>
                </a:cxn>
                <a:cxn ang="0">
                  <a:pos x="22" y="18"/>
                </a:cxn>
                <a:cxn ang="0">
                  <a:pos x="13" y="19"/>
                </a:cxn>
                <a:cxn ang="0">
                  <a:pos x="13" y="22"/>
                </a:cxn>
                <a:cxn ang="0">
                  <a:pos x="13" y="29"/>
                </a:cxn>
              </a:cxnLst>
              <a:rect l="0" t="0" r="r" b="b"/>
              <a:pathLst>
                <a:path w="101" h="114">
                  <a:moveTo>
                    <a:pt x="13" y="29"/>
                  </a:moveTo>
                  <a:cubicBezTo>
                    <a:pt x="10" y="33"/>
                    <a:pt x="7" y="34"/>
                    <a:pt x="7" y="35"/>
                  </a:cubicBezTo>
                  <a:cubicBezTo>
                    <a:pt x="8" y="36"/>
                    <a:pt x="12" y="39"/>
                    <a:pt x="11" y="41"/>
                  </a:cubicBezTo>
                  <a:cubicBezTo>
                    <a:pt x="10" y="42"/>
                    <a:pt x="9" y="41"/>
                    <a:pt x="9" y="44"/>
                  </a:cubicBezTo>
                  <a:cubicBezTo>
                    <a:pt x="9" y="47"/>
                    <a:pt x="4" y="47"/>
                    <a:pt x="2" y="47"/>
                  </a:cubicBezTo>
                  <a:cubicBezTo>
                    <a:pt x="1" y="47"/>
                    <a:pt x="3" y="50"/>
                    <a:pt x="2" y="53"/>
                  </a:cubicBezTo>
                  <a:cubicBezTo>
                    <a:pt x="1" y="55"/>
                    <a:pt x="1" y="60"/>
                    <a:pt x="0" y="62"/>
                  </a:cubicBezTo>
                  <a:cubicBezTo>
                    <a:pt x="0" y="64"/>
                    <a:pt x="4" y="67"/>
                    <a:pt x="3" y="69"/>
                  </a:cubicBezTo>
                  <a:cubicBezTo>
                    <a:pt x="3" y="70"/>
                    <a:pt x="0" y="72"/>
                    <a:pt x="1" y="73"/>
                  </a:cubicBezTo>
                  <a:cubicBezTo>
                    <a:pt x="2" y="74"/>
                    <a:pt x="4" y="76"/>
                    <a:pt x="5" y="82"/>
                  </a:cubicBezTo>
                  <a:cubicBezTo>
                    <a:pt x="6" y="83"/>
                    <a:pt x="7" y="83"/>
                    <a:pt x="7" y="84"/>
                  </a:cubicBezTo>
                  <a:cubicBezTo>
                    <a:pt x="9" y="86"/>
                    <a:pt x="11" y="87"/>
                    <a:pt x="14" y="87"/>
                  </a:cubicBezTo>
                  <a:cubicBezTo>
                    <a:pt x="18" y="87"/>
                    <a:pt x="19" y="89"/>
                    <a:pt x="20" y="89"/>
                  </a:cubicBezTo>
                  <a:cubicBezTo>
                    <a:pt x="22" y="89"/>
                    <a:pt x="26" y="90"/>
                    <a:pt x="23" y="93"/>
                  </a:cubicBezTo>
                  <a:cubicBezTo>
                    <a:pt x="19" y="96"/>
                    <a:pt x="19" y="99"/>
                    <a:pt x="18" y="102"/>
                  </a:cubicBezTo>
                  <a:cubicBezTo>
                    <a:pt x="18" y="104"/>
                    <a:pt x="18" y="107"/>
                    <a:pt x="17" y="109"/>
                  </a:cubicBezTo>
                  <a:cubicBezTo>
                    <a:pt x="20" y="109"/>
                    <a:pt x="25" y="109"/>
                    <a:pt x="27" y="109"/>
                  </a:cubicBezTo>
                  <a:cubicBezTo>
                    <a:pt x="29" y="107"/>
                    <a:pt x="31" y="107"/>
                    <a:pt x="34" y="108"/>
                  </a:cubicBezTo>
                  <a:cubicBezTo>
                    <a:pt x="36" y="109"/>
                    <a:pt x="39" y="110"/>
                    <a:pt x="41" y="111"/>
                  </a:cubicBezTo>
                  <a:cubicBezTo>
                    <a:pt x="41" y="110"/>
                    <a:pt x="41" y="110"/>
                    <a:pt x="42" y="110"/>
                  </a:cubicBezTo>
                  <a:cubicBezTo>
                    <a:pt x="44" y="110"/>
                    <a:pt x="47" y="114"/>
                    <a:pt x="49" y="112"/>
                  </a:cubicBezTo>
                  <a:cubicBezTo>
                    <a:pt x="50" y="109"/>
                    <a:pt x="54" y="110"/>
                    <a:pt x="55" y="111"/>
                  </a:cubicBezTo>
                  <a:cubicBezTo>
                    <a:pt x="57" y="112"/>
                    <a:pt x="60" y="112"/>
                    <a:pt x="62" y="110"/>
                  </a:cubicBezTo>
                  <a:cubicBezTo>
                    <a:pt x="64" y="108"/>
                    <a:pt x="72" y="107"/>
                    <a:pt x="73" y="108"/>
                  </a:cubicBezTo>
                  <a:cubicBezTo>
                    <a:pt x="75" y="109"/>
                    <a:pt x="80" y="111"/>
                    <a:pt x="78" y="105"/>
                  </a:cubicBezTo>
                  <a:cubicBezTo>
                    <a:pt x="76" y="99"/>
                    <a:pt x="82" y="100"/>
                    <a:pt x="82" y="98"/>
                  </a:cubicBezTo>
                  <a:cubicBezTo>
                    <a:pt x="83" y="95"/>
                    <a:pt x="90" y="94"/>
                    <a:pt x="89" y="93"/>
                  </a:cubicBezTo>
                  <a:cubicBezTo>
                    <a:pt x="88" y="91"/>
                    <a:pt x="79" y="86"/>
                    <a:pt x="77" y="84"/>
                  </a:cubicBezTo>
                  <a:cubicBezTo>
                    <a:pt x="74" y="82"/>
                    <a:pt x="74" y="77"/>
                    <a:pt x="73" y="74"/>
                  </a:cubicBezTo>
                  <a:cubicBezTo>
                    <a:pt x="72" y="72"/>
                    <a:pt x="69" y="69"/>
                    <a:pt x="72" y="68"/>
                  </a:cubicBezTo>
                  <a:cubicBezTo>
                    <a:pt x="76" y="68"/>
                    <a:pt x="81" y="66"/>
                    <a:pt x="84" y="64"/>
                  </a:cubicBezTo>
                  <a:cubicBezTo>
                    <a:pt x="87" y="61"/>
                    <a:pt x="92" y="61"/>
                    <a:pt x="93" y="60"/>
                  </a:cubicBezTo>
                  <a:cubicBezTo>
                    <a:pt x="95" y="58"/>
                    <a:pt x="98" y="61"/>
                    <a:pt x="99" y="59"/>
                  </a:cubicBezTo>
                  <a:cubicBezTo>
                    <a:pt x="100" y="58"/>
                    <a:pt x="101" y="55"/>
                    <a:pt x="100" y="53"/>
                  </a:cubicBezTo>
                  <a:cubicBezTo>
                    <a:pt x="98" y="51"/>
                    <a:pt x="97" y="48"/>
                    <a:pt x="97" y="44"/>
                  </a:cubicBezTo>
                  <a:cubicBezTo>
                    <a:pt x="97" y="40"/>
                    <a:pt x="95" y="40"/>
                    <a:pt x="95" y="38"/>
                  </a:cubicBezTo>
                  <a:cubicBezTo>
                    <a:pt x="95" y="36"/>
                    <a:pt x="95" y="34"/>
                    <a:pt x="93" y="33"/>
                  </a:cubicBezTo>
                  <a:cubicBezTo>
                    <a:pt x="91" y="32"/>
                    <a:pt x="90" y="31"/>
                    <a:pt x="92" y="28"/>
                  </a:cubicBezTo>
                  <a:cubicBezTo>
                    <a:pt x="94" y="25"/>
                    <a:pt x="93" y="18"/>
                    <a:pt x="92" y="16"/>
                  </a:cubicBezTo>
                  <a:cubicBezTo>
                    <a:pt x="92" y="16"/>
                    <a:pt x="92" y="15"/>
                    <a:pt x="92" y="15"/>
                  </a:cubicBezTo>
                  <a:cubicBezTo>
                    <a:pt x="92" y="15"/>
                    <a:pt x="91" y="14"/>
                    <a:pt x="91" y="14"/>
                  </a:cubicBezTo>
                  <a:cubicBezTo>
                    <a:pt x="91" y="11"/>
                    <a:pt x="89" y="10"/>
                    <a:pt x="85" y="10"/>
                  </a:cubicBezTo>
                  <a:cubicBezTo>
                    <a:pt x="80" y="10"/>
                    <a:pt x="87" y="6"/>
                    <a:pt x="86" y="3"/>
                  </a:cubicBezTo>
                  <a:cubicBezTo>
                    <a:pt x="84" y="1"/>
                    <a:pt x="80" y="7"/>
                    <a:pt x="76" y="6"/>
                  </a:cubicBezTo>
                  <a:cubicBezTo>
                    <a:pt x="72" y="5"/>
                    <a:pt x="67" y="11"/>
                    <a:pt x="63" y="13"/>
                  </a:cubicBezTo>
                  <a:cubicBezTo>
                    <a:pt x="60" y="16"/>
                    <a:pt x="55" y="13"/>
                    <a:pt x="57" y="9"/>
                  </a:cubicBezTo>
                  <a:cubicBezTo>
                    <a:pt x="60" y="5"/>
                    <a:pt x="57" y="6"/>
                    <a:pt x="53" y="7"/>
                  </a:cubicBezTo>
                  <a:cubicBezTo>
                    <a:pt x="49" y="9"/>
                    <a:pt x="44" y="7"/>
                    <a:pt x="45" y="3"/>
                  </a:cubicBezTo>
                  <a:cubicBezTo>
                    <a:pt x="45" y="2"/>
                    <a:pt x="45" y="1"/>
                    <a:pt x="44" y="0"/>
                  </a:cubicBezTo>
                  <a:cubicBezTo>
                    <a:pt x="42" y="1"/>
                    <a:pt x="41" y="1"/>
                    <a:pt x="40" y="1"/>
                  </a:cubicBezTo>
                  <a:cubicBezTo>
                    <a:pt x="38" y="0"/>
                    <a:pt x="34" y="0"/>
                    <a:pt x="30" y="0"/>
                  </a:cubicBezTo>
                  <a:cubicBezTo>
                    <a:pt x="31" y="1"/>
                    <a:pt x="32" y="3"/>
                    <a:pt x="32" y="5"/>
                  </a:cubicBezTo>
                  <a:cubicBezTo>
                    <a:pt x="30" y="8"/>
                    <a:pt x="33" y="10"/>
                    <a:pt x="35" y="15"/>
                  </a:cubicBezTo>
                  <a:cubicBezTo>
                    <a:pt x="37" y="19"/>
                    <a:pt x="30" y="16"/>
                    <a:pt x="30" y="19"/>
                  </a:cubicBezTo>
                  <a:cubicBezTo>
                    <a:pt x="30" y="22"/>
                    <a:pt x="24" y="19"/>
                    <a:pt x="22" y="18"/>
                  </a:cubicBezTo>
                  <a:cubicBezTo>
                    <a:pt x="20" y="17"/>
                    <a:pt x="13" y="18"/>
                    <a:pt x="13" y="19"/>
                  </a:cubicBezTo>
                  <a:cubicBezTo>
                    <a:pt x="13" y="20"/>
                    <a:pt x="13" y="21"/>
                    <a:pt x="13" y="22"/>
                  </a:cubicBezTo>
                  <a:cubicBezTo>
                    <a:pt x="14" y="25"/>
                    <a:pt x="14" y="28"/>
                    <a:pt x="13" y="29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94" name="Freeform 88"/>
            <p:cNvSpPr>
              <a:spLocks/>
            </p:cNvSpPr>
            <p:nvPr/>
          </p:nvSpPr>
          <p:spPr bwMode="auto">
            <a:xfrm>
              <a:off x="4808538" y="1404938"/>
              <a:ext cx="225425" cy="360363"/>
            </a:xfrm>
            <a:custGeom>
              <a:avLst/>
              <a:gdLst/>
              <a:ahLst/>
              <a:cxnLst>
                <a:cxn ang="0">
                  <a:pos x="100" y="158"/>
                </a:cxn>
                <a:cxn ang="0">
                  <a:pos x="117" y="142"/>
                </a:cxn>
                <a:cxn ang="0">
                  <a:pos x="114" y="133"/>
                </a:cxn>
                <a:cxn ang="0">
                  <a:pos x="100" y="122"/>
                </a:cxn>
                <a:cxn ang="0">
                  <a:pos x="107" y="116"/>
                </a:cxn>
                <a:cxn ang="0">
                  <a:pos x="101" y="110"/>
                </a:cxn>
                <a:cxn ang="0">
                  <a:pos x="102" y="104"/>
                </a:cxn>
                <a:cxn ang="0">
                  <a:pos x="97" y="101"/>
                </a:cxn>
                <a:cxn ang="0">
                  <a:pos x="99" y="97"/>
                </a:cxn>
                <a:cxn ang="0">
                  <a:pos x="98" y="89"/>
                </a:cxn>
                <a:cxn ang="0">
                  <a:pos x="101" y="82"/>
                </a:cxn>
                <a:cxn ang="0">
                  <a:pos x="91" y="65"/>
                </a:cxn>
                <a:cxn ang="0">
                  <a:pos x="94" y="58"/>
                </a:cxn>
                <a:cxn ang="0">
                  <a:pos x="101" y="50"/>
                </a:cxn>
                <a:cxn ang="0">
                  <a:pos x="93" y="42"/>
                </a:cxn>
                <a:cxn ang="0">
                  <a:pos x="86" y="38"/>
                </a:cxn>
                <a:cxn ang="0">
                  <a:pos x="84" y="31"/>
                </a:cxn>
                <a:cxn ang="0">
                  <a:pos x="86" y="25"/>
                </a:cxn>
                <a:cxn ang="0">
                  <a:pos x="90" y="22"/>
                </a:cxn>
                <a:cxn ang="0">
                  <a:pos x="93" y="18"/>
                </a:cxn>
                <a:cxn ang="0">
                  <a:pos x="93" y="11"/>
                </a:cxn>
                <a:cxn ang="0">
                  <a:pos x="81" y="3"/>
                </a:cxn>
                <a:cxn ang="0">
                  <a:pos x="72" y="3"/>
                </a:cxn>
                <a:cxn ang="0">
                  <a:pos x="61" y="6"/>
                </a:cxn>
                <a:cxn ang="0">
                  <a:pos x="54" y="14"/>
                </a:cxn>
                <a:cxn ang="0">
                  <a:pos x="52" y="23"/>
                </a:cxn>
                <a:cxn ang="0">
                  <a:pos x="47" y="30"/>
                </a:cxn>
                <a:cxn ang="0">
                  <a:pos x="40" y="28"/>
                </a:cxn>
                <a:cxn ang="0">
                  <a:pos x="32" y="28"/>
                </a:cxn>
                <a:cxn ang="0">
                  <a:pos x="19" y="27"/>
                </a:cxn>
                <a:cxn ang="0">
                  <a:pos x="7" y="18"/>
                </a:cxn>
                <a:cxn ang="0">
                  <a:pos x="0" y="23"/>
                </a:cxn>
                <a:cxn ang="0">
                  <a:pos x="12" y="32"/>
                </a:cxn>
                <a:cxn ang="0">
                  <a:pos x="28" y="42"/>
                </a:cxn>
                <a:cxn ang="0">
                  <a:pos x="29" y="53"/>
                </a:cxn>
                <a:cxn ang="0">
                  <a:pos x="31" y="63"/>
                </a:cxn>
                <a:cxn ang="0">
                  <a:pos x="31" y="73"/>
                </a:cxn>
                <a:cxn ang="0">
                  <a:pos x="33" y="78"/>
                </a:cxn>
                <a:cxn ang="0">
                  <a:pos x="34" y="84"/>
                </a:cxn>
                <a:cxn ang="0">
                  <a:pos x="44" y="88"/>
                </a:cxn>
                <a:cxn ang="0">
                  <a:pos x="48" y="96"/>
                </a:cxn>
                <a:cxn ang="0">
                  <a:pos x="46" y="100"/>
                </a:cxn>
                <a:cxn ang="0">
                  <a:pos x="39" y="105"/>
                </a:cxn>
                <a:cxn ang="0">
                  <a:pos x="28" y="117"/>
                </a:cxn>
                <a:cxn ang="0">
                  <a:pos x="21" y="122"/>
                </a:cxn>
                <a:cxn ang="0">
                  <a:pos x="15" y="128"/>
                </a:cxn>
                <a:cxn ang="0">
                  <a:pos x="7" y="132"/>
                </a:cxn>
                <a:cxn ang="0">
                  <a:pos x="2" y="139"/>
                </a:cxn>
                <a:cxn ang="0">
                  <a:pos x="3" y="146"/>
                </a:cxn>
                <a:cxn ang="0">
                  <a:pos x="4" y="153"/>
                </a:cxn>
                <a:cxn ang="0">
                  <a:pos x="6" y="166"/>
                </a:cxn>
                <a:cxn ang="0">
                  <a:pos x="3" y="178"/>
                </a:cxn>
                <a:cxn ang="0">
                  <a:pos x="13" y="182"/>
                </a:cxn>
                <a:cxn ang="0">
                  <a:pos x="20" y="186"/>
                </a:cxn>
                <a:cxn ang="0">
                  <a:pos x="33" y="188"/>
                </a:cxn>
                <a:cxn ang="0">
                  <a:pos x="68" y="180"/>
                </a:cxn>
                <a:cxn ang="0">
                  <a:pos x="78" y="179"/>
                </a:cxn>
                <a:cxn ang="0">
                  <a:pos x="83" y="172"/>
                </a:cxn>
                <a:cxn ang="0">
                  <a:pos x="100" y="158"/>
                </a:cxn>
              </a:cxnLst>
              <a:rect l="0" t="0" r="r" b="b"/>
              <a:pathLst>
                <a:path w="118" h="189">
                  <a:moveTo>
                    <a:pt x="100" y="158"/>
                  </a:moveTo>
                  <a:cubicBezTo>
                    <a:pt x="103" y="152"/>
                    <a:pt x="115" y="148"/>
                    <a:pt x="117" y="142"/>
                  </a:cubicBezTo>
                  <a:cubicBezTo>
                    <a:pt x="118" y="140"/>
                    <a:pt x="118" y="138"/>
                    <a:pt x="114" y="133"/>
                  </a:cubicBezTo>
                  <a:cubicBezTo>
                    <a:pt x="110" y="128"/>
                    <a:pt x="100" y="125"/>
                    <a:pt x="100" y="122"/>
                  </a:cubicBezTo>
                  <a:cubicBezTo>
                    <a:pt x="99" y="120"/>
                    <a:pt x="107" y="119"/>
                    <a:pt x="107" y="116"/>
                  </a:cubicBezTo>
                  <a:cubicBezTo>
                    <a:pt x="106" y="113"/>
                    <a:pt x="102" y="113"/>
                    <a:pt x="101" y="110"/>
                  </a:cubicBezTo>
                  <a:cubicBezTo>
                    <a:pt x="99" y="107"/>
                    <a:pt x="103" y="106"/>
                    <a:pt x="102" y="104"/>
                  </a:cubicBezTo>
                  <a:cubicBezTo>
                    <a:pt x="102" y="103"/>
                    <a:pt x="97" y="102"/>
                    <a:pt x="97" y="101"/>
                  </a:cubicBezTo>
                  <a:cubicBezTo>
                    <a:pt x="96" y="99"/>
                    <a:pt x="100" y="99"/>
                    <a:pt x="99" y="97"/>
                  </a:cubicBezTo>
                  <a:cubicBezTo>
                    <a:pt x="99" y="95"/>
                    <a:pt x="95" y="92"/>
                    <a:pt x="98" y="89"/>
                  </a:cubicBezTo>
                  <a:cubicBezTo>
                    <a:pt x="100" y="86"/>
                    <a:pt x="105" y="89"/>
                    <a:pt x="101" y="82"/>
                  </a:cubicBezTo>
                  <a:cubicBezTo>
                    <a:pt x="98" y="75"/>
                    <a:pt x="92" y="67"/>
                    <a:pt x="91" y="65"/>
                  </a:cubicBezTo>
                  <a:cubicBezTo>
                    <a:pt x="89" y="63"/>
                    <a:pt x="92" y="60"/>
                    <a:pt x="94" y="58"/>
                  </a:cubicBezTo>
                  <a:cubicBezTo>
                    <a:pt x="96" y="57"/>
                    <a:pt x="101" y="52"/>
                    <a:pt x="101" y="50"/>
                  </a:cubicBezTo>
                  <a:cubicBezTo>
                    <a:pt x="101" y="48"/>
                    <a:pt x="95" y="43"/>
                    <a:pt x="93" y="42"/>
                  </a:cubicBezTo>
                  <a:cubicBezTo>
                    <a:pt x="91" y="41"/>
                    <a:pt x="88" y="41"/>
                    <a:pt x="86" y="38"/>
                  </a:cubicBezTo>
                  <a:cubicBezTo>
                    <a:pt x="84" y="34"/>
                    <a:pt x="83" y="33"/>
                    <a:pt x="84" y="31"/>
                  </a:cubicBezTo>
                  <a:cubicBezTo>
                    <a:pt x="86" y="29"/>
                    <a:pt x="86" y="27"/>
                    <a:pt x="86" y="25"/>
                  </a:cubicBezTo>
                  <a:cubicBezTo>
                    <a:pt x="86" y="23"/>
                    <a:pt x="90" y="25"/>
                    <a:pt x="90" y="22"/>
                  </a:cubicBezTo>
                  <a:cubicBezTo>
                    <a:pt x="91" y="20"/>
                    <a:pt x="92" y="19"/>
                    <a:pt x="93" y="18"/>
                  </a:cubicBezTo>
                  <a:cubicBezTo>
                    <a:pt x="93" y="15"/>
                    <a:pt x="93" y="13"/>
                    <a:pt x="93" y="11"/>
                  </a:cubicBezTo>
                  <a:cubicBezTo>
                    <a:pt x="92" y="8"/>
                    <a:pt x="83" y="7"/>
                    <a:pt x="81" y="3"/>
                  </a:cubicBezTo>
                  <a:cubicBezTo>
                    <a:pt x="79" y="0"/>
                    <a:pt x="74" y="1"/>
                    <a:pt x="72" y="3"/>
                  </a:cubicBezTo>
                  <a:cubicBezTo>
                    <a:pt x="70" y="6"/>
                    <a:pt x="61" y="3"/>
                    <a:pt x="61" y="6"/>
                  </a:cubicBezTo>
                  <a:cubicBezTo>
                    <a:pt x="61" y="9"/>
                    <a:pt x="54" y="10"/>
                    <a:pt x="54" y="14"/>
                  </a:cubicBezTo>
                  <a:cubicBezTo>
                    <a:pt x="54" y="17"/>
                    <a:pt x="57" y="24"/>
                    <a:pt x="52" y="23"/>
                  </a:cubicBezTo>
                  <a:cubicBezTo>
                    <a:pt x="46" y="23"/>
                    <a:pt x="50" y="25"/>
                    <a:pt x="47" y="30"/>
                  </a:cubicBezTo>
                  <a:cubicBezTo>
                    <a:pt x="44" y="34"/>
                    <a:pt x="44" y="27"/>
                    <a:pt x="40" y="28"/>
                  </a:cubicBezTo>
                  <a:cubicBezTo>
                    <a:pt x="37" y="29"/>
                    <a:pt x="33" y="25"/>
                    <a:pt x="32" y="28"/>
                  </a:cubicBezTo>
                  <a:cubicBezTo>
                    <a:pt x="30" y="30"/>
                    <a:pt x="25" y="28"/>
                    <a:pt x="19" y="27"/>
                  </a:cubicBezTo>
                  <a:cubicBezTo>
                    <a:pt x="14" y="26"/>
                    <a:pt x="11" y="18"/>
                    <a:pt x="7" y="18"/>
                  </a:cubicBezTo>
                  <a:cubicBezTo>
                    <a:pt x="4" y="18"/>
                    <a:pt x="1" y="20"/>
                    <a:pt x="0" y="23"/>
                  </a:cubicBezTo>
                  <a:cubicBezTo>
                    <a:pt x="4" y="26"/>
                    <a:pt x="7" y="30"/>
                    <a:pt x="12" y="32"/>
                  </a:cubicBezTo>
                  <a:cubicBezTo>
                    <a:pt x="18" y="35"/>
                    <a:pt x="29" y="38"/>
                    <a:pt x="28" y="42"/>
                  </a:cubicBezTo>
                  <a:cubicBezTo>
                    <a:pt x="28" y="46"/>
                    <a:pt x="26" y="51"/>
                    <a:pt x="29" y="53"/>
                  </a:cubicBezTo>
                  <a:cubicBezTo>
                    <a:pt x="31" y="54"/>
                    <a:pt x="28" y="61"/>
                    <a:pt x="31" y="63"/>
                  </a:cubicBezTo>
                  <a:cubicBezTo>
                    <a:pt x="34" y="64"/>
                    <a:pt x="33" y="73"/>
                    <a:pt x="31" y="73"/>
                  </a:cubicBezTo>
                  <a:cubicBezTo>
                    <a:pt x="28" y="73"/>
                    <a:pt x="31" y="77"/>
                    <a:pt x="33" y="78"/>
                  </a:cubicBezTo>
                  <a:cubicBezTo>
                    <a:pt x="34" y="79"/>
                    <a:pt x="34" y="81"/>
                    <a:pt x="34" y="84"/>
                  </a:cubicBezTo>
                  <a:cubicBezTo>
                    <a:pt x="38" y="85"/>
                    <a:pt x="41" y="86"/>
                    <a:pt x="44" y="88"/>
                  </a:cubicBezTo>
                  <a:cubicBezTo>
                    <a:pt x="48" y="90"/>
                    <a:pt x="47" y="93"/>
                    <a:pt x="48" y="96"/>
                  </a:cubicBezTo>
                  <a:cubicBezTo>
                    <a:pt x="48" y="100"/>
                    <a:pt x="48" y="102"/>
                    <a:pt x="46" y="100"/>
                  </a:cubicBezTo>
                  <a:cubicBezTo>
                    <a:pt x="43" y="99"/>
                    <a:pt x="41" y="100"/>
                    <a:pt x="39" y="105"/>
                  </a:cubicBezTo>
                  <a:cubicBezTo>
                    <a:pt x="38" y="110"/>
                    <a:pt x="32" y="116"/>
                    <a:pt x="28" y="117"/>
                  </a:cubicBezTo>
                  <a:cubicBezTo>
                    <a:pt x="24" y="117"/>
                    <a:pt x="24" y="121"/>
                    <a:pt x="21" y="122"/>
                  </a:cubicBezTo>
                  <a:cubicBezTo>
                    <a:pt x="18" y="123"/>
                    <a:pt x="15" y="125"/>
                    <a:pt x="15" y="128"/>
                  </a:cubicBezTo>
                  <a:cubicBezTo>
                    <a:pt x="15" y="132"/>
                    <a:pt x="11" y="132"/>
                    <a:pt x="7" y="132"/>
                  </a:cubicBezTo>
                  <a:cubicBezTo>
                    <a:pt x="4" y="132"/>
                    <a:pt x="5" y="138"/>
                    <a:pt x="2" y="139"/>
                  </a:cubicBezTo>
                  <a:cubicBezTo>
                    <a:pt x="0" y="141"/>
                    <a:pt x="0" y="143"/>
                    <a:pt x="3" y="146"/>
                  </a:cubicBezTo>
                  <a:cubicBezTo>
                    <a:pt x="5" y="149"/>
                    <a:pt x="3" y="151"/>
                    <a:pt x="4" y="153"/>
                  </a:cubicBezTo>
                  <a:cubicBezTo>
                    <a:pt x="5" y="156"/>
                    <a:pt x="8" y="161"/>
                    <a:pt x="6" y="166"/>
                  </a:cubicBezTo>
                  <a:cubicBezTo>
                    <a:pt x="3" y="172"/>
                    <a:pt x="1" y="178"/>
                    <a:pt x="3" y="178"/>
                  </a:cubicBezTo>
                  <a:cubicBezTo>
                    <a:pt x="5" y="177"/>
                    <a:pt x="10" y="182"/>
                    <a:pt x="13" y="182"/>
                  </a:cubicBezTo>
                  <a:cubicBezTo>
                    <a:pt x="17" y="182"/>
                    <a:pt x="17" y="187"/>
                    <a:pt x="20" y="186"/>
                  </a:cubicBezTo>
                  <a:cubicBezTo>
                    <a:pt x="23" y="185"/>
                    <a:pt x="23" y="189"/>
                    <a:pt x="33" y="188"/>
                  </a:cubicBezTo>
                  <a:cubicBezTo>
                    <a:pt x="42" y="188"/>
                    <a:pt x="60" y="180"/>
                    <a:pt x="68" y="180"/>
                  </a:cubicBezTo>
                  <a:cubicBezTo>
                    <a:pt x="72" y="180"/>
                    <a:pt x="75" y="180"/>
                    <a:pt x="78" y="179"/>
                  </a:cubicBezTo>
                  <a:cubicBezTo>
                    <a:pt x="79" y="177"/>
                    <a:pt x="81" y="174"/>
                    <a:pt x="83" y="172"/>
                  </a:cubicBezTo>
                  <a:cubicBezTo>
                    <a:pt x="88" y="168"/>
                    <a:pt x="98" y="164"/>
                    <a:pt x="100" y="158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95" name="Freeform 89"/>
            <p:cNvSpPr>
              <a:spLocks/>
            </p:cNvSpPr>
            <p:nvPr/>
          </p:nvSpPr>
          <p:spPr bwMode="auto">
            <a:xfrm>
              <a:off x="5097463" y="2533650"/>
              <a:ext cx="455613" cy="363538"/>
            </a:xfrm>
            <a:custGeom>
              <a:avLst/>
              <a:gdLst/>
              <a:ahLst/>
              <a:cxnLst>
                <a:cxn ang="0">
                  <a:pos x="142" y="40"/>
                </a:cxn>
                <a:cxn ang="0">
                  <a:pos x="122" y="38"/>
                </a:cxn>
                <a:cxn ang="0">
                  <a:pos x="109" y="33"/>
                </a:cxn>
                <a:cxn ang="0">
                  <a:pos x="82" y="13"/>
                </a:cxn>
                <a:cxn ang="0">
                  <a:pos x="59" y="0"/>
                </a:cxn>
                <a:cxn ang="0">
                  <a:pos x="50" y="0"/>
                </a:cxn>
                <a:cxn ang="0">
                  <a:pos x="38" y="4"/>
                </a:cxn>
                <a:cxn ang="0">
                  <a:pos x="27" y="11"/>
                </a:cxn>
                <a:cxn ang="0">
                  <a:pos x="36" y="21"/>
                </a:cxn>
                <a:cxn ang="0">
                  <a:pos x="29" y="26"/>
                </a:cxn>
                <a:cxn ang="0">
                  <a:pos x="22" y="29"/>
                </a:cxn>
                <a:cxn ang="0">
                  <a:pos x="13" y="36"/>
                </a:cxn>
                <a:cxn ang="0">
                  <a:pos x="2" y="31"/>
                </a:cxn>
                <a:cxn ang="0">
                  <a:pos x="1" y="34"/>
                </a:cxn>
                <a:cxn ang="0">
                  <a:pos x="0" y="37"/>
                </a:cxn>
                <a:cxn ang="0">
                  <a:pos x="2" y="50"/>
                </a:cxn>
                <a:cxn ang="0">
                  <a:pos x="11" y="61"/>
                </a:cxn>
                <a:cxn ang="0">
                  <a:pos x="28" y="87"/>
                </a:cxn>
                <a:cxn ang="0">
                  <a:pos x="36" y="99"/>
                </a:cxn>
                <a:cxn ang="0">
                  <a:pos x="47" y="112"/>
                </a:cxn>
                <a:cxn ang="0">
                  <a:pos x="49" y="124"/>
                </a:cxn>
                <a:cxn ang="0">
                  <a:pos x="59" y="143"/>
                </a:cxn>
                <a:cxn ang="0">
                  <a:pos x="72" y="158"/>
                </a:cxn>
                <a:cxn ang="0">
                  <a:pos x="82" y="175"/>
                </a:cxn>
                <a:cxn ang="0">
                  <a:pos x="86" y="184"/>
                </a:cxn>
                <a:cxn ang="0">
                  <a:pos x="89" y="190"/>
                </a:cxn>
                <a:cxn ang="0">
                  <a:pos x="95" y="188"/>
                </a:cxn>
                <a:cxn ang="0">
                  <a:pos x="94" y="181"/>
                </a:cxn>
                <a:cxn ang="0">
                  <a:pos x="99" y="177"/>
                </a:cxn>
                <a:cxn ang="0">
                  <a:pos x="107" y="179"/>
                </a:cxn>
                <a:cxn ang="0">
                  <a:pos x="121" y="180"/>
                </a:cxn>
                <a:cxn ang="0">
                  <a:pos x="137" y="182"/>
                </a:cxn>
                <a:cxn ang="0">
                  <a:pos x="145" y="179"/>
                </a:cxn>
                <a:cxn ang="0">
                  <a:pos x="162" y="164"/>
                </a:cxn>
                <a:cxn ang="0">
                  <a:pos x="184" y="163"/>
                </a:cxn>
                <a:cxn ang="0">
                  <a:pos x="230" y="148"/>
                </a:cxn>
                <a:cxn ang="0">
                  <a:pos x="238" y="125"/>
                </a:cxn>
                <a:cxn ang="0">
                  <a:pos x="232" y="117"/>
                </a:cxn>
                <a:cxn ang="0">
                  <a:pos x="203" y="113"/>
                </a:cxn>
                <a:cxn ang="0">
                  <a:pos x="195" y="101"/>
                </a:cxn>
                <a:cxn ang="0">
                  <a:pos x="190" y="94"/>
                </a:cxn>
                <a:cxn ang="0">
                  <a:pos x="181" y="88"/>
                </a:cxn>
                <a:cxn ang="0">
                  <a:pos x="175" y="76"/>
                </a:cxn>
                <a:cxn ang="0">
                  <a:pos x="170" y="63"/>
                </a:cxn>
                <a:cxn ang="0">
                  <a:pos x="158" y="50"/>
                </a:cxn>
                <a:cxn ang="0">
                  <a:pos x="157" y="45"/>
                </a:cxn>
                <a:cxn ang="0">
                  <a:pos x="148" y="45"/>
                </a:cxn>
                <a:cxn ang="0">
                  <a:pos x="142" y="40"/>
                </a:cxn>
              </a:cxnLst>
              <a:rect l="0" t="0" r="r" b="b"/>
              <a:pathLst>
                <a:path w="238" h="190">
                  <a:moveTo>
                    <a:pt x="142" y="40"/>
                  </a:moveTo>
                  <a:cubicBezTo>
                    <a:pt x="142" y="40"/>
                    <a:pt x="125" y="38"/>
                    <a:pt x="122" y="38"/>
                  </a:cubicBezTo>
                  <a:cubicBezTo>
                    <a:pt x="119" y="38"/>
                    <a:pt x="113" y="37"/>
                    <a:pt x="109" y="33"/>
                  </a:cubicBezTo>
                  <a:cubicBezTo>
                    <a:pt x="105" y="30"/>
                    <a:pt x="85" y="15"/>
                    <a:pt x="82" y="13"/>
                  </a:cubicBezTo>
                  <a:cubicBezTo>
                    <a:pt x="78" y="11"/>
                    <a:pt x="63" y="1"/>
                    <a:pt x="59" y="0"/>
                  </a:cubicBezTo>
                  <a:cubicBezTo>
                    <a:pt x="55" y="0"/>
                    <a:pt x="55" y="0"/>
                    <a:pt x="50" y="0"/>
                  </a:cubicBezTo>
                  <a:cubicBezTo>
                    <a:pt x="45" y="0"/>
                    <a:pt x="47" y="3"/>
                    <a:pt x="38" y="4"/>
                  </a:cubicBezTo>
                  <a:cubicBezTo>
                    <a:pt x="30" y="4"/>
                    <a:pt x="25" y="10"/>
                    <a:pt x="27" y="11"/>
                  </a:cubicBezTo>
                  <a:cubicBezTo>
                    <a:pt x="30" y="12"/>
                    <a:pt x="38" y="19"/>
                    <a:pt x="36" y="21"/>
                  </a:cubicBezTo>
                  <a:cubicBezTo>
                    <a:pt x="33" y="22"/>
                    <a:pt x="33" y="26"/>
                    <a:pt x="29" y="26"/>
                  </a:cubicBezTo>
                  <a:cubicBezTo>
                    <a:pt x="26" y="26"/>
                    <a:pt x="22" y="27"/>
                    <a:pt x="22" y="29"/>
                  </a:cubicBezTo>
                  <a:cubicBezTo>
                    <a:pt x="22" y="32"/>
                    <a:pt x="17" y="36"/>
                    <a:pt x="13" y="36"/>
                  </a:cubicBezTo>
                  <a:cubicBezTo>
                    <a:pt x="11" y="36"/>
                    <a:pt x="6" y="33"/>
                    <a:pt x="2" y="31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1" y="40"/>
                    <a:pt x="0" y="49"/>
                    <a:pt x="2" y="50"/>
                  </a:cubicBezTo>
                  <a:cubicBezTo>
                    <a:pt x="5" y="51"/>
                    <a:pt x="6" y="55"/>
                    <a:pt x="11" y="61"/>
                  </a:cubicBezTo>
                  <a:cubicBezTo>
                    <a:pt x="17" y="67"/>
                    <a:pt x="28" y="83"/>
                    <a:pt x="28" y="87"/>
                  </a:cubicBezTo>
                  <a:cubicBezTo>
                    <a:pt x="28" y="90"/>
                    <a:pt x="30" y="95"/>
                    <a:pt x="36" y="99"/>
                  </a:cubicBezTo>
                  <a:cubicBezTo>
                    <a:pt x="43" y="104"/>
                    <a:pt x="43" y="109"/>
                    <a:pt x="47" y="112"/>
                  </a:cubicBezTo>
                  <a:cubicBezTo>
                    <a:pt x="50" y="114"/>
                    <a:pt x="49" y="118"/>
                    <a:pt x="49" y="124"/>
                  </a:cubicBezTo>
                  <a:cubicBezTo>
                    <a:pt x="50" y="131"/>
                    <a:pt x="53" y="140"/>
                    <a:pt x="59" y="143"/>
                  </a:cubicBezTo>
                  <a:cubicBezTo>
                    <a:pt x="65" y="147"/>
                    <a:pt x="69" y="151"/>
                    <a:pt x="72" y="158"/>
                  </a:cubicBezTo>
                  <a:cubicBezTo>
                    <a:pt x="74" y="165"/>
                    <a:pt x="78" y="171"/>
                    <a:pt x="82" y="175"/>
                  </a:cubicBezTo>
                  <a:cubicBezTo>
                    <a:pt x="86" y="179"/>
                    <a:pt x="84" y="181"/>
                    <a:pt x="86" y="184"/>
                  </a:cubicBezTo>
                  <a:cubicBezTo>
                    <a:pt x="87" y="185"/>
                    <a:pt x="88" y="188"/>
                    <a:pt x="89" y="190"/>
                  </a:cubicBezTo>
                  <a:cubicBezTo>
                    <a:pt x="92" y="189"/>
                    <a:pt x="94" y="188"/>
                    <a:pt x="95" y="188"/>
                  </a:cubicBezTo>
                  <a:cubicBezTo>
                    <a:pt x="95" y="186"/>
                    <a:pt x="93" y="183"/>
                    <a:pt x="94" y="181"/>
                  </a:cubicBezTo>
                  <a:cubicBezTo>
                    <a:pt x="95" y="180"/>
                    <a:pt x="97" y="178"/>
                    <a:pt x="99" y="177"/>
                  </a:cubicBezTo>
                  <a:cubicBezTo>
                    <a:pt x="101" y="177"/>
                    <a:pt x="103" y="179"/>
                    <a:pt x="107" y="179"/>
                  </a:cubicBezTo>
                  <a:cubicBezTo>
                    <a:pt x="112" y="178"/>
                    <a:pt x="120" y="179"/>
                    <a:pt x="121" y="180"/>
                  </a:cubicBezTo>
                  <a:cubicBezTo>
                    <a:pt x="122" y="181"/>
                    <a:pt x="134" y="180"/>
                    <a:pt x="137" y="182"/>
                  </a:cubicBezTo>
                  <a:cubicBezTo>
                    <a:pt x="140" y="185"/>
                    <a:pt x="143" y="184"/>
                    <a:pt x="145" y="179"/>
                  </a:cubicBezTo>
                  <a:cubicBezTo>
                    <a:pt x="147" y="175"/>
                    <a:pt x="160" y="165"/>
                    <a:pt x="162" y="164"/>
                  </a:cubicBezTo>
                  <a:cubicBezTo>
                    <a:pt x="164" y="163"/>
                    <a:pt x="179" y="164"/>
                    <a:pt x="184" y="163"/>
                  </a:cubicBezTo>
                  <a:cubicBezTo>
                    <a:pt x="190" y="162"/>
                    <a:pt x="228" y="150"/>
                    <a:pt x="230" y="148"/>
                  </a:cubicBezTo>
                  <a:cubicBezTo>
                    <a:pt x="231" y="147"/>
                    <a:pt x="238" y="127"/>
                    <a:pt x="238" y="125"/>
                  </a:cubicBezTo>
                  <a:cubicBezTo>
                    <a:pt x="238" y="122"/>
                    <a:pt x="235" y="116"/>
                    <a:pt x="232" y="117"/>
                  </a:cubicBezTo>
                  <a:cubicBezTo>
                    <a:pt x="229" y="117"/>
                    <a:pt x="205" y="114"/>
                    <a:pt x="203" y="113"/>
                  </a:cubicBezTo>
                  <a:cubicBezTo>
                    <a:pt x="202" y="113"/>
                    <a:pt x="196" y="108"/>
                    <a:pt x="195" y="101"/>
                  </a:cubicBezTo>
                  <a:cubicBezTo>
                    <a:pt x="193" y="100"/>
                    <a:pt x="191" y="97"/>
                    <a:pt x="190" y="94"/>
                  </a:cubicBezTo>
                  <a:cubicBezTo>
                    <a:pt x="188" y="95"/>
                    <a:pt x="183" y="94"/>
                    <a:pt x="181" y="88"/>
                  </a:cubicBezTo>
                  <a:cubicBezTo>
                    <a:pt x="179" y="86"/>
                    <a:pt x="173" y="78"/>
                    <a:pt x="175" y="76"/>
                  </a:cubicBezTo>
                  <a:cubicBezTo>
                    <a:pt x="177" y="73"/>
                    <a:pt x="174" y="67"/>
                    <a:pt x="170" y="63"/>
                  </a:cubicBezTo>
                  <a:cubicBezTo>
                    <a:pt x="166" y="60"/>
                    <a:pt x="159" y="54"/>
                    <a:pt x="158" y="50"/>
                  </a:cubicBezTo>
                  <a:cubicBezTo>
                    <a:pt x="158" y="49"/>
                    <a:pt x="158" y="47"/>
                    <a:pt x="157" y="45"/>
                  </a:cubicBezTo>
                  <a:cubicBezTo>
                    <a:pt x="148" y="45"/>
                    <a:pt x="148" y="45"/>
                    <a:pt x="148" y="45"/>
                  </a:cubicBezTo>
                  <a:lnTo>
                    <a:pt x="142" y="40"/>
                  </a:ln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96" name="Freeform 90"/>
            <p:cNvSpPr>
              <a:spLocks/>
            </p:cNvSpPr>
            <p:nvPr/>
          </p:nvSpPr>
          <p:spPr bwMode="auto">
            <a:xfrm>
              <a:off x="5470525" y="2700338"/>
              <a:ext cx="174625" cy="192088"/>
            </a:xfrm>
            <a:custGeom>
              <a:avLst/>
              <a:gdLst/>
              <a:ahLst/>
              <a:cxnLst>
                <a:cxn ang="0">
                  <a:pos x="45" y="3"/>
                </a:cxn>
                <a:cxn ang="0">
                  <a:pos x="45" y="11"/>
                </a:cxn>
                <a:cxn ang="0">
                  <a:pos x="38" y="20"/>
                </a:cxn>
                <a:cxn ang="0">
                  <a:pos x="35" y="30"/>
                </a:cxn>
                <a:cxn ang="0">
                  <a:pos x="37" y="30"/>
                </a:cxn>
                <a:cxn ang="0">
                  <a:pos x="43" y="38"/>
                </a:cxn>
                <a:cxn ang="0">
                  <a:pos x="35" y="61"/>
                </a:cxn>
                <a:cxn ang="0">
                  <a:pos x="0" y="73"/>
                </a:cxn>
                <a:cxn ang="0">
                  <a:pos x="14" y="101"/>
                </a:cxn>
                <a:cxn ang="0">
                  <a:pos x="17" y="100"/>
                </a:cxn>
                <a:cxn ang="0">
                  <a:pos x="35" y="97"/>
                </a:cxn>
                <a:cxn ang="0">
                  <a:pos x="40" y="88"/>
                </a:cxn>
                <a:cxn ang="0">
                  <a:pos x="52" y="86"/>
                </a:cxn>
                <a:cxn ang="0">
                  <a:pos x="59" y="76"/>
                </a:cxn>
                <a:cxn ang="0">
                  <a:pos x="67" y="72"/>
                </a:cxn>
                <a:cxn ang="0">
                  <a:pos x="70" y="57"/>
                </a:cxn>
                <a:cxn ang="0">
                  <a:pos x="80" y="51"/>
                </a:cxn>
                <a:cxn ang="0">
                  <a:pos x="89" y="37"/>
                </a:cxn>
                <a:cxn ang="0">
                  <a:pos x="88" y="31"/>
                </a:cxn>
                <a:cxn ang="0">
                  <a:pos x="79" y="19"/>
                </a:cxn>
                <a:cxn ang="0">
                  <a:pos x="60" y="12"/>
                </a:cxn>
                <a:cxn ang="0">
                  <a:pos x="54" y="0"/>
                </a:cxn>
                <a:cxn ang="0">
                  <a:pos x="50" y="3"/>
                </a:cxn>
                <a:cxn ang="0">
                  <a:pos x="45" y="3"/>
                </a:cxn>
              </a:cxnLst>
              <a:rect l="0" t="0" r="r" b="b"/>
              <a:pathLst>
                <a:path w="91" h="101">
                  <a:moveTo>
                    <a:pt x="45" y="3"/>
                  </a:moveTo>
                  <a:cubicBezTo>
                    <a:pt x="45" y="11"/>
                    <a:pt x="45" y="11"/>
                    <a:pt x="45" y="11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6" y="30"/>
                    <a:pt x="36" y="30"/>
                    <a:pt x="37" y="30"/>
                  </a:cubicBezTo>
                  <a:cubicBezTo>
                    <a:pt x="40" y="29"/>
                    <a:pt x="43" y="35"/>
                    <a:pt x="43" y="38"/>
                  </a:cubicBezTo>
                  <a:cubicBezTo>
                    <a:pt x="43" y="40"/>
                    <a:pt x="36" y="60"/>
                    <a:pt x="35" y="61"/>
                  </a:cubicBezTo>
                  <a:cubicBezTo>
                    <a:pt x="34" y="62"/>
                    <a:pt x="14" y="69"/>
                    <a:pt x="0" y="73"/>
                  </a:cubicBezTo>
                  <a:cubicBezTo>
                    <a:pt x="3" y="79"/>
                    <a:pt x="9" y="91"/>
                    <a:pt x="14" y="101"/>
                  </a:cubicBezTo>
                  <a:cubicBezTo>
                    <a:pt x="15" y="101"/>
                    <a:pt x="16" y="101"/>
                    <a:pt x="17" y="100"/>
                  </a:cubicBezTo>
                  <a:cubicBezTo>
                    <a:pt x="23" y="96"/>
                    <a:pt x="31" y="98"/>
                    <a:pt x="35" y="97"/>
                  </a:cubicBezTo>
                  <a:cubicBezTo>
                    <a:pt x="40" y="96"/>
                    <a:pt x="36" y="92"/>
                    <a:pt x="40" y="88"/>
                  </a:cubicBezTo>
                  <a:cubicBezTo>
                    <a:pt x="44" y="85"/>
                    <a:pt x="50" y="87"/>
                    <a:pt x="52" y="86"/>
                  </a:cubicBezTo>
                  <a:cubicBezTo>
                    <a:pt x="54" y="85"/>
                    <a:pt x="56" y="77"/>
                    <a:pt x="59" y="76"/>
                  </a:cubicBezTo>
                  <a:cubicBezTo>
                    <a:pt x="63" y="74"/>
                    <a:pt x="67" y="75"/>
                    <a:pt x="67" y="72"/>
                  </a:cubicBezTo>
                  <a:cubicBezTo>
                    <a:pt x="66" y="69"/>
                    <a:pt x="67" y="58"/>
                    <a:pt x="70" y="57"/>
                  </a:cubicBezTo>
                  <a:cubicBezTo>
                    <a:pt x="74" y="56"/>
                    <a:pt x="79" y="53"/>
                    <a:pt x="80" y="51"/>
                  </a:cubicBezTo>
                  <a:cubicBezTo>
                    <a:pt x="80" y="49"/>
                    <a:pt x="87" y="41"/>
                    <a:pt x="89" y="37"/>
                  </a:cubicBezTo>
                  <a:cubicBezTo>
                    <a:pt x="91" y="34"/>
                    <a:pt x="91" y="32"/>
                    <a:pt x="88" y="31"/>
                  </a:cubicBezTo>
                  <a:cubicBezTo>
                    <a:pt x="85" y="31"/>
                    <a:pt x="80" y="22"/>
                    <a:pt x="79" y="19"/>
                  </a:cubicBezTo>
                  <a:cubicBezTo>
                    <a:pt x="77" y="17"/>
                    <a:pt x="68" y="19"/>
                    <a:pt x="60" y="12"/>
                  </a:cubicBezTo>
                  <a:cubicBezTo>
                    <a:pt x="57" y="10"/>
                    <a:pt x="55" y="5"/>
                    <a:pt x="54" y="0"/>
                  </a:cubicBezTo>
                  <a:cubicBezTo>
                    <a:pt x="50" y="3"/>
                    <a:pt x="50" y="3"/>
                    <a:pt x="50" y="3"/>
                  </a:cubicBezTo>
                  <a:lnTo>
                    <a:pt x="45" y="3"/>
                  </a:ln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97" name="Freeform 91"/>
            <p:cNvSpPr>
              <a:spLocks/>
            </p:cNvSpPr>
            <p:nvPr/>
          </p:nvSpPr>
          <p:spPr bwMode="auto">
            <a:xfrm>
              <a:off x="5443538" y="2676525"/>
              <a:ext cx="25400" cy="38100"/>
            </a:xfrm>
            <a:custGeom>
              <a:avLst/>
              <a:gdLst/>
              <a:ahLst/>
              <a:cxnLst>
                <a:cxn ang="0">
                  <a:pos x="9" y="19"/>
                </a:cxn>
                <a:cxn ang="0">
                  <a:pos x="10" y="16"/>
                </a:cxn>
                <a:cxn ang="0">
                  <a:pos x="8" y="2"/>
                </a:cxn>
                <a:cxn ang="0">
                  <a:pos x="1" y="13"/>
                </a:cxn>
                <a:cxn ang="0">
                  <a:pos x="0" y="13"/>
                </a:cxn>
                <a:cxn ang="0">
                  <a:pos x="9" y="19"/>
                </a:cxn>
              </a:cxnLst>
              <a:rect l="0" t="0" r="r" b="b"/>
              <a:pathLst>
                <a:path w="13" h="20">
                  <a:moveTo>
                    <a:pt x="9" y="19"/>
                  </a:moveTo>
                  <a:cubicBezTo>
                    <a:pt x="9" y="18"/>
                    <a:pt x="9" y="17"/>
                    <a:pt x="10" y="16"/>
                  </a:cubicBezTo>
                  <a:cubicBezTo>
                    <a:pt x="12" y="12"/>
                    <a:pt x="13" y="3"/>
                    <a:pt x="8" y="2"/>
                  </a:cubicBezTo>
                  <a:cubicBezTo>
                    <a:pt x="3" y="0"/>
                    <a:pt x="1" y="10"/>
                    <a:pt x="1" y="13"/>
                  </a:cubicBezTo>
                  <a:cubicBezTo>
                    <a:pt x="1" y="13"/>
                    <a:pt x="0" y="13"/>
                    <a:pt x="0" y="13"/>
                  </a:cubicBezTo>
                  <a:cubicBezTo>
                    <a:pt x="2" y="19"/>
                    <a:pt x="7" y="20"/>
                    <a:pt x="9" y="19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98" name="Freeform 92"/>
            <p:cNvSpPr>
              <a:spLocks/>
            </p:cNvSpPr>
            <p:nvPr/>
          </p:nvSpPr>
          <p:spPr bwMode="auto">
            <a:xfrm>
              <a:off x="5470525" y="2673350"/>
              <a:ext cx="103188" cy="84138"/>
            </a:xfrm>
            <a:custGeom>
              <a:avLst/>
              <a:gdLst/>
              <a:ahLst/>
              <a:cxnLst>
                <a:cxn ang="0">
                  <a:pos x="8" y="40"/>
                </a:cxn>
                <a:cxn ang="0">
                  <a:pos x="35" y="44"/>
                </a:cxn>
                <a:cxn ang="0">
                  <a:pos x="38" y="34"/>
                </a:cxn>
                <a:cxn ang="0">
                  <a:pos x="45" y="25"/>
                </a:cxn>
                <a:cxn ang="0">
                  <a:pos x="45" y="17"/>
                </a:cxn>
                <a:cxn ang="0">
                  <a:pos x="50" y="17"/>
                </a:cxn>
                <a:cxn ang="0">
                  <a:pos x="54" y="14"/>
                </a:cxn>
                <a:cxn ang="0">
                  <a:pos x="51" y="0"/>
                </a:cxn>
                <a:cxn ang="0">
                  <a:pos x="37" y="16"/>
                </a:cxn>
                <a:cxn ang="0">
                  <a:pos x="16" y="26"/>
                </a:cxn>
                <a:cxn ang="0">
                  <a:pos x="2" y="29"/>
                </a:cxn>
                <a:cxn ang="0">
                  <a:pos x="0" y="28"/>
                </a:cxn>
                <a:cxn ang="0">
                  <a:pos x="8" y="40"/>
                </a:cxn>
              </a:cxnLst>
              <a:rect l="0" t="0" r="r" b="b"/>
              <a:pathLst>
                <a:path w="54" h="44">
                  <a:moveTo>
                    <a:pt x="8" y="40"/>
                  </a:moveTo>
                  <a:cubicBezTo>
                    <a:pt x="10" y="41"/>
                    <a:pt x="28" y="43"/>
                    <a:pt x="35" y="44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45" y="25"/>
                    <a:pt x="45" y="25"/>
                    <a:pt x="45" y="25"/>
                  </a:cubicBezTo>
                  <a:cubicBezTo>
                    <a:pt x="45" y="17"/>
                    <a:pt x="45" y="17"/>
                    <a:pt x="45" y="17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54" y="14"/>
                    <a:pt x="54" y="14"/>
                    <a:pt x="54" y="14"/>
                  </a:cubicBezTo>
                  <a:cubicBezTo>
                    <a:pt x="52" y="7"/>
                    <a:pt x="52" y="0"/>
                    <a:pt x="51" y="0"/>
                  </a:cubicBezTo>
                  <a:cubicBezTo>
                    <a:pt x="49" y="0"/>
                    <a:pt x="40" y="9"/>
                    <a:pt x="37" y="16"/>
                  </a:cubicBezTo>
                  <a:cubicBezTo>
                    <a:pt x="34" y="22"/>
                    <a:pt x="24" y="27"/>
                    <a:pt x="16" y="26"/>
                  </a:cubicBezTo>
                  <a:cubicBezTo>
                    <a:pt x="7" y="24"/>
                    <a:pt x="5" y="28"/>
                    <a:pt x="2" y="29"/>
                  </a:cubicBezTo>
                  <a:cubicBezTo>
                    <a:pt x="2" y="29"/>
                    <a:pt x="1" y="29"/>
                    <a:pt x="0" y="28"/>
                  </a:cubicBezTo>
                  <a:cubicBezTo>
                    <a:pt x="1" y="35"/>
                    <a:pt x="7" y="40"/>
                    <a:pt x="8" y="40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99" name="Freeform 93"/>
            <p:cNvSpPr>
              <a:spLocks noEditPoints="1"/>
            </p:cNvSpPr>
            <p:nvPr/>
          </p:nvSpPr>
          <p:spPr bwMode="auto">
            <a:xfrm>
              <a:off x="6489700" y="3114675"/>
              <a:ext cx="419100" cy="130175"/>
            </a:xfrm>
            <a:custGeom>
              <a:avLst/>
              <a:gdLst/>
              <a:ahLst/>
              <a:cxnLst>
                <a:cxn ang="0">
                  <a:pos x="39" y="24"/>
                </a:cxn>
                <a:cxn ang="0">
                  <a:pos x="31" y="12"/>
                </a:cxn>
                <a:cxn ang="0">
                  <a:pos x="25" y="7"/>
                </a:cxn>
                <a:cxn ang="0">
                  <a:pos x="24" y="5"/>
                </a:cxn>
                <a:cxn ang="0">
                  <a:pos x="21" y="10"/>
                </a:cxn>
                <a:cxn ang="0">
                  <a:pos x="12" y="9"/>
                </a:cxn>
                <a:cxn ang="0">
                  <a:pos x="6" y="2"/>
                </a:cxn>
                <a:cxn ang="0">
                  <a:pos x="0" y="1"/>
                </a:cxn>
                <a:cxn ang="0">
                  <a:pos x="3" y="19"/>
                </a:cxn>
                <a:cxn ang="0">
                  <a:pos x="14" y="40"/>
                </a:cxn>
                <a:cxn ang="0">
                  <a:pos x="25" y="51"/>
                </a:cxn>
                <a:cxn ang="0">
                  <a:pos x="47" y="62"/>
                </a:cxn>
                <a:cxn ang="0">
                  <a:pos x="39" y="46"/>
                </a:cxn>
                <a:cxn ang="0">
                  <a:pos x="39" y="24"/>
                </a:cxn>
                <a:cxn ang="0">
                  <a:pos x="210" y="11"/>
                </a:cxn>
                <a:cxn ang="0">
                  <a:pos x="200" y="9"/>
                </a:cxn>
                <a:cxn ang="0">
                  <a:pos x="189" y="0"/>
                </a:cxn>
                <a:cxn ang="0">
                  <a:pos x="180" y="11"/>
                </a:cxn>
                <a:cxn ang="0">
                  <a:pos x="174" y="19"/>
                </a:cxn>
                <a:cxn ang="0">
                  <a:pos x="172" y="22"/>
                </a:cxn>
                <a:cxn ang="0">
                  <a:pos x="172" y="29"/>
                </a:cxn>
                <a:cxn ang="0">
                  <a:pos x="165" y="31"/>
                </a:cxn>
                <a:cxn ang="0">
                  <a:pos x="159" y="23"/>
                </a:cxn>
                <a:cxn ang="0">
                  <a:pos x="158" y="23"/>
                </a:cxn>
                <a:cxn ang="0">
                  <a:pos x="148" y="39"/>
                </a:cxn>
                <a:cxn ang="0">
                  <a:pos x="132" y="44"/>
                </a:cxn>
                <a:cxn ang="0">
                  <a:pos x="125" y="58"/>
                </a:cxn>
                <a:cxn ang="0">
                  <a:pos x="108" y="54"/>
                </a:cxn>
                <a:cxn ang="0">
                  <a:pos x="111" y="61"/>
                </a:cxn>
                <a:cxn ang="0">
                  <a:pos x="121" y="66"/>
                </a:cxn>
                <a:cxn ang="0">
                  <a:pos x="135" y="65"/>
                </a:cxn>
                <a:cxn ang="0">
                  <a:pos x="147" y="60"/>
                </a:cxn>
                <a:cxn ang="0">
                  <a:pos x="157" y="62"/>
                </a:cxn>
                <a:cxn ang="0">
                  <a:pos x="167" y="55"/>
                </a:cxn>
                <a:cxn ang="0">
                  <a:pos x="171" y="45"/>
                </a:cxn>
                <a:cxn ang="0">
                  <a:pos x="177" y="35"/>
                </a:cxn>
                <a:cxn ang="0">
                  <a:pos x="195" y="27"/>
                </a:cxn>
                <a:cxn ang="0">
                  <a:pos x="200" y="29"/>
                </a:cxn>
                <a:cxn ang="0">
                  <a:pos x="207" y="22"/>
                </a:cxn>
                <a:cxn ang="0">
                  <a:pos x="217" y="18"/>
                </a:cxn>
                <a:cxn ang="0">
                  <a:pos x="210" y="11"/>
                </a:cxn>
              </a:cxnLst>
              <a:rect l="0" t="0" r="r" b="b"/>
              <a:pathLst>
                <a:path w="219" h="68">
                  <a:moveTo>
                    <a:pt x="39" y="24"/>
                  </a:moveTo>
                  <a:cubicBezTo>
                    <a:pt x="39" y="17"/>
                    <a:pt x="32" y="17"/>
                    <a:pt x="31" y="12"/>
                  </a:cubicBezTo>
                  <a:cubicBezTo>
                    <a:pt x="29" y="7"/>
                    <a:pt x="26" y="10"/>
                    <a:pt x="25" y="7"/>
                  </a:cubicBezTo>
                  <a:cubicBezTo>
                    <a:pt x="25" y="6"/>
                    <a:pt x="25" y="6"/>
                    <a:pt x="24" y="5"/>
                  </a:cubicBezTo>
                  <a:cubicBezTo>
                    <a:pt x="20" y="6"/>
                    <a:pt x="22" y="9"/>
                    <a:pt x="21" y="10"/>
                  </a:cubicBezTo>
                  <a:cubicBezTo>
                    <a:pt x="19" y="10"/>
                    <a:pt x="12" y="11"/>
                    <a:pt x="12" y="9"/>
                  </a:cubicBezTo>
                  <a:cubicBezTo>
                    <a:pt x="12" y="6"/>
                    <a:pt x="11" y="3"/>
                    <a:pt x="6" y="2"/>
                  </a:cubicBezTo>
                  <a:cubicBezTo>
                    <a:pt x="4" y="1"/>
                    <a:pt x="2" y="1"/>
                    <a:pt x="0" y="1"/>
                  </a:cubicBezTo>
                  <a:cubicBezTo>
                    <a:pt x="2" y="7"/>
                    <a:pt x="3" y="14"/>
                    <a:pt x="3" y="19"/>
                  </a:cubicBezTo>
                  <a:cubicBezTo>
                    <a:pt x="3" y="25"/>
                    <a:pt x="13" y="36"/>
                    <a:pt x="14" y="40"/>
                  </a:cubicBezTo>
                  <a:cubicBezTo>
                    <a:pt x="16" y="45"/>
                    <a:pt x="19" y="46"/>
                    <a:pt x="25" y="51"/>
                  </a:cubicBezTo>
                  <a:cubicBezTo>
                    <a:pt x="32" y="55"/>
                    <a:pt x="44" y="63"/>
                    <a:pt x="47" y="62"/>
                  </a:cubicBezTo>
                  <a:cubicBezTo>
                    <a:pt x="49" y="61"/>
                    <a:pt x="43" y="50"/>
                    <a:pt x="39" y="46"/>
                  </a:cubicBezTo>
                  <a:cubicBezTo>
                    <a:pt x="36" y="42"/>
                    <a:pt x="39" y="32"/>
                    <a:pt x="39" y="24"/>
                  </a:cubicBezTo>
                  <a:close/>
                  <a:moveTo>
                    <a:pt x="210" y="11"/>
                  </a:moveTo>
                  <a:cubicBezTo>
                    <a:pt x="207" y="12"/>
                    <a:pt x="200" y="12"/>
                    <a:pt x="200" y="9"/>
                  </a:cubicBezTo>
                  <a:cubicBezTo>
                    <a:pt x="200" y="6"/>
                    <a:pt x="193" y="0"/>
                    <a:pt x="189" y="0"/>
                  </a:cubicBezTo>
                  <a:cubicBezTo>
                    <a:pt x="185" y="0"/>
                    <a:pt x="181" y="8"/>
                    <a:pt x="180" y="11"/>
                  </a:cubicBezTo>
                  <a:cubicBezTo>
                    <a:pt x="180" y="15"/>
                    <a:pt x="174" y="14"/>
                    <a:pt x="174" y="19"/>
                  </a:cubicBezTo>
                  <a:cubicBezTo>
                    <a:pt x="175" y="21"/>
                    <a:pt x="173" y="21"/>
                    <a:pt x="172" y="22"/>
                  </a:cubicBezTo>
                  <a:cubicBezTo>
                    <a:pt x="173" y="26"/>
                    <a:pt x="174" y="29"/>
                    <a:pt x="172" y="29"/>
                  </a:cubicBezTo>
                  <a:cubicBezTo>
                    <a:pt x="169" y="28"/>
                    <a:pt x="169" y="31"/>
                    <a:pt x="165" y="31"/>
                  </a:cubicBezTo>
                  <a:cubicBezTo>
                    <a:pt x="163" y="31"/>
                    <a:pt x="161" y="28"/>
                    <a:pt x="159" y="23"/>
                  </a:cubicBezTo>
                  <a:cubicBezTo>
                    <a:pt x="159" y="23"/>
                    <a:pt x="158" y="23"/>
                    <a:pt x="158" y="23"/>
                  </a:cubicBezTo>
                  <a:cubicBezTo>
                    <a:pt x="156" y="23"/>
                    <a:pt x="150" y="33"/>
                    <a:pt x="148" y="39"/>
                  </a:cubicBezTo>
                  <a:cubicBezTo>
                    <a:pt x="147" y="45"/>
                    <a:pt x="141" y="43"/>
                    <a:pt x="132" y="44"/>
                  </a:cubicBezTo>
                  <a:cubicBezTo>
                    <a:pt x="123" y="45"/>
                    <a:pt x="127" y="54"/>
                    <a:pt x="125" y="58"/>
                  </a:cubicBezTo>
                  <a:cubicBezTo>
                    <a:pt x="123" y="62"/>
                    <a:pt x="113" y="55"/>
                    <a:pt x="108" y="54"/>
                  </a:cubicBezTo>
                  <a:cubicBezTo>
                    <a:pt x="109" y="58"/>
                    <a:pt x="110" y="61"/>
                    <a:pt x="111" y="61"/>
                  </a:cubicBezTo>
                  <a:cubicBezTo>
                    <a:pt x="114" y="61"/>
                    <a:pt x="118" y="68"/>
                    <a:pt x="121" y="66"/>
                  </a:cubicBezTo>
                  <a:cubicBezTo>
                    <a:pt x="123" y="64"/>
                    <a:pt x="131" y="66"/>
                    <a:pt x="135" y="65"/>
                  </a:cubicBezTo>
                  <a:cubicBezTo>
                    <a:pt x="139" y="63"/>
                    <a:pt x="140" y="60"/>
                    <a:pt x="147" y="60"/>
                  </a:cubicBezTo>
                  <a:cubicBezTo>
                    <a:pt x="153" y="60"/>
                    <a:pt x="151" y="65"/>
                    <a:pt x="157" y="62"/>
                  </a:cubicBezTo>
                  <a:cubicBezTo>
                    <a:pt x="164" y="59"/>
                    <a:pt x="168" y="61"/>
                    <a:pt x="167" y="55"/>
                  </a:cubicBezTo>
                  <a:cubicBezTo>
                    <a:pt x="167" y="49"/>
                    <a:pt x="171" y="49"/>
                    <a:pt x="171" y="45"/>
                  </a:cubicBezTo>
                  <a:cubicBezTo>
                    <a:pt x="170" y="40"/>
                    <a:pt x="178" y="43"/>
                    <a:pt x="177" y="35"/>
                  </a:cubicBezTo>
                  <a:cubicBezTo>
                    <a:pt x="177" y="26"/>
                    <a:pt x="189" y="27"/>
                    <a:pt x="195" y="27"/>
                  </a:cubicBezTo>
                  <a:cubicBezTo>
                    <a:pt x="196" y="27"/>
                    <a:pt x="198" y="28"/>
                    <a:pt x="200" y="29"/>
                  </a:cubicBezTo>
                  <a:cubicBezTo>
                    <a:pt x="204" y="27"/>
                    <a:pt x="210" y="24"/>
                    <a:pt x="207" y="22"/>
                  </a:cubicBezTo>
                  <a:cubicBezTo>
                    <a:pt x="204" y="20"/>
                    <a:pt x="216" y="22"/>
                    <a:pt x="217" y="18"/>
                  </a:cubicBezTo>
                  <a:cubicBezTo>
                    <a:pt x="219" y="14"/>
                    <a:pt x="213" y="11"/>
                    <a:pt x="210" y="11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100" name="Freeform 94"/>
            <p:cNvSpPr>
              <a:spLocks/>
            </p:cNvSpPr>
            <p:nvPr/>
          </p:nvSpPr>
          <p:spPr bwMode="auto">
            <a:xfrm>
              <a:off x="6792913" y="3155950"/>
              <a:ext cx="28575" cy="17463"/>
            </a:xfrm>
            <a:custGeom>
              <a:avLst/>
              <a:gdLst/>
              <a:ahLst/>
              <a:cxnLst>
                <a:cxn ang="0">
                  <a:pos x="6" y="9"/>
                </a:cxn>
                <a:cxn ang="0">
                  <a:pos x="13" y="7"/>
                </a:cxn>
                <a:cxn ang="0">
                  <a:pos x="13" y="0"/>
                </a:cxn>
                <a:cxn ang="0">
                  <a:pos x="7" y="3"/>
                </a:cxn>
                <a:cxn ang="0">
                  <a:pos x="0" y="1"/>
                </a:cxn>
                <a:cxn ang="0">
                  <a:pos x="6" y="9"/>
                </a:cxn>
              </a:cxnLst>
              <a:rect l="0" t="0" r="r" b="b"/>
              <a:pathLst>
                <a:path w="15" h="9">
                  <a:moveTo>
                    <a:pt x="6" y="9"/>
                  </a:moveTo>
                  <a:cubicBezTo>
                    <a:pt x="10" y="9"/>
                    <a:pt x="10" y="6"/>
                    <a:pt x="13" y="7"/>
                  </a:cubicBezTo>
                  <a:cubicBezTo>
                    <a:pt x="15" y="7"/>
                    <a:pt x="14" y="4"/>
                    <a:pt x="13" y="0"/>
                  </a:cubicBezTo>
                  <a:cubicBezTo>
                    <a:pt x="11" y="1"/>
                    <a:pt x="7" y="1"/>
                    <a:pt x="7" y="3"/>
                  </a:cubicBezTo>
                  <a:cubicBezTo>
                    <a:pt x="7" y="5"/>
                    <a:pt x="2" y="1"/>
                    <a:pt x="0" y="1"/>
                  </a:cubicBezTo>
                  <a:cubicBezTo>
                    <a:pt x="2" y="6"/>
                    <a:pt x="4" y="9"/>
                    <a:pt x="6" y="9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101" name="Freeform 95"/>
            <p:cNvSpPr>
              <a:spLocks/>
            </p:cNvSpPr>
            <p:nvPr/>
          </p:nvSpPr>
          <p:spPr bwMode="auto">
            <a:xfrm>
              <a:off x="5187950" y="2401888"/>
              <a:ext cx="209550" cy="206375"/>
            </a:xfrm>
            <a:custGeom>
              <a:avLst/>
              <a:gdLst/>
              <a:ahLst/>
              <a:cxnLst>
                <a:cxn ang="0">
                  <a:pos x="93" y="98"/>
                </a:cxn>
                <a:cxn ang="0">
                  <a:pos x="98" y="94"/>
                </a:cxn>
                <a:cxn ang="0">
                  <a:pos x="106" y="98"/>
                </a:cxn>
                <a:cxn ang="0">
                  <a:pos x="110" y="95"/>
                </a:cxn>
                <a:cxn ang="0">
                  <a:pos x="104" y="87"/>
                </a:cxn>
                <a:cxn ang="0">
                  <a:pos x="100" y="79"/>
                </a:cxn>
                <a:cxn ang="0">
                  <a:pos x="101" y="71"/>
                </a:cxn>
                <a:cxn ang="0">
                  <a:pos x="96" y="65"/>
                </a:cxn>
                <a:cxn ang="0">
                  <a:pos x="83" y="56"/>
                </a:cxn>
                <a:cxn ang="0">
                  <a:pos x="78" y="50"/>
                </a:cxn>
                <a:cxn ang="0">
                  <a:pos x="76" y="40"/>
                </a:cxn>
                <a:cxn ang="0">
                  <a:pos x="81" y="31"/>
                </a:cxn>
                <a:cxn ang="0">
                  <a:pos x="82" y="24"/>
                </a:cxn>
                <a:cxn ang="0">
                  <a:pos x="78" y="20"/>
                </a:cxn>
                <a:cxn ang="0">
                  <a:pos x="72" y="14"/>
                </a:cxn>
                <a:cxn ang="0">
                  <a:pos x="68" y="5"/>
                </a:cxn>
                <a:cxn ang="0">
                  <a:pos x="56" y="3"/>
                </a:cxn>
                <a:cxn ang="0">
                  <a:pos x="46" y="1"/>
                </a:cxn>
                <a:cxn ang="0">
                  <a:pos x="41" y="5"/>
                </a:cxn>
                <a:cxn ang="0">
                  <a:pos x="41" y="5"/>
                </a:cxn>
                <a:cxn ang="0">
                  <a:pos x="34" y="10"/>
                </a:cxn>
                <a:cxn ang="0">
                  <a:pos x="27" y="15"/>
                </a:cxn>
                <a:cxn ang="0">
                  <a:pos x="28" y="24"/>
                </a:cxn>
                <a:cxn ang="0">
                  <a:pos x="27" y="33"/>
                </a:cxn>
                <a:cxn ang="0">
                  <a:pos x="24" y="40"/>
                </a:cxn>
                <a:cxn ang="0">
                  <a:pos x="0" y="53"/>
                </a:cxn>
                <a:cxn ang="0">
                  <a:pos x="1" y="58"/>
                </a:cxn>
                <a:cxn ang="0">
                  <a:pos x="4" y="69"/>
                </a:cxn>
                <a:cxn ang="0">
                  <a:pos x="12" y="69"/>
                </a:cxn>
                <a:cxn ang="0">
                  <a:pos x="35" y="82"/>
                </a:cxn>
                <a:cxn ang="0">
                  <a:pos x="62" y="102"/>
                </a:cxn>
                <a:cxn ang="0">
                  <a:pos x="75" y="107"/>
                </a:cxn>
                <a:cxn ang="0">
                  <a:pos x="88" y="108"/>
                </a:cxn>
                <a:cxn ang="0">
                  <a:pos x="93" y="98"/>
                </a:cxn>
              </a:cxnLst>
              <a:rect l="0" t="0" r="r" b="b"/>
              <a:pathLst>
                <a:path w="110" h="108">
                  <a:moveTo>
                    <a:pt x="93" y="98"/>
                  </a:moveTo>
                  <a:cubicBezTo>
                    <a:pt x="94" y="97"/>
                    <a:pt x="95" y="94"/>
                    <a:pt x="98" y="94"/>
                  </a:cubicBezTo>
                  <a:cubicBezTo>
                    <a:pt x="101" y="94"/>
                    <a:pt x="103" y="95"/>
                    <a:pt x="106" y="98"/>
                  </a:cubicBezTo>
                  <a:cubicBezTo>
                    <a:pt x="107" y="97"/>
                    <a:pt x="109" y="96"/>
                    <a:pt x="110" y="95"/>
                  </a:cubicBezTo>
                  <a:cubicBezTo>
                    <a:pt x="107" y="92"/>
                    <a:pt x="104" y="89"/>
                    <a:pt x="104" y="87"/>
                  </a:cubicBezTo>
                  <a:cubicBezTo>
                    <a:pt x="105" y="83"/>
                    <a:pt x="101" y="81"/>
                    <a:pt x="100" y="79"/>
                  </a:cubicBezTo>
                  <a:cubicBezTo>
                    <a:pt x="100" y="77"/>
                    <a:pt x="103" y="73"/>
                    <a:pt x="101" y="71"/>
                  </a:cubicBezTo>
                  <a:cubicBezTo>
                    <a:pt x="99" y="70"/>
                    <a:pt x="99" y="65"/>
                    <a:pt x="96" y="65"/>
                  </a:cubicBezTo>
                  <a:cubicBezTo>
                    <a:pt x="93" y="64"/>
                    <a:pt x="83" y="59"/>
                    <a:pt x="83" y="56"/>
                  </a:cubicBezTo>
                  <a:cubicBezTo>
                    <a:pt x="84" y="53"/>
                    <a:pt x="80" y="51"/>
                    <a:pt x="78" y="50"/>
                  </a:cubicBezTo>
                  <a:cubicBezTo>
                    <a:pt x="76" y="49"/>
                    <a:pt x="74" y="41"/>
                    <a:pt x="76" y="40"/>
                  </a:cubicBezTo>
                  <a:cubicBezTo>
                    <a:pt x="79" y="39"/>
                    <a:pt x="78" y="31"/>
                    <a:pt x="81" y="31"/>
                  </a:cubicBezTo>
                  <a:cubicBezTo>
                    <a:pt x="84" y="31"/>
                    <a:pt x="81" y="27"/>
                    <a:pt x="82" y="24"/>
                  </a:cubicBezTo>
                  <a:cubicBezTo>
                    <a:pt x="83" y="22"/>
                    <a:pt x="80" y="20"/>
                    <a:pt x="78" y="20"/>
                  </a:cubicBezTo>
                  <a:cubicBezTo>
                    <a:pt x="76" y="20"/>
                    <a:pt x="72" y="17"/>
                    <a:pt x="72" y="14"/>
                  </a:cubicBezTo>
                  <a:cubicBezTo>
                    <a:pt x="72" y="11"/>
                    <a:pt x="67" y="6"/>
                    <a:pt x="68" y="5"/>
                  </a:cubicBezTo>
                  <a:cubicBezTo>
                    <a:pt x="67" y="11"/>
                    <a:pt x="58" y="2"/>
                    <a:pt x="56" y="3"/>
                  </a:cubicBezTo>
                  <a:cubicBezTo>
                    <a:pt x="53" y="4"/>
                    <a:pt x="51" y="0"/>
                    <a:pt x="46" y="1"/>
                  </a:cubicBezTo>
                  <a:cubicBezTo>
                    <a:pt x="42" y="1"/>
                    <a:pt x="42" y="3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4" y="10"/>
                    <a:pt x="28" y="11"/>
                    <a:pt x="27" y="15"/>
                  </a:cubicBezTo>
                  <a:cubicBezTo>
                    <a:pt x="26" y="19"/>
                    <a:pt x="30" y="22"/>
                    <a:pt x="28" y="24"/>
                  </a:cubicBezTo>
                  <a:cubicBezTo>
                    <a:pt x="26" y="27"/>
                    <a:pt x="27" y="31"/>
                    <a:pt x="27" y="33"/>
                  </a:cubicBezTo>
                  <a:cubicBezTo>
                    <a:pt x="28" y="35"/>
                    <a:pt x="24" y="40"/>
                    <a:pt x="24" y="40"/>
                  </a:cubicBezTo>
                  <a:cubicBezTo>
                    <a:pt x="24" y="40"/>
                    <a:pt x="11" y="47"/>
                    <a:pt x="0" y="53"/>
                  </a:cubicBezTo>
                  <a:cubicBezTo>
                    <a:pt x="0" y="55"/>
                    <a:pt x="1" y="57"/>
                    <a:pt x="1" y="58"/>
                  </a:cubicBezTo>
                  <a:cubicBezTo>
                    <a:pt x="2" y="61"/>
                    <a:pt x="3" y="65"/>
                    <a:pt x="4" y="69"/>
                  </a:cubicBezTo>
                  <a:cubicBezTo>
                    <a:pt x="8" y="69"/>
                    <a:pt x="9" y="69"/>
                    <a:pt x="12" y="69"/>
                  </a:cubicBezTo>
                  <a:cubicBezTo>
                    <a:pt x="16" y="70"/>
                    <a:pt x="31" y="80"/>
                    <a:pt x="35" y="82"/>
                  </a:cubicBezTo>
                  <a:cubicBezTo>
                    <a:pt x="38" y="84"/>
                    <a:pt x="58" y="99"/>
                    <a:pt x="62" y="102"/>
                  </a:cubicBezTo>
                  <a:cubicBezTo>
                    <a:pt x="66" y="106"/>
                    <a:pt x="72" y="107"/>
                    <a:pt x="75" y="107"/>
                  </a:cubicBezTo>
                  <a:cubicBezTo>
                    <a:pt x="77" y="107"/>
                    <a:pt x="83" y="107"/>
                    <a:pt x="88" y="108"/>
                  </a:cubicBezTo>
                  <a:cubicBezTo>
                    <a:pt x="90" y="104"/>
                    <a:pt x="92" y="99"/>
                    <a:pt x="93" y="98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102" name="Freeform 96"/>
            <p:cNvSpPr>
              <a:spLocks/>
            </p:cNvSpPr>
            <p:nvPr/>
          </p:nvSpPr>
          <p:spPr bwMode="auto">
            <a:xfrm>
              <a:off x="5356225" y="2581275"/>
              <a:ext cx="41275" cy="38100"/>
            </a:xfrm>
            <a:custGeom>
              <a:avLst/>
              <a:gdLst/>
              <a:ahLst/>
              <a:cxnLst>
                <a:cxn ang="0">
                  <a:pos x="7" y="15"/>
                </a:cxn>
                <a:cxn ang="0">
                  <a:pos x="13" y="20"/>
                </a:cxn>
                <a:cxn ang="0">
                  <a:pos x="22" y="20"/>
                </a:cxn>
                <a:cxn ang="0">
                  <a:pos x="17" y="6"/>
                </a:cxn>
                <a:cxn ang="0">
                  <a:pos x="18" y="4"/>
                </a:cxn>
                <a:cxn ang="0">
                  <a:pos x="10" y="0"/>
                </a:cxn>
                <a:cxn ang="0">
                  <a:pos x="5" y="4"/>
                </a:cxn>
                <a:cxn ang="0">
                  <a:pos x="0" y="14"/>
                </a:cxn>
                <a:cxn ang="0">
                  <a:pos x="7" y="15"/>
                </a:cxn>
              </a:cxnLst>
              <a:rect l="0" t="0" r="r" b="b"/>
              <a:pathLst>
                <a:path w="22" h="20">
                  <a:moveTo>
                    <a:pt x="7" y="15"/>
                  </a:moveTo>
                  <a:cubicBezTo>
                    <a:pt x="13" y="20"/>
                    <a:pt x="13" y="20"/>
                    <a:pt x="13" y="20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0" y="15"/>
                    <a:pt x="17" y="8"/>
                    <a:pt x="17" y="6"/>
                  </a:cubicBezTo>
                  <a:cubicBezTo>
                    <a:pt x="17" y="5"/>
                    <a:pt x="17" y="5"/>
                    <a:pt x="18" y="4"/>
                  </a:cubicBezTo>
                  <a:cubicBezTo>
                    <a:pt x="15" y="1"/>
                    <a:pt x="13" y="0"/>
                    <a:pt x="10" y="0"/>
                  </a:cubicBezTo>
                  <a:cubicBezTo>
                    <a:pt x="7" y="0"/>
                    <a:pt x="6" y="3"/>
                    <a:pt x="5" y="4"/>
                  </a:cubicBezTo>
                  <a:cubicBezTo>
                    <a:pt x="4" y="5"/>
                    <a:pt x="2" y="10"/>
                    <a:pt x="0" y="14"/>
                  </a:cubicBezTo>
                  <a:cubicBezTo>
                    <a:pt x="4" y="14"/>
                    <a:pt x="7" y="15"/>
                    <a:pt x="7" y="15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103" name="Freeform 97"/>
            <p:cNvSpPr>
              <a:spLocks noEditPoints="1"/>
            </p:cNvSpPr>
            <p:nvPr/>
          </p:nvSpPr>
          <p:spPr bwMode="auto">
            <a:xfrm>
              <a:off x="4256088" y="2038350"/>
              <a:ext cx="315913" cy="261938"/>
            </a:xfrm>
            <a:custGeom>
              <a:avLst/>
              <a:gdLst/>
              <a:ahLst/>
              <a:cxnLst>
                <a:cxn ang="0">
                  <a:pos x="144" y="31"/>
                </a:cxn>
                <a:cxn ang="0">
                  <a:pos x="138" y="29"/>
                </a:cxn>
                <a:cxn ang="0">
                  <a:pos x="131" y="26"/>
                </a:cxn>
                <a:cxn ang="0">
                  <a:pos x="119" y="24"/>
                </a:cxn>
                <a:cxn ang="0">
                  <a:pos x="114" y="20"/>
                </a:cxn>
                <a:cxn ang="0">
                  <a:pos x="110" y="15"/>
                </a:cxn>
                <a:cxn ang="0">
                  <a:pos x="105" y="17"/>
                </a:cxn>
                <a:cxn ang="0">
                  <a:pos x="102" y="13"/>
                </a:cxn>
                <a:cxn ang="0">
                  <a:pos x="95" y="9"/>
                </a:cxn>
                <a:cxn ang="0">
                  <a:pos x="89" y="6"/>
                </a:cxn>
                <a:cxn ang="0">
                  <a:pos x="85" y="1"/>
                </a:cxn>
                <a:cxn ang="0">
                  <a:pos x="84" y="0"/>
                </a:cxn>
                <a:cxn ang="0">
                  <a:pos x="81" y="0"/>
                </a:cxn>
                <a:cxn ang="0">
                  <a:pos x="75" y="10"/>
                </a:cxn>
                <a:cxn ang="0">
                  <a:pos x="63" y="18"/>
                </a:cxn>
                <a:cxn ang="0">
                  <a:pos x="56" y="26"/>
                </a:cxn>
                <a:cxn ang="0">
                  <a:pos x="41" y="21"/>
                </a:cxn>
                <a:cxn ang="0">
                  <a:pos x="35" y="25"/>
                </a:cxn>
                <a:cxn ang="0">
                  <a:pos x="36" y="37"/>
                </a:cxn>
                <a:cxn ang="0">
                  <a:pos x="27" y="37"/>
                </a:cxn>
                <a:cxn ang="0">
                  <a:pos x="20" y="33"/>
                </a:cxn>
                <a:cxn ang="0">
                  <a:pos x="9" y="34"/>
                </a:cxn>
                <a:cxn ang="0">
                  <a:pos x="2" y="40"/>
                </a:cxn>
                <a:cxn ang="0">
                  <a:pos x="3" y="47"/>
                </a:cxn>
                <a:cxn ang="0">
                  <a:pos x="18" y="52"/>
                </a:cxn>
                <a:cxn ang="0">
                  <a:pos x="28" y="54"/>
                </a:cxn>
                <a:cxn ang="0">
                  <a:pos x="32" y="59"/>
                </a:cxn>
                <a:cxn ang="0">
                  <a:pos x="40" y="69"/>
                </a:cxn>
                <a:cxn ang="0">
                  <a:pos x="43" y="78"/>
                </a:cxn>
                <a:cxn ang="0">
                  <a:pos x="42" y="91"/>
                </a:cxn>
                <a:cxn ang="0">
                  <a:pos x="36" y="112"/>
                </a:cxn>
                <a:cxn ang="0">
                  <a:pos x="36" y="112"/>
                </a:cxn>
                <a:cxn ang="0">
                  <a:pos x="42" y="115"/>
                </a:cxn>
                <a:cxn ang="0">
                  <a:pos x="53" y="120"/>
                </a:cxn>
                <a:cxn ang="0">
                  <a:pos x="62" y="119"/>
                </a:cxn>
                <a:cxn ang="0">
                  <a:pos x="67" y="121"/>
                </a:cxn>
                <a:cxn ang="0">
                  <a:pos x="81" y="124"/>
                </a:cxn>
                <a:cxn ang="0">
                  <a:pos x="92" y="124"/>
                </a:cxn>
                <a:cxn ang="0">
                  <a:pos x="92" y="121"/>
                </a:cxn>
                <a:cxn ang="0">
                  <a:pos x="101" y="110"/>
                </a:cxn>
                <a:cxn ang="0">
                  <a:pos x="122" y="115"/>
                </a:cxn>
                <a:cxn ang="0">
                  <a:pos x="135" y="110"/>
                </a:cxn>
                <a:cxn ang="0">
                  <a:pos x="142" y="106"/>
                </a:cxn>
                <a:cxn ang="0">
                  <a:pos x="143" y="102"/>
                </a:cxn>
                <a:cxn ang="0">
                  <a:pos x="138" y="100"/>
                </a:cxn>
                <a:cxn ang="0">
                  <a:pos x="135" y="95"/>
                </a:cxn>
                <a:cxn ang="0">
                  <a:pos x="132" y="89"/>
                </a:cxn>
                <a:cxn ang="0">
                  <a:pos x="134" y="86"/>
                </a:cxn>
                <a:cxn ang="0">
                  <a:pos x="136" y="82"/>
                </a:cxn>
                <a:cxn ang="0">
                  <a:pos x="135" y="76"/>
                </a:cxn>
                <a:cxn ang="0">
                  <a:pos x="133" y="71"/>
                </a:cxn>
                <a:cxn ang="0">
                  <a:pos x="128" y="70"/>
                </a:cxn>
                <a:cxn ang="0">
                  <a:pos x="127" y="66"/>
                </a:cxn>
                <a:cxn ang="0">
                  <a:pos x="134" y="57"/>
                </a:cxn>
                <a:cxn ang="0">
                  <a:pos x="140" y="53"/>
                </a:cxn>
                <a:cxn ang="0">
                  <a:pos x="142" y="44"/>
                </a:cxn>
                <a:cxn ang="0">
                  <a:pos x="147" y="35"/>
                </a:cxn>
                <a:cxn ang="0">
                  <a:pos x="144" y="31"/>
                </a:cxn>
                <a:cxn ang="0">
                  <a:pos x="162" y="116"/>
                </a:cxn>
                <a:cxn ang="0">
                  <a:pos x="155" y="122"/>
                </a:cxn>
                <a:cxn ang="0">
                  <a:pos x="160" y="137"/>
                </a:cxn>
                <a:cxn ang="0">
                  <a:pos x="162" y="116"/>
                </a:cxn>
              </a:cxnLst>
              <a:rect l="0" t="0" r="r" b="b"/>
              <a:pathLst>
                <a:path w="165" h="137">
                  <a:moveTo>
                    <a:pt x="144" y="31"/>
                  </a:moveTo>
                  <a:cubicBezTo>
                    <a:pt x="143" y="31"/>
                    <a:pt x="142" y="29"/>
                    <a:pt x="138" y="29"/>
                  </a:cubicBezTo>
                  <a:cubicBezTo>
                    <a:pt x="135" y="29"/>
                    <a:pt x="133" y="28"/>
                    <a:pt x="131" y="26"/>
                  </a:cubicBezTo>
                  <a:cubicBezTo>
                    <a:pt x="130" y="24"/>
                    <a:pt x="122" y="23"/>
                    <a:pt x="119" y="24"/>
                  </a:cubicBezTo>
                  <a:cubicBezTo>
                    <a:pt x="117" y="24"/>
                    <a:pt x="116" y="19"/>
                    <a:pt x="114" y="20"/>
                  </a:cubicBezTo>
                  <a:cubicBezTo>
                    <a:pt x="111" y="20"/>
                    <a:pt x="110" y="17"/>
                    <a:pt x="110" y="15"/>
                  </a:cubicBezTo>
                  <a:cubicBezTo>
                    <a:pt x="110" y="13"/>
                    <a:pt x="108" y="16"/>
                    <a:pt x="105" y="17"/>
                  </a:cubicBezTo>
                  <a:cubicBezTo>
                    <a:pt x="103" y="18"/>
                    <a:pt x="102" y="15"/>
                    <a:pt x="102" y="13"/>
                  </a:cubicBezTo>
                  <a:cubicBezTo>
                    <a:pt x="102" y="12"/>
                    <a:pt x="97" y="10"/>
                    <a:pt x="95" y="9"/>
                  </a:cubicBezTo>
                  <a:cubicBezTo>
                    <a:pt x="93" y="8"/>
                    <a:pt x="90" y="4"/>
                    <a:pt x="89" y="6"/>
                  </a:cubicBezTo>
                  <a:cubicBezTo>
                    <a:pt x="88" y="7"/>
                    <a:pt x="86" y="3"/>
                    <a:pt x="85" y="1"/>
                  </a:cubicBezTo>
                  <a:cubicBezTo>
                    <a:pt x="85" y="0"/>
                    <a:pt x="84" y="0"/>
                    <a:pt x="84" y="0"/>
                  </a:cubicBezTo>
                  <a:cubicBezTo>
                    <a:pt x="83" y="0"/>
                    <a:pt x="82" y="0"/>
                    <a:pt x="81" y="0"/>
                  </a:cubicBezTo>
                  <a:cubicBezTo>
                    <a:pt x="77" y="0"/>
                    <a:pt x="74" y="3"/>
                    <a:pt x="75" y="10"/>
                  </a:cubicBezTo>
                  <a:cubicBezTo>
                    <a:pt x="75" y="16"/>
                    <a:pt x="70" y="17"/>
                    <a:pt x="63" y="18"/>
                  </a:cubicBezTo>
                  <a:cubicBezTo>
                    <a:pt x="56" y="18"/>
                    <a:pt x="58" y="23"/>
                    <a:pt x="56" y="26"/>
                  </a:cubicBezTo>
                  <a:cubicBezTo>
                    <a:pt x="53" y="28"/>
                    <a:pt x="43" y="24"/>
                    <a:pt x="41" y="21"/>
                  </a:cubicBezTo>
                  <a:cubicBezTo>
                    <a:pt x="40" y="17"/>
                    <a:pt x="31" y="21"/>
                    <a:pt x="35" y="25"/>
                  </a:cubicBezTo>
                  <a:cubicBezTo>
                    <a:pt x="39" y="29"/>
                    <a:pt x="39" y="35"/>
                    <a:pt x="36" y="37"/>
                  </a:cubicBezTo>
                  <a:cubicBezTo>
                    <a:pt x="34" y="39"/>
                    <a:pt x="30" y="34"/>
                    <a:pt x="27" y="37"/>
                  </a:cubicBezTo>
                  <a:cubicBezTo>
                    <a:pt x="24" y="39"/>
                    <a:pt x="23" y="35"/>
                    <a:pt x="20" y="33"/>
                  </a:cubicBezTo>
                  <a:cubicBezTo>
                    <a:pt x="16" y="32"/>
                    <a:pt x="15" y="35"/>
                    <a:pt x="9" y="34"/>
                  </a:cubicBezTo>
                  <a:cubicBezTo>
                    <a:pt x="3" y="34"/>
                    <a:pt x="0" y="37"/>
                    <a:pt x="2" y="40"/>
                  </a:cubicBezTo>
                  <a:cubicBezTo>
                    <a:pt x="4" y="42"/>
                    <a:pt x="1" y="45"/>
                    <a:pt x="3" y="47"/>
                  </a:cubicBezTo>
                  <a:cubicBezTo>
                    <a:pt x="5" y="49"/>
                    <a:pt x="12" y="49"/>
                    <a:pt x="18" y="52"/>
                  </a:cubicBezTo>
                  <a:cubicBezTo>
                    <a:pt x="24" y="55"/>
                    <a:pt x="25" y="52"/>
                    <a:pt x="28" y="54"/>
                  </a:cubicBezTo>
                  <a:cubicBezTo>
                    <a:pt x="31" y="56"/>
                    <a:pt x="31" y="55"/>
                    <a:pt x="32" y="59"/>
                  </a:cubicBezTo>
                  <a:cubicBezTo>
                    <a:pt x="32" y="63"/>
                    <a:pt x="35" y="67"/>
                    <a:pt x="40" y="69"/>
                  </a:cubicBezTo>
                  <a:cubicBezTo>
                    <a:pt x="46" y="70"/>
                    <a:pt x="42" y="74"/>
                    <a:pt x="43" y="78"/>
                  </a:cubicBezTo>
                  <a:cubicBezTo>
                    <a:pt x="45" y="81"/>
                    <a:pt x="41" y="87"/>
                    <a:pt x="42" y="91"/>
                  </a:cubicBezTo>
                  <a:cubicBezTo>
                    <a:pt x="43" y="96"/>
                    <a:pt x="39" y="110"/>
                    <a:pt x="36" y="112"/>
                  </a:cubicBezTo>
                  <a:cubicBezTo>
                    <a:pt x="36" y="112"/>
                    <a:pt x="36" y="112"/>
                    <a:pt x="36" y="112"/>
                  </a:cubicBezTo>
                  <a:cubicBezTo>
                    <a:pt x="38" y="113"/>
                    <a:pt x="41" y="114"/>
                    <a:pt x="42" y="115"/>
                  </a:cubicBezTo>
                  <a:cubicBezTo>
                    <a:pt x="45" y="116"/>
                    <a:pt x="50" y="118"/>
                    <a:pt x="53" y="120"/>
                  </a:cubicBezTo>
                  <a:cubicBezTo>
                    <a:pt x="56" y="122"/>
                    <a:pt x="62" y="122"/>
                    <a:pt x="62" y="119"/>
                  </a:cubicBezTo>
                  <a:cubicBezTo>
                    <a:pt x="62" y="117"/>
                    <a:pt x="65" y="118"/>
                    <a:pt x="67" y="121"/>
                  </a:cubicBezTo>
                  <a:cubicBezTo>
                    <a:pt x="69" y="123"/>
                    <a:pt x="77" y="123"/>
                    <a:pt x="81" y="124"/>
                  </a:cubicBezTo>
                  <a:cubicBezTo>
                    <a:pt x="84" y="124"/>
                    <a:pt x="88" y="124"/>
                    <a:pt x="92" y="124"/>
                  </a:cubicBezTo>
                  <a:cubicBezTo>
                    <a:pt x="92" y="123"/>
                    <a:pt x="92" y="122"/>
                    <a:pt x="92" y="121"/>
                  </a:cubicBezTo>
                  <a:cubicBezTo>
                    <a:pt x="90" y="115"/>
                    <a:pt x="95" y="111"/>
                    <a:pt x="101" y="110"/>
                  </a:cubicBezTo>
                  <a:cubicBezTo>
                    <a:pt x="106" y="109"/>
                    <a:pt x="118" y="113"/>
                    <a:pt x="122" y="115"/>
                  </a:cubicBezTo>
                  <a:cubicBezTo>
                    <a:pt x="125" y="117"/>
                    <a:pt x="129" y="116"/>
                    <a:pt x="135" y="110"/>
                  </a:cubicBezTo>
                  <a:cubicBezTo>
                    <a:pt x="137" y="107"/>
                    <a:pt x="140" y="106"/>
                    <a:pt x="142" y="106"/>
                  </a:cubicBezTo>
                  <a:cubicBezTo>
                    <a:pt x="142" y="104"/>
                    <a:pt x="142" y="103"/>
                    <a:pt x="143" y="102"/>
                  </a:cubicBezTo>
                  <a:cubicBezTo>
                    <a:pt x="144" y="100"/>
                    <a:pt x="140" y="100"/>
                    <a:pt x="138" y="100"/>
                  </a:cubicBezTo>
                  <a:cubicBezTo>
                    <a:pt x="135" y="100"/>
                    <a:pt x="133" y="97"/>
                    <a:pt x="135" y="95"/>
                  </a:cubicBezTo>
                  <a:cubicBezTo>
                    <a:pt x="137" y="92"/>
                    <a:pt x="134" y="92"/>
                    <a:pt x="132" y="89"/>
                  </a:cubicBezTo>
                  <a:cubicBezTo>
                    <a:pt x="130" y="86"/>
                    <a:pt x="133" y="87"/>
                    <a:pt x="134" y="86"/>
                  </a:cubicBezTo>
                  <a:cubicBezTo>
                    <a:pt x="136" y="85"/>
                    <a:pt x="138" y="82"/>
                    <a:pt x="136" y="82"/>
                  </a:cubicBezTo>
                  <a:cubicBezTo>
                    <a:pt x="135" y="81"/>
                    <a:pt x="134" y="79"/>
                    <a:pt x="135" y="76"/>
                  </a:cubicBezTo>
                  <a:cubicBezTo>
                    <a:pt x="136" y="73"/>
                    <a:pt x="133" y="73"/>
                    <a:pt x="133" y="71"/>
                  </a:cubicBezTo>
                  <a:cubicBezTo>
                    <a:pt x="133" y="68"/>
                    <a:pt x="130" y="67"/>
                    <a:pt x="128" y="70"/>
                  </a:cubicBezTo>
                  <a:cubicBezTo>
                    <a:pt x="126" y="73"/>
                    <a:pt x="125" y="71"/>
                    <a:pt x="127" y="66"/>
                  </a:cubicBezTo>
                  <a:cubicBezTo>
                    <a:pt x="128" y="62"/>
                    <a:pt x="133" y="60"/>
                    <a:pt x="134" y="57"/>
                  </a:cubicBezTo>
                  <a:cubicBezTo>
                    <a:pt x="134" y="55"/>
                    <a:pt x="137" y="53"/>
                    <a:pt x="140" y="53"/>
                  </a:cubicBezTo>
                  <a:cubicBezTo>
                    <a:pt x="142" y="53"/>
                    <a:pt x="141" y="47"/>
                    <a:pt x="142" y="44"/>
                  </a:cubicBezTo>
                  <a:cubicBezTo>
                    <a:pt x="143" y="41"/>
                    <a:pt x="143" y="38"/>
                    <a:pt x="147" y="35"/>
                  </a:cubicBezTo>
                  <a:cubicBezTo>
                    <a:pt x="150" y="32"/>
                    <a:pt x="146" y="31"/>
                    <a:pt x="144" y="31"/>
                  </a:cubicBezTo>
                  <a:close/>
                  <a:moveTo>
                    <a:pt x="162" y="116"/>
                  </a:moveTo>
                  <a:cubicBezTo>
                    <a:pt x="160" y="116"/>
                    <a:pt x="160" y="119"/>
                    <a:pt x="155" y="122"/>
                  </a:cubicBezTo>
                  <a:cubicBezTo>
                    <a:pt x="151" y="125"/>
                    <a:pt x="155" y="137"/>
                    <a:pt x="160" y="137"/>
                  </a:cubicBezTo>
                  <a:cubicBezTo>
                    <a:pt x="165" y="136"/>
                    <a:pt x="164" y="116"/>
                    <a:pt x="162" y="116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104" name="Freeform 98"/>
            <p:cNvSpPr>
              <a:spLocks/>
            </p:cNvSpPr>
            <p:nvPr/>
          </p:nvSpPr>
          <p:spPr bwMode="auto">
            <a:xfrm>
              <a:off x="2403475" y="2941638"/>
              <a:ext cx="50800" cy="26988"/>
            </a:xfrm>
            <a:custGeom>
              <a:avLst/>
              <a:gdLst/>
              <a:ahLst/>
              <a:cxnLst>
                <a:cxn ang="0">
                  <a:pos x="26" y="5"/>
                </a:cxn>
                <a:cxn ang="0">
                  <a:pos x="14" y="2"/>
                </a:cxn>
                <a:cxn ang="0">
                  <a:pos x="9" y="0"/>
                </a:cxn>
                <a:cxn ang="0">
                  <a:pos x="8" y="0"/>
                </a:cxn>
                <a:cxn ang="0">
                  <a:pos x="0" y="7"/>
                </a:cxn>
                <a:cxn ang="0">
                  <a:pos x="22" y="14"/>
                </a:cxn>
                <a:cxn ang="0">
                  <a:pos x="26" y="13"/>
                </a:cxn>
                <a:cxn ang="0">
                  <a:pos x="26" y="5"/>
                </a:cxn>
              </a:cxnLst>
              <a:rect l="0" t="0" r="r" b="b"/>
              <a:pathLst>
                <a:path w="26" h="14">
                  <a:moveTo>
                    <a:pt x="26" y="5"/>
                  </a:moveTo>
                  <a:cubicBezTo>
                    <a:pt x="24" y="3"/>
                    <a:pt x="19" y="6"/>
                    <a:pt x="14" y="2"/>
                  </a:cubicBezTo>
                  <a:cubicBezTo>
                    <a:pt x="12" y="1"/>
                    <a:pt x="10" y="1"/>
                    <a:pt x="9" y="0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7" y="0"/>
                    <a:pt x="4" y="4"/>
                    <a:pt x="0" y="7"/>
                  </a:cubicBezTo>
                  <a:cubicBezTo>
                    <a:pt x="4" y="10"/>
                    <a:pt x="18" y="14"/>
                    <a:pt x="22" y="14"/>
                  </a:cubicBezTo>
                  <a:cubicBezTo>
                    <a:pt x="24" y="14"/>
                    <a:pt x="25" y="13"/>
                    <a:pt x="26" y="13"/>
                  </a:cubicBezTo>
                  <a:cubicBezTo>
                    <a:pt x="26" y="9"/>
                    <a:pt x="26" y="6"/>
                    <a:pt x="26" y="5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105" name="Freeform 99"/>
            <p:cNvSpPr>
              <a:spLocks/>
            </p:cNvSpPr>
            <p:nvPr/>
          </p:nvSpPr>
          <p:spPr bwMode="auto">
            <a:xfrm>
              <a:off x="2420938" y="2901950"/>
              <a:ext cx="131763" cy="73025"/>
            </a:xfrm>
            <a:custGeom>
              <a:avLst/>
              <a:gdLst/>
              <a:ahLst/>
              <a:cxnLst>
                <a:cxn ang="0">
                  <a:pos x="29" y="34"/>
                </a:cxn>
                <a:cxn ang="0">
                  <a:pos x="32" y="27"/>
                </a:cxn>
                <a:cxn ang="0">
                  <a:pos x="45" y="22"/>
                </a:cxn>
                <a:cxn ang="0">
                  <a:pos x="55" y="19"/>
                </a:cxn>
                <a:cxn ang="0">
                  <a:pos x="69" y="14"/>
                </a:cxn>
                <a:cxn ang="0">
                  <a:pos x="56" y="5"/>
                </a:cxn>
                <a:cxn ang="0">
                  <a:pos x="32" y="5"/>
                </a:cxn>
                <a:cxn ang="0">
                  <a:pos x="11" y="6"/>
                </a:cxn>
                <a:cxn ang="0">
                  <a:pos x="11" y="6"/>
                </a:cxn>
                <a:cxn ang="0">
                  <a:pos x="5" y="12"/>
                </a:cxn>
                <a:cxn ang="0">
                  <a:pos x="0" y="21"/>
                </a:cxn>
                <a:cxn ang="0">
                  <a:pos x="5" y="23"/>
                </a:cxn>
                <a:cxn ang="0">
                  <a:pos x="17" y="26"/>
                </a:cxn>
                <a:cxn ang="0">
                  <a:pos x="17" y="34"/>
                </a:cxn>
                <a:cxn ang="0">
                  <a:pos x="20" y="34"/>
                </a:cxn>
                <a:cxn ang="0">
                  <a:pos x="21" y="38"/>
                </a:cxn>
                <a:cxn ang="0">
                  <a:pos x="25" y="37"/>
                </a:cxn>
                <a:cxn ang="0">
                  <a:pos x="29" y="34"/>
                </a:cxn>
              </a:cxnLst>
              <a:rect l="0" t="0" r="r" b="b"/>
              <a:pathLst>
                <a:path w="69" h="38">
                  <a:moveTo>
                    <a:pt x="29" y="34"/>
                  </a:moveTo>
                  <a:cubicBezTo>
                    <a:pt x="29" y="33"/>
                    <a:pt x="26" y="27"/>
                    <a:pt x="32" y="27"/>
                  </a:cubicBezTo>
                  <a:cubicBezTo>
                    <a:pt x="39" y="26"/>
                    <a:pt x="44" y="26"/>
                    <a:pt x="45" y="22"/>
                  </a:cubicBezTo>
                  <a:cubicBezTo>
                    <a:pt x="46" y="17"/>
                    <a:pt x="53" y="19"/>
                    <a:pt x="55" y="19"/>
                  </a:cubicBezTo>
                  <a:cubicBezTo>
                    <a:pt x="57" y="19"/>
                    <a:pt x="63" y="14"/>
                    <a:pt x="69" y="14"/>
                  </a:cubicBezTo>
                  <a:cubicBezTo>
                    <a:pt x="69" y="8"/>
                    <a:pt x="61" y="10"/>
                    <a:pt x="56" y="5"/>
                  </a:cubicBezTo>
                  <a:cubicBezTo>
                    <a:pt x="51" y="0"/>
                    <a:pt x="39" y="2"/>
                    <a:pt x="32" y="5"/>
                  </a:cubicBezTo>
                  <a:cubicBezTo>
                    <a:pt x="26" y="7"/>
                    <a:pt x="18" y="2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9" y="8"/>
                    <a:pt x="7" y="10"/>
                    <a:pt x="5" y="12"/>
                  </a:cubicBezTo>
                  <a:cubicBezTo>
                    <a:pt x="0" y="16"/>
                    <a:pt x="1" y="20"/>
                    <a:pt x="0" y="21"/>
                  </a:cubicBezTo>
                  <a:cubicBezTo>
                    <a:pt x="1" y="22"/>
                    <a:pt x="3" y="22"/>
                    <a:pt x="5" y="23"/>
                  </a:cubicBezTo>
                  <a:cubicBezTo>
                    <a:pt x="10" y="27"/>
                    <a:pt x="15" y="24"/>
                    <a:pt x="17" y="26"/>
                  </a:cubicBezTo>
                  <a:cubicBezTo>
                    <a:pt x="17" y="27"/>
                    <a:pt x="17" y="30"/>
                    <a:pt x="17" y="34"/>
                  </a:cubicBezTo>
                  <a:cubicBezTo>
                    <a:pt x="18" y="33"/>
                    <a:pt x="18" y="32"/>
                    <a:pt x="20" y="34"/>
                  </a:cubicBezTo>
                  <a:cubicBezTo>
                    <a:pt x="22" y="35"/>
                    <a:pt x="21" y="37"/>
                    <a:pt x="21" y="38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5" y="37"/>
                    <a:pt x="28" y="35"/>
                    <a:pt x="29" y="34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106" name="Freeform 100"/>
            <p:cNvSpPr>
              <a:spLocks/>
            </p:cNvSpPr>
            <p:nvPr/>
          </p:nvSpPr>
          <p:spPr bwMode="auto">
            <a:xfrm>
              <a:off x="1820863" y="2522538"/>
              <a:ext cx="657225" cy="406400"/>
            </a:xfrm>
            <a:custGeom>
              <a:avLst/>
              <a:gdLst/>
              <a:ahLst/>
              <a:cxnLst>
                <a:cxn ang="0">
                  <a:pos x="301" y="199"/>
                </a:cxn>
                <a:cxn ang="0">
                  <a:pos x="296" y="180"/>
                </a:cxn>
                <a:cxn ang="0">
                  <a:pos x="324" y="173"/>
                </a:cxn>
                <a:cxn ang="0">
                  <a:pos x="334" y="161"/>
                </a:cxn>
                <a:cxn ang="0">
                  <a:pos x="343" y="139"/>
                </a:cxn>
                <a:cxn ang="0">
                  <a:pos x="315" y="137"/>
                </a:cxn>
                <a:cxn ang="0">
                  <a:pos x="297" y="161"/>
                </a:cxn>
                <a:cxn ang="0">
                  <a:pos x="281" y="170"/>
                </a:cxn>
                <a:cxn ang="0">
                  <a:pos x="242" y="169"/>
                </a:cxn>
                <a:cxn ang="0">
                  <a:pos x="224" y="143"/>
                </a:cxn>
                <a:cxn ang="0">
                  <a:pos x="223" y="90"/>
                </a:cxn>
                <a:cxn ang="0">
                  <a:pos x="219" y="83"/>
                </a:cxn>
                <a:cxn ang="0">
                  <a:pos x="200" y="71"/>
                </a:cxn>
                <a:cxn ang="0">
                  <a:pos x="187" y="47"/>
                </a:cxn>
                <a:cxn ang="0">
                  <a:pos x="158" y="46"/>
                </a:cxn>
                <a:cxn ang="0">
                  <a:pos x="141" y="32"/>
                </a:cxn>
                <a:cxn ang="0">
                  <a:pos x="121" y="11"/>
                </a:cxn>
                <a:cxn ang="0">
                  <a:pos x="100" y="16"/>
                </a:cxn>
                <a:cxn ang="0">
                  <a:pos x="39" y="6"/>
                </a:cxn>
                <a:cxn ang="0">
                  <a:pos x="0" y="3"/>
                </a:cxn>
                <a:cxn ang="0">
                  <a:pos x="16" y="35"/>
                </a:cxn>
                <a:cxn ang="0">
                  <a:pos x="35" y="61"/>
                </a:cxn>
                <a:cxn ang="0">
                  <a:pos x="40" y="72"/>
                </a:cxn>
                <a:cxn ang="0">
                  <a:pos x="56" y="94"/>
                </a:cxn>
                <a:cxn ang="0">
                  <a:pos x="81" y="120"/>
                </a:cxn>
                <a:cxn ang="0">
                  <a:pos x="84" y="107"/>
                </a:cxn>
                <a:cxn ang="0">
                  <a:pos x="71" y="93"/>
                </a:cxn>
                <a:cxn ang="0">
                  <a:pos x="52" y="60"/>
                </a:cxn>
                <a:cxn ang="0">
                  <a:pos x="44" y="42"/>
                </a:cxn>
                <a:cxn ang="0">
                  <a:pos x="29" y="29"/>
                </a:cxn>
                <a:cxn ang="0">
                  <a:pos x="29" y="11"/>
                </a:cxn>
                <a:cxn ang="0">
                  <a:pos x="39" y="16"/>
                </a:cxn>
                <a:cxn ang="0">
                  <a:pos x="49" y="32"/>
                </a:cxn>
                <a:cxn ang="0">
                  <a:pos x="56" y="47"/>
                </a:cxn>
                <a:cxn ang="0">
                  <a:pos x="73" y="60"/>
                </a:cxn>
                <a:cxn ang="0">
                  <a:pos x="87" y="74"/>
                </a:cxn>
                <a:cxn ang="0">
                  <a:pos x="95" y="89"/>
                </a:cxn>
                <a:cxn ang="0">
                  <a:pos x="129" y="125"/>
                </a:cxn>
                <a:cxn ang="0">
                  <a:pos x="134" y="145"/>
                </a:cxn>
                <a:cxn ang="0">
                  <a:pos x="139" y="163"/>
                </a:cxn>
                <a:cxn ang="0">
                  <a:pos x="174" y="180"/>
                </a:cxn>
                <a:cxn ang="0">
                  <a:pos x="221" y="202"/>
                </a:cxn>
                <a:cxn ang="0">
                  <a:pos x="265" y="204"/>
                </a:cxn>
                <a:cxn ang="0">
                  <a:pos x="286" y="201"/>
                </a:cxn>
              </a:cxnLst>
              <a:rect l="0" t="0" r="r" b="b"/>
              <a:pathLst>
                <a:path w="344" h="213">
                  <a:moveTo>
                    <a:pt x="286" y="201"/>
                  </a:moveTo>
                  <a:cubicBezTo>
                    <a:pt x="287" y="201"/>
                    <a:pt x="300" y="202"/>
                    <a:pt x="301" y="199"/>
                  </a:cubicBezTo>
                  <a:cubicBezTo>
                    <a:pt x="302" y="196"/>
                    <a:pt x="292" y="189"/>
                    <a:pt x="293" y="188"/>
                  </a:cubicBezTo>
                  <a:cubicBezTo>
                    <a:pt x="294" y="188"/>
                    <a:pt x="294" y="180"/>
                    <a:pt x="296" y="180"/>
                  </a:cubicBezTo>
                  <a:cubicBezTo>
                    <a:pt x="298" y="180"/>
                    <a:pt x="316" y="181"/>
                    <a:pt x="317" y="180"/>
                  </a:cubicBezTo>
                  <a:cubicBezTo>
                    <a:pt x="318" y="180"/>
                    <a:pt x="321" y="173"/>
                    <a:pt x="324" y="173"/>
                  </a:cubicBezTo>
                  <a:cubicBezTo>
                    <a:pt x="325" y="173"/>
                    <a:pt x="327" y="175"/>
                    <a:pt x="329" y="176"/>
                  </a:cubicBezTo>
                  <a:cubicBezTo>
                    <a:pt x="333" y="173"/>
                    <a:pt x="334" y="167"/>
                    <a:pt x="334" y="161"/>
                  </a:cubicBezTo>
                  <a:cubicBezTo>
                    <a:pt x="335" y="154"/>
                    <a:pt x="333" y="152"/>
                    <a:pt x="336" y="148"/>
                  </a:cubicBezTo>
                  <a:cubicBezTo>
                    <a:pt x="340" y="145"/>
                    <a:pt x="344" y="144"/>
                    <a:pt x="343" y="139"/>
                  </a:cubicBezTo>
                  <a:cubicBezTo>
                    <a:pt x="342" y="134"/>
                    <a:pt x="337" y="139"/>
                    <a:pt x="333" y="137"/>
                  </a:cubicBezTo>
                  <a:cubicBezTo>
                    <a:pt x="329" y="134"/>
                    <a:pt x="325" y="136"/>
                    <a:pt x="315" y="137"/>
                  </a:cubicBezTo>
                  <a:cubicBezTo>
                    <a:pt x="305" y="139"/>
                    <a:pt x="300" y="143"/>
                    <a:pt x="301" y="150"/>
                  </a:cubicBezTo>
                  <a:cubicBezTo>
                    <a:pt x="301" y="158"/>
                    <a:pt x="297" y="154"/>
                    <a:pt x="297" y="161"/>
                  </a:cubicBezTo>
                  <a:cubicBezTo>
                    <a:pt x="298" y="167"/>
                    <a:pt x="289" y="167"/>
                    <a:pt x="290" y="171"/>
                  </a:cubicBezTo>
                  <a:cubicBezTo>
                    <a:pt x="290" y="175"/>
                    <a:pt x="283" y="171"/>
                    <a:pt x="281" y="170"/>
                  </a:cubicBezTo>
                  <a:cubicBezTo>
                    <a:pt x="279" y="168"/>
                    <a:pt x="258" y="175"/>
                    <a:pt x="255" y="175"/>
                  </a:cubicBezTo>
                  <a:cubicBezTo>
                    <a:pt x="252" y="176"/>
                    <a:pt x="246" y="169"/>
                    <a:pt x="242" y="169"/>
                  </a:cubicBezTo>
                  <a:cubicBezTo>
                    <a:pt x="238" y="170"/>
                    <a:pt x="236" y="163"/>
                    <a:pt x="236" y="158"/>
                  </a:cubicBezTo>
                  <a:cubicBezTo>
                    <a:pt x="235" y="153"/>
                    <a:pt x="227" y="148"/>
                    <a:pt x="224" y="143"/>
                  </a:cubicBezTo>
                  <a:cubicBezTo>
                    <a:pt x="220" y="138"/>
                    <a:pt x="220" y="128"/>
                    <a:pt x="219" y="121"/>
                  </a:cubicBezTo>
                  <a:cubicBezTo>
                    <a:pt x="219" y="114"/>
                    <a:pt x="218" y="103"/>
                    <a:pt x="223" y="90"/>
                  </a:cubicBezTo>
                  <a:cubicBezTo>
                    <a:pt x="224" y="88"/>
                    <a:pt x="224" y="86"/>
                    <a:pt x="224" y="85"/>
                  </a:cubicBezTo>
                  <a:cubicBezTo>
                    <a:pt x="222" y="84"/>
                    <a:pt x="221" y="83"/>
                    <a:pt x="219" y="83"/>
                  </a:cubicBezTo>
                  <a:cubicBezTo>
                    <a:pt x="215" y="83"/>
                    <a:pt x="206" y="77"/>
                    <a:pt x="204" y="77"/>
                  </a:cubicBezTo>
                  <a:cubicBezTo>
                    <a:pt x="202" y="77"/>
                    <a:pt x="202" y="73"/>
                    <a:pt x="200" y="71"/>
                  </a:cubicBezTo>
                  <a:cubicBezTo>
                    <a:pt x="199" y="68"/>
                    <a:pt x="200" y="64"/>
                    <a:pt x="198" y="62"/>
                  </a:cubicBezTo>
                  <a:cubicBezTo>
                    <a:pt x="196" y="60"/>
                    <a:pt x="189" y="54"/>
                    <a:pt x="187" y="47"/>
                  </a:cubicBezTo>
                  <a:cubicBezTo>
                    <a:pt x="185" y="39"/>
                    <a:pt x="172" y="36"/>
                    <a:pt x="167" y="35"/>
                  </a:cubicBezTo>
                  <a:cubicBezTo>
                    <a:pt x="162" y="35"/>
                    <a:pt x="160" y="45"/>
                    <a:pt x="158" y="46"/>
                  </a:cubicBezTo>
                  <a:cubicBezTo>
                    <a:pt x="157" y="46"/>
                    <a:pt x="148" y="40"/>
                    <a:pt x="145" y="39"/>
                  </a:cubicBezTo>
                  <a:cubicBezTo>
                    <a:pt x="143" y="38"/>
                    <a:pt x="141" y="35"/>
                    <a:pt x="141" y="32"/>
                  </a:cubicBezTo>
                  <a:cubicBezTo>
                    <a:pt x="141" y="29"/>
                    <a:pt x="136" y="24"/>
                    <a:pt x="134" y="23"/>
                  </a:cubicBezTo>
                  <a:cubicBezTo>
                    <a:pt x="132" y="22"/>
                    <a:pt x="121" y="11"/>
                    <a:pt x="121" y="11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0" y="16"/>
                    <a:pt x="100" y="16"/>
                    <a:pt x="100" y="16"/>
                  </a:cubicBezTo>
                  <a:cubicBezTo>
                    <a:pt x="68" y="17"/>
                    <a:pt x="68" y="17"/>
                    <a:pt x="68" y="17"/>
                  </a:cubicBezTo>
                  <a:cubicBezTo>
                    <a:pt x="68" y="17"/>
                    <a:pt x="43" y="7"/>
                    <a:pt x="39" y="6"/>
                  </a:cubicBezTo>
                  <a:cubicBezTo>
                    <a:pt x="34" y="5"/>
                    <a:pt x="26" y="0"/>
                    <a:pt x="26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6"/>
                    <a:pt x="3" y="9"/>
                    <a:pt x="6" y="13"/>
                  </a:cubicBezTo>
                  <a:cubicBezTo>
                    <a:pt x="11" y="19"/>
                    <a:pt x="15" y="31"/>
                    <a:pt x="16" y="35"/>
                  </a:cubicBezTo>
                  <a:cubicBezTo>
                    <a:pt x="16" y="39"/>
                    <a:pt x="23" y="42"/>
                    <a:pt x="30" y="46"/>
                  </a:cubicBezTo>
                  <a:cubicBezTo>
                    <a:pt x="36" y="50"/>
                    <a:pt x="36" y="59"/>
                    <a:pt x="35" y="61"/>
                  </a:cubicBezTo>
                  <a:cubicBezTo>
                    <a:pt x="34" y="63"/>
                    <a:pt x="27" y="59"/>
                    <a:pt x="26" y="62"/>
                  </a:cubicBezTo>
                  <a:cubicBezTo>
                    <a:pt x="26" y="64"/>
                    <a:pt x="36" y="73"/>
                    <a:pt x="40" y="72"/>
                  </a:cubicBezTo>
                  <a:cubicBezTo>
                    <a:pt x="44" y="72"/>
                    <a:pt x="46" y="74"/>
                    <a:pt x="52" y="80"/>
                  </a:cubicBezTo>
                  <a:cubicBezTo>
                    <a:pt x="59" y="85"/>
                    <a:pt x="58" y="92"/>
                    <a:pt x="56" y="94"/>
                  </a:cubicBezTo>
                  <a:cubicBezTo>
                    <a:pt x="53" y="96"/>
                    <a:pt x="61" y="100"/>
                    <a:pt x="69" y="105"/>
                  </a:cubicBezTo>
                  <a:cubicBezTo>
                    <a:pt x="77" y="110"/>
                    <a:pt x="80" y="117"/>
                    <a:pt x="81" y="120"/>
                  </a:cubicBezTo>
                  <a:cubicBezTo>
                    <a:pt x="81" y="122"/>
                    <a:pt x="85" y="120"/>
                    <a:pt x="86" y="116"/>
                  </a:cubicBezTo>
                  <a:cubicBezTo>
                    <a:pt x="87" y="112"/>
                    <a:pt x="84" y="111"/>
                    <a:pt x="84" y="107"/>
                  </a:cubicBezTo>
                  <a:cubicBezTo>
                    <a:pt x="84" y="103"/>
                    <a:pt x="77" y="104"/>
                    <a:pt x="74" y="103"/>
                  </a:cubicBezTo>
                  <a:cubicBezTo>
                    <a:pt x="71" y="103"/>
                    <a:pt x="74" y="96"/>
                    <a:pt x="71" y="93"/>
                  </a:cubicBezTo>
                  <a:cubicBezTo>
                    <a:pt x="68" y="90"/>
                    <a:pt x="66" y="83"/>
                    <a:pt x="64" y="77"/>
                  </a:cubicBezTo>
                  <a:cubicBezTo>
                    <a:pt x="63" y="72"/>
                    <a:pt x="55" y="66"/>
                    <a:pt x="52" y="60"/>
                  </a:cubicBezTo>
                  <a:cubicBezTo>
                    <a:pt x="48" y="54"/>
                    <a:pt x="45" y="49"/>
                    <a:pt x="43" y="48"/>
                  </a:cubicBezTo>
                  <a:cubicBezTo>
                    <a:pt x="40" y="46"/>
                    <a:pt x="46" y="44"/>
                    <a:pt x="44" y="42"/>
                  </a:cubicBezTo>
                  <a:cubicBezTo>
                    <a:pt x="42" y="40"/>
                    <a:pt x="39" y="40"/>
                    <a:pt x="35" y="38"/>
                  </a:cubicBezTo>
                  <a:cubicBezTo>
                    <a:pt x="31" y="36"/>
                    <a:pt x="29" y="33"/>
                    <a:pt x="29" y="29"/>
                  </a:cubicBezTo>
                  <a:cubicBezTo>
                    <a:pt x="29" y="25"/>
                    <a:pt x="26" y="16"/>
                    <a:pt x="25" y="13"/>
                  </a:cubicBezTo>
                  <a:cubicBezTo>
                    <a:pt x="24" y="9"/>
                    <a:pt x="28" y="10"/>
                    <a:pt x="29" y="11"/>
                  </a:cubicBezTo>
                  <a:cubicBezTo>
                    <a:pt x="30" y="13"/>
                    <a:pt x="31" y="14"/>
                    <a:pt x="33" y="13"/>
                  </a:cubicBezTo>
                  <a:cubicBezTo>
                    <a:pt x="35" y="12"/>
                    <a:pt x="38" y="13"/>
                    <a:pt x="39" y="16"/>
                  </a:cubicBezTo>
                  <a:cubicBezTo>
                    <a:pt x="40" y="19"/>
                    <a:pt x="45" y="16"/>
                    <a:pt x="47" y="17"/>
                  </a:cubicBezTo>
                  <a:cubicBezTo>
                    <a:pt x="49" y="19"/>
                    <a:pt x="42" y="20"/>
                    <a:pt x="49" y="32"/>
                  </a:cubicBezTo>
                  <a:cubicBezTo>
                    <a:pt x="55" y="43"/>
                    <a:pt x="51" y="37"/>
                    <a:pt x="51" y="44"/>
                  </a:cubicBezTo>
                  <a:cubicBezTo>
                    <a:pt x="51" y="52"/>
                    <a:pt x="55" y="49"/>
                    <a:pt x="56" y="47"/>
                  </a:cubicBezTo>
                  <a:cubicBezTo>
                    <a:pt x="57" y="46"/>
                    <a:pt x="61" y="50"/>
                    <a:pt x="64" y="54"/>
                  </a:cubicBezTo>
                  <a:cubicBezTo>
                    <a:pt x="67" y="58"/>
                    <a:pt x="73" y="58"/>
                    <a:pt x="73" y="60"/>
                  </a:cubicBezTo>
                  <a:cubicBezTo>
                    <a:pt x="73" y="63"/>
                    <a:pt x="75" y="67"/>
                    <a:pt x="79" y="68"/>
                  </a:cubicBezTo>
                  <a:cubicBezTo>
                    <a:pt x="83" y="69"/>
                    <a:pt x="84" y="73"/>
                    <a:pt x="87" y="74"/>
                  </a:cubicBezTo>
                  <a:cubicBezTo>
                    <a:pt x="89" y="74"/>
                    <a:pt x="90" y="77"/>
                    <a:pt x="88" y="81"/>
                  </a:cubicBezTo>
                  <a:cubicBezTo>
                    <a:pt x="87" y="84"/>
                    <a:pt x="88" y="87"/>
                    <a:pt x="95" y="89"/>
                  </a:cubicBezTo>
                  <a:cubicBezTo>
                    <a:pt x="102" y="92"/>
                    <a:pt x="99" y="93"/>
                    <a:pt x="105" y="98"/>
                  </a:cubicBezTo>
                  <a:cubicBezTo>
                    <a:pt x="110" y="103"/>
                    <a:pt x="126" y="120"/>
                    <a:pt x="129" y="125"/>
                  </a:cubicBezTo>
                  <a:cubicBezTo>
                    <a:pt x="132" y="130"/>
                    <a:pt x="133" y="134"/>
                    <a:pt x="134" y="137"/>
                  </a:cubicBezTo>
                  <a:cubicBezTo>
                    <a:pt x="136" y="141"/>
                    <a:pt x="132" y="142"/>
                    <a:pt x="134" y="145"/>
                  </a:cubicBezTo>
                  <a:cubicBezTo>
                    <a:pt x="136" y="148"/>
                    <a:pt x="130" y="147"/>
                    <a:pt x="130" y="149"/>
                  </a:cubicBezTo>
                  <a:cubicBezTo>
                    <a:pt x="131" y="152"/>
                    <a:pt x="134" y="163"/>
                    <a:pt x="139" y="163"/>
                  </a:cubicBezTo>
                  <a:cubicBezTo>
                    <a:pt x="145" y="164"/>
                    <a:pt x="151" y="171"/>
                    <a:pt x="156" y="174"/>
                  </a:cubicBezTo>
                  <a:cubicBezTo>
                    <a:pt x="160" y="178"/>
                    <a:pt x="167" y="177"/>
                    <a:pt x="174" y="180"/>
                  </a:cubicBezTo>
                  <a:cubicBezTo>
                    <a:pt x="180" y="182"/>
                    <a:pt x="186" y="188"/>
                    <a:pt x="196" y="191"/>
                  </a:cubicBezTo>
                  <a:cubicBezTo>
                    <a:pt x="206" y="194"/>
                    <a:pt x="215" y="198"/>
                    <a:pt x="221" y="202"/>
                  </a:cubicBezTo>
                  <a:cubicBezTo>
                    <a:pt x="228" y="206"/>
                    <a:pt x="235" y="204"/>
                    <a:pt x="244" y="201"/>
                  </a:cubicBezTo>
                  <a:cubicBezTo>
                    <a:pt x="253" y="197"/>
                    <a:pt x="260" y="202"/>
                    <a:pt x="265" y="204"/>
                  </a:cubicBezTo>
                  <a:cubicBezTo>
                    <a:pt x="267" y="205"/>
                    <a:pt x="272" y="209"/>
                    <a:pt x="277" y="213"/>
                  </a:cubicBezTo>
                  <a:cubicBezTo>
                    <a:pt x="281" y="207"/>
                    <a:pt x="285" y="201"/>
                    <a:pt x="286" y="201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107" name="Freeform 101"/>
            <p:cNvSpPr>
              <a:spLocks/>
            </p:cNvSpPr>
            <p:nvPr/>
          </p:nvSpPr>
          <p:spPr bwMode="auto">
            <a:xfrm>
              <a:off x="2349500" y="2865438"/>
              <a:ext cx="92075" cy="90488"/>
            </a:xfrm>
            <a:custGeom>
              <a:avLst/>
              <a:gdLst/>
              <a:ahLst/>
              <a:cxnLst>
                <a:cxn ang="0">
                  <a:pos x="42" y="31"/>
                </a:cxn>
                <a:cxn ang="0">
                  <a:pos x="48" y="25"/>
                </a:cxn>
                <a:cxn ang="0">
                  <a:pos x="43" y="22"/>
                </a:cxn>
                <a:cxn ang="0">
                  <a:pos x="38" y="23"/>
                </a:cxn>
                <a:cxn ang="0">
                  <a:pos x="38" y="0"/>
                </a:cxn>
                <a:cxn ang="0">
                  <a:pos x="19" y="0"/>
                </a:cxn>
                <a:cxn ang="0">
                  <a:pos x="16" y="8"/>
                </a:cxn>
                <a:cxn ang="0">
                  <a:pos x="24" y="19"/>
                </a:cxn>
                <a:cxn ang="0">
                  <a:pos x="9" y="21"/>
                </a:cxn>
                <a:cxn ang="0">
                  <a:pos x="0" y="33"/>
                </a:cxn>
                <a:cxn ang="0">
                  <a:pos x="12" y="44"/>
                </a:cxn>
                <a:cxn ang="0">
                  <a:pos x="28" y="47"/>
                </a:cxn>
                <a:cxn ang="0">
                  <a:pos x="28" y="47"/>
                </a:cxn>
                <a:cxn ang="0">
                  <a:pos x="36" y="40"/>
                </a:cxn>
                <a:cxn ang="0">
                  <a:pos x="42" y="31"/>
                </a:cxn>
              </a:cxnLst>
              <a:rect l="0" t="0" r="r" b="b"/>
              <a:pathLst>
                <a:path w="48" h="47">
                  <a:moveTo>
                    <a:pt x="42" y="31"/>
                  </a:moveTo>
                  <a:cubicBezTo>
                    <a:pt x="44" y="29"/>
                    <a:pt x="46" y="27"/>
                    <a:pt x="48" y="25"/>
                  </a:cubicBezTo>
                  <a:cubicBezTo>
                    <a:pt x="44" y="27"/>
                    <a:pt x="43" y="25"/>
                    <a:pt x="43" y="22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4" y="0"/>
                    <a:pt x="21" y="0"/>
                    <a:pt x="19" y="0"/>
                  </a:cubicBezTo>
                  <a:cubicBezTo>
                    <a:pt x="17" y="0"/>
                    <a:pt x="17" y="8"/>
                    <a:pt x="16" y="8"/>
                  </a:cubicBezTo>
                  <a:cubicBezTo>
                    <a:pt x="15" y="9"/>
                    <a:pt x="25" y="16"/>
                    <a:pt x="24" y="19"/>
                  </a:cubicBezTo>
                  <a:cubicBezTo>
                    <a:pt x="23" y="22"/>
                    <a:pt x="10" y="21"/>
                    <a:pt x="9" y="21"/>
                  </a:cubicBezTo>
                  <a:cubicBezTo>
                    <a:pt x="8" y="21"/>
                    <a:pt x="4" y="27"/>
                    <a:pt x="0" y="33"/>
                  </a:cubicBezTo>
                  <a:cubicBezTo>
                    <a:pt x="5" y="38"/>
                    <a:pt x="10" y="42"/>
                    <a:pt x="12" y="44"/>
                  </a:cubicBezTo>
                  <a:cubicBezTo>
                    <a:pt x="17" y="47"/>
                    <a:pt x="25" y="44"/>
                    <a:pt x="28" y="47"/>
                  </a:cubicBezTo>
                  <a:cubicBezTo>
                    <a:pt x="28" y="47"/>
                    <a:pt x="28" y="47"/>
                    <a:pt x="28" y="47"/>
                  </a:cubicBezTo>
                  <a:cubicBezTo>
                    <a:pt x="32" y="44"/>
                    <a:pt x="35" y="40"/>
                    <a:pt x="36" y="40"/>
                  </a:cubicBezTo>
                  <a:cubicBezTo>
                    <a:pt x="39" y="39"/>
                    <a:pt x="37" y="35"/>
                    <a:pt x="42" y="31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108" name="Freeform 102"/>
            <p:cNvSpPr>
              <a:spLocks/>
            </p:cNvSpPr>
            <p:nvPr/>
          </p:nvSpPr>
          <p:spPr bwMode="auto">
            <a:xfrm>
              <a:off x="2422525" y="2852738"/>
              <a:ext cx="26988" cy="57150"/>
            </a:xfrm>
            <a:custGeom>
              <a:avLst/>
              <a:gdLst/>
              <a:ahLst/>
              <a:cxnLst>
                <a:cxn ang="0">
                  <a:pos x="2" y="7"/>
                </a:cxn>
                <a:cxn ang="0">
                  <a:pos x="0" y="7"/>
                </a:cxn>
                <a:cxn ang="0">
                  <a:pos x="0" y="30"/>
                </a:cxn>
                <a:cxn ang="0">
                  <a:pos x="5" y="29"/>
                </a:cxn>
                <a:cxn ang="0">
                  <a:pos x="9" y="24"/>
                </a:cxn>
                <a:cxn ang="0">
                  <a:pos x="12" y="5"/>
                </a:cxn>
                <a:cxn ang="0">
                  <a:pos x="14" y="3"/>
                </a:cxn>
                <a:cxn ang="0">
                  <a:pos x="9" y="0"/>
                </a:cxn>
                <a:cxn ang="0">
                  <a:pos x="2" y="7"/>
                </a:cxn>
              </a:cxnLst>
              <a:rect l="0" t="0" r="r" b="b"/>
              <a:pathLst>
                <a:path w="14" h="30">
                  <a:moveTo>
                    <a:pt x="2" y="7"/>
                  </a:moveTo>
                  <a:cubicBezTo>
                    <a:pt x="2" y="7"/>
                    <a:pt x="1" y="7"/>
                    <a:pt x="0" y="7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6" y="27"/>
                    <a:pt x="7" y="25"/>
                    <a:pt x="9" y="24"/>
                  </a:cubicBezTo>
                  <a:cubicBezTo>
                    <a:pt x="13" y="20"/>
                    <a:pt x="7" y="6"/>
                    <a:pt x="12" y="5"/>
                  </a:cubicBezTo>
                  <a:cubicBezTo>
                    <a:pt x="13" y="5"/>
                    <a:pt x="14" y="4"/>
                    <a:pt x="14" y="3"/>
                  </a:cubicBezTo>
                  <a:cubicBezTo>
                    <a:pt x="12" y="2"/>
                    <a:pt x="10" y="0"/>
                    <a:pt x="9" y="0"/>
                  </a:cubicBezTo>
                  <a:cubicBezTo>
                    <a:pt x="6" y="0"/>
                    <a:pt x="3" y="7"/>
                    <a:pt x="2" y="7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109" name="Freeform 103"/>
            <p:cNvSpPr>
              <a:spLocks/>
            </p:cNvSpPr>
            <p:nvPr/>
          </p:nvSpPr>
          <p:spPr bwMode="auto">
            <a:xfrm>
              <a:off x="2738438" y="2809875"/>
              <a:ext cx="65088" cy="55563"/>
            </a:xfrm>
            <a:custGeom>
              <a:avLst/>
              <a:gdLst/>
              <a:ahLst/>
              <a:cxnLst>
                <a:cxn ang="0">
                  <a:pos x="16" y="3"/>
                </a:cxn>
                <a:cxn ang="0">
                  <a:pos x="23" y="19"/>
                </a:cxn>
                <a:cxn ang="0">
                  <a:pos x="1" y="23"/>
                </a:cxn>
                <a:cxn ang="0">
                  <a:pos x="16" y="26"/>
                </a:cxn>
                <a:cxn ang="0">
                  <a:pos x="31" y="28"/>
                </a:cxn>
                <a:cxn ang="0">
                  <a:pos x="34" y="6"/>
                </a:cxn>
                <a:cxn ang="0">
                  <a:pos x="16" y="3"/>
                </a:cxn>
              </a:cxnLst>
              <a:rect l="0" t="0" r="r" b="b"/>
              <a:pathLst>
                <a:path w="34" h="29">
                  <a:moveTo>
                    <a:pt x="16" y="3"/>
                  </a:moveTo>
                  <a:cubicBezTo>
                    <a:pt x="11" y="7"/>
                    <a:pt x="23" y="14"/>
                    <a:pt x="23" y="19"/>
                  </a:cubicBezTo>
                  <a:cubicBezTo>
                    <a:pt x="23" y="23"/>
                    <a:pt x="3" y="18"/>
                    <a:pt x="1" y="23"/>
                  </a:cubicBezTo>
                  <a:cubicBezTo>
                    <a:pt x="0" y="25"/>
                    <a:pt x="8" y="29"/>
                    <a:pt x="16" y="26"/>
                  </a:cubicBezTo>
                  <a:cubicBezTo>
                    <a:pt x="23" y="24"/>
                    <a:pt x="28" y="26"/>
                    <a:pt x="31" y="28"/>
                  </a:cubicBezTo>
                  <a:cubicBezTo>
                    <a:pt x="32" y="21"/>
                    <a:pt x="33" y="12"/>
                    <a:pt x="34" y="6"/>
                  </a:cubicBezTo>
                  <a:cubicBezTo>
                    <a:pt x="27" y="5"/>
                    <a:pt x="19" y="0"/>
                    <a:pt x="16" y="3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110" name="Freeform 104"/>
            <p:cNvSpPr>
              <a:spLocks/>
            </p:cNvSpPr>
            <p:nvPr/>
          </p:nvSpPr>
          <p:spPr bwMode="auto">
            <a:xfrm>
              <a:off x="2797175" y="2819400"/>
              <a:ext cx="74613" cy="50800"/>
            </a:xfrm>
            <a:custGeom>
              <a:avLst/>
              <a:gdLst/>
              <a:ahLst/>
              <a:cxnLst>
                <a:cxn ang="0">
                  <a:pos x="15" y="19"/>
                </a:cxn>
                <a:cxn ang="0">
                  <a:pos x="39" y="14"/>
                </a:cxn>
                <a:cxn ang="0">
                  <a:pos x="9" y="2"/>
                </a:cxn>
                <a:cxn ang="0">
                  <a:pos x="3" y="1"/>
                </a:cxn>
                <a:cxn ang="0">
                  <a:pos x="0" y="23"/>
                </a:cxn>
                <a:cxn ang="0">
                  <a:pos x="1" y="24"/>
                </a:cxn>
                <a:cxn ang="0">
                  <a:pos x="15" y="19"/>
                </a:cxn>
              </a:cxnLst>
              <a:rect l="0" t="0" r="r" b="b"/>
              <a:pathLst>
                <a:path w="39" h="26">
                  <a:moveTo>
                    <a:pt x="15" y="19"/>
                  </a:moveTo>
                  <a:cubicBezTo>
                    <a:pt x="24" y="16"/>
                    <a:pt x="39" y="21"/>
                    <a:pt x="39" y="14"/>
                  </a:cubicBezTo>
                  <a:cubicBezTo>
                    <a:pt x="39" y="7"/>
                    <a:pt x="15" y="0"/>
                    <a:pt x="9" y="2"/>
                  </a:cubicBezTo>
                  <a:cubicBezTo>
                    <a:pt x="7" y="2"/>
                    <a:pt x="5" y="2"/>
                    <a:pt x="3" y="1"/>
                  </a:cubicBezTo>
                  <a:cubicBezTo>
                    <a:pt x="2" y="7"/>
                    <a:pt x="1" y="16"/>
                    <a:pt x="0" y="23"/>
                  </a:cubicBezTo>
                  <a:cubicBezTo>
                    <a:pt x="1" y="23"/>
                    <a:pt x="1" y="23"/>
                    <a:pt x="1" y="24"/>
                  </a:cubicBezTo>
                  <a:cubicBezTo>
                    <a:pt x="5" y="26"/>
                    <a:pt x="6" y="22"/>
                    <a:pt x="15" y="19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111" name="Freeform 105"/>
            <p:cNvSpPr>
              <a:spLocks/>
            </p:cNvSpPr>
            <p:nvPr/>
          </p:nvSpPr>
          <p:spPr bwMode="auto">
            <a:xfrm>
              <a:off x="2460625" y="2928938"/>
              <a:ext cx="92075" cy="93663"/>
            </a:xfrm>
            <a:custGeom>
              <a:avLst/>
              <a:gdLst/>
              <a:ahLst/>
              <a:cxnLst>
                <a:cxn ang="0">
                  <a:pos x="26" y="46"/>
                </a:cxn>
                <a:cxn ang="0">
                  <a:pos x="37" y="48"/>
                </a:cxn>
                <a:cxn ang="0">
                  <a:pos x="42" y="49"/>
                </a:cxn>
                <a:cxn ang="0">
                  <a:pos x="41" y="47"/>
                </a:cxn>
                <a:cxn ang="0">
                  <a:pos x="44" y="32"/>
                </a:cxn>
                <a:cxn ang="0">
                  <a:pos x="45" y="13"/>
                </a:cxn>
                <a:cxn ang="0">
                  <a:pos x="48" y="1"/>
                </a:cxn>
                <a:cxn ang="0">
                  <a:pos x="48" y="0"/>
                </a:cxn>
                <a:cxn ang="0">
                  <a:pos x="34" y="5"/>
                </a:cxn>
                <a:cxn ang="0">
                  <a:pos x="24" y="8"/>
                </a:cxn>
                <a:cxn ang="0">
                  <a:pos x="11" y="13"/>
                </a:cxn>
                <a:cxn ang="0">
                  <a:pos x="8" y="20"/>
                </a:cxn>
                <a:cxn ang="0">
                  <a:pos x="4" y="23"/>
                </a:cxn>
                <a:cxn ang="0">
                  <a:pos x="0" y="24"/>
                </a:cxn>
                <a:cxn ang="0">
                  <a:pos x="2" y="28"/>
                </a:cxn>
                <a:cxn ang="0">
                  <a:pos x="16" y="42"/>
                </a:cxn>
                <a:cxn ang="0">
                  <a:pos x="19" y="46"/>
                </a:cxn>
                <a:cxn ang="0">
                  <a:pos x="26" y="46"/>
                </a:cxn>
              </a:cxnLst>
              <a:rect l="0" t="0" r="r" b="b"/>
              <a:pathLst>
                <a:path w="48" h="49">
                  <a:moveTo>
                    <a:pt x="26" y="46"/>
                  </a:moveTo>
                  <a:cubicBezTo>
                    <a:pt x="28" y="48"/>
                    <a:pt x="34" y="46"/>
                    <a:pt x="37" y="48"/>
                  </a:cubicBezTo>
                  <a:cubicBezTo>
                    <a:pt x="38" y="49"/>
                    <a:pt x="40" y="49"/>
                    <a:pt x="42" y="49"/>
                  </a:cubicBezTo>
                  <a:cubicBezTo>
                    <a:pt x="42" y="48"/>
                    <a:pt x="41" y="47"/>
                    <a:pt x="41" y="47"/>
                  </a:cubicBezTo>
                  <a:cubicBezTo>
                    <a:pt x="39" y="43"/>
                    <a:pt x="42" y="37"/>
                    <a:pt x="44" y="32"/>
                  </a:cubicBezTo>
                  <a:cubicBezTo>
                    <a:pt x="45" y="27"/>
                    <a:pt x="42" y="16"/>
                    <a:pt x="45" y="13"/>
                  </a:cubicBezTo>
                  <a:cubicBezTo>
                    <a:pt x="48" y="10"/>
                    <a:pt x="46" y="8"/>
                    <a:pt x="48" y="1"/>
                  </a:cubicBezTo>
                  <a:cubicBezTo>
                    <a:pt x="48" y="1"/>
                    <a:pt x="48" y="0"/>
                    <a:pt x="48" y="0"/>
                  </a:cubicBezTo>
                  <a:cubicBezTo>
                    <a:pt x="42" y="0"/>
                    <a:pt x="36" y="5"/>
                    <a:pt x="34" y="5"/>
                  </a:cubicBezTo>
                  <a:cubicBezTo>
                    <a:pt x="32" y="5"/>
                    <a:pt x="25" y="3"/>
                    <a:pt x="24" y="8"/>
                  </a:cubicBezTo>
                  <a:cubicBezTo>
                    <a:pt x="23" y="12"/>
                    <a:pt x="18" y="12"/>
                    <a:pt x="11" y="13"/>
                  </a:cubicBezTo>
                  <a:cubicBezTo>
                    <a:pt x="5" y="13"/>
                    <a:pt x="8" y="19"/>
                    <a:pt x="8" y="20"/>
                  </a:cubicBezTo>
                  <a:cubicBezTo>
                    <a:pt x="7" y="21"/>
                    <a:pt x="4" y="23"/>
                    <a:pt x="4" y="2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6"/>
                    <a:pt x="0" y="27"/>
                    <a:pt x="2" y="28"/>
                  </a:cubicBezTo>
                  <a:cubicBezTo>
                    <a:pt x="6" y="31"/>
                    <a:pt x="11" y="39"/>
                    <a:pt x="16" y="42"/>
                  </a:cubicBezTo>
                  <a:cubicBezTo>
                    <a:pt x="18" y="43"/>
                    <a:pt x="19" y="44"/>
                    <a:pt x="19" y="46"/>
                  </a:cubicBezTo>
                  <a:cubicBezTo>
                    <a:pt x="22" y="46"/>
                    <a:pt x="24" y="46"/>
                    <a:pt x="26" y="46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112" name="Freeform 106"/>
            <p:cNvSpPr>
              <a:spLocks/>
            </p:cNvSpPr>
            <p:nvPr/>
          </p:nvSpPr>
          <p:spPr bwMode="auto">
            <a:xfrm>
              <a:off x="2751138" y="3143250"/>
              <a:ext cx="860425" cy="877888"/>
            </a:xfrm>
            <a:custGeom>
              <a:avLst/>
              <a:gdLst/>
              <a:ahLst/>
              <a:cxnLst>
                <a:cxn ang="0">
                  <a:pos x="253" y="427"/>
                </a:cxn>
                <a:cxn ang="0">
                  <a:pos x="260" y="429"/>
                </a:cxn>
                <a:cxn ang="0">
                  <a:pos x="289" y="379"/>
                </a:cxn>
                <a:cxn ang="0">
                  <a:pos x="307" y="343"/>
                </a:cxn>
                <a:cxn ang="0">
                  <a:pos x="337" y="326"/>
                </a:cxn>
                <a:cxn ang="0">
                  <a:pos x="372" y="316"/>
                </a:cxn>
                <a:cxn ang="0">
                  <a:pos x="386" y="290"/>
                </a:cxn>
                <a:cxn ang="0">
                  <a:pos x="397" y="264"/>
                </a:cxn>
                <a:cxn ang="0">
                  <a:pos x="401" y="211"/>
                </a:cxn>
                <a:cxn ang="0">
                  <a:pos x="409" y="206"/>
                </a:cxn>
                <a:cxn ang="0">
                  <a:pos x="445" y="158"/>
                </a:cxn>
                <a:cxn ang="0">
                  <a:pos x="406" y="104"/>
                </a:cxn>
                <a:cxn ang="0">
                  <a:pos x="336" y="96"/>
                </a:cxn>
                <a:cxn ang="0">
                  <a:pos x="295" y="74"/>
                </a:cxn>
                <a:cxn ang="0">
                  <a:pos x="291" y="67"/>
                </a:cxn>
                <a:cxn ang="0">
                  <a:pos x="264" y="60"/>
                </a:cxn>
                <a:cxn ang="0">
                  <a:pos x="258" y="13"/>
                </a:cxn>
                <a:cxn ang="0">
                  <a:pos x="222" y="32"/>
                </a:cxn>
                <a:cxn ang="0">
                  <a:pos x="191" y="39"/>
                </a:cxn>
                <a:cxn ang="0">
                  <a:pos x="165" y="40"/>
                </a:cxn>
                <a:cxn ang="0">
                  <a:pos x="157" y="1"/>
                </a:cxn>
                <a:cxn ang="0">
                  <a:pos x="129" y="17"/>
                </a:cxn>
                <a:cxn ang="0">
                  <a:pos x="107" y="15"/>
                </a:cxn>
                <a:cxn ang="0">
                  <a:pos x="120" y="32"/>
                </a:cxn>
                <a:cxn ang="0">
                  <a:pos x="105" y="46"/>
                </a:cxn>
                <a:cxn ang="0">
                  <a:pos x="84" y="49"/>
                </a:cxn>
                <a:cxn ang="0">
                  <a:pos x="48" y="42"/>
                </a:cxn>
                <a:cxn ang="0">
                  <a:pos x="45" y="59"/>
                </a:cxn>
                <a:cxn ang="0">
                  <a:pos x="46" y="108"/>
                </a:cxn>
                <a:cxn ang="0">
                  <a:pos x="12" y="120"/>
                </a:cxn>
                <a:cxn ang="0">
                  <a:pos x="2" y="144"/>
                </a:cxn>
                <a:cxn ang="0">
                  <a:pos x="15" y="168"/>
                </a:cxn>
                <a:cxn ang="0">
                  <a:pos x="38" y="172"/>
                </a:cxn>
                <a:cxn ang="0">
                  <a:pos x="65" y="184"/>
                </a:cxn>
                <a:cxn ang="0">
                  <a:pos x="99" y="174"/>
                </a:cxn>
                <a:cxn ang="0">
                  <a:pos x="124" y="206"/>
                </a:cxn>
                <a:cxn ang="0">
                  <a:pos x="150" y="217"/>
                </a:cxn>
                <a:cxn ang="0">
                  <a:pos x="158" y="242"/>
                </a:cxn>
                <a:cxn ang="0">
                  <a:pos x="186" y="265"/>
                </a:cxn>
                <a:cxn ang="0">
                  <a:pos x="182" y="293"/>
                </a:cxn>
                <a:cxn ang="0">
                  <a:pos x="199" y="317"/>
                </a:cxn>
                <a:cxn ang="0">
                  <a:pos x="222" y="337"/>
                </a:cxn>
                <a:cxn ang="0">
                  <a:pos x="230" y="375"/>
                </a:cxn>
                <a:cxn ang="0">
                  <a:pos x="187" y="415"/>
                </a:cxn>
                <a:cxn ang="0">
                  <a:pos x="205" y="426"/>
                </a:cxn>
                <a:cxn ang="0">
                  <a:pos x="232" y="443"/>
                </a:cxn>
              </a:cxnLst>
              <a:rect l="0" t="0" r="r" b="b"/>
              <a:pathLst>
                <a:path w="450" h="460">
                  <a:moveTo>
                    <a:pt x="238" y="455"/>
                  </a:moveTo>
                  <a:cubicBezTo>
                    <a:pt x="245" y="450"/>
                    <a:pt x="244" y="447"/>
                    <a:pt x="247" y="441"/>
                  </a:cubicBezTo>
                  <a:cubicBezTo>
                    <a:pt x="250" y="435"/>
                    <a:pt x="247" y="432"/>
                    <a:pt x="253" y="427"/>
                  </a:cubicBezTo>
                  <a:cubicBezTo>
                    <a:pt x="258" y="422"/>
                    <a:pt x="252" y="418"/>
                    <a:pt x="259" y="415"/>
                  </a:cubicBezTo>
                  <a:cubicBezTo>
                    <a:pt x="266" y="412"/>
                    <a:pt x="265" y="418"/>
                    <a:pt x="259" y="425"/>
                  </a:cubicBezTo>
                  <a:cubicBezTo>
                    <a:pt x="253" y="432"/>
                    <a:pt x="252" y="434"/>
                    <a:pt x="260" y="429"/>
                  </a:cubicBezTo>
                  <a:cubicBezTo>
                    <a:pt x="267" y="423"/>
                    <a:pt x="270" y="416"/>
                    <a:pt x="274" y="407"/>
                  </a:cubicBezTo>
                  <a:cubicBezTo>
                    <a:pt x="279" y="398"/>
                    <a:pt x="282" y="395"/>
                    <a:pt x="286" y="395"/>
                  </a:cubicBezTo>
                  <a:cubicBezTo>
                    <a:pt x="289" y="394"/>
                    <a:pt x="289" y="385"/>
                    <a:pt x="289" y="379"/>
                  </a:cubicBezTo>
                  <a:cubicBezTo>
                    <a:pt x="288" y="372"/>
                    <a:pt x="286" y="366"/>
                    <a:pt x="289" y="362"/>
                  </a:cubicBezTo>
                  <a:cubicBezTo>
                    <a:pt x="292" y="358"/>
                    <a:pt x="289" y="354"/>
                    <a:pt x="293" y="354"/>
                  </a:cubicBezTo>
                  <a:cubicBezTo>
                    <a:pt x="296" y="354"/>
                    <a:pt x="301" y="348"/>
                    <a:pt x="307" y="343"/>
                  </a:cubicBezTo>
                  <a:cubicBezTo>
                    <a:pt x="312" y="337"/>
                    <a:pt x="316" y="337"/>
                    <a:pt x="322" y="336"/>
                  </a:cubicBezTo>
                  <a:cubicBezTo>
                    <a:pt x="327" y="336"/>
                    <a:pt x="324" y="334"/>
                    <a:pt x="328" y="333"/>
                  </a:cubicBezTo>
                  <a:cubicBezTo>
                    <a:pt x="332" y="332"/>
                    <a:pt x="334" y="328"/>
                    <a:pt x="337" y="326"/>
                  </a:cubicBezTo>
                  <a:cubicBezTo>
                    <a:pt x="339" y="324"/>
                    <a:pt x="349" y="326"/>
                    <a:pt x="355" y="326"/>
                  </a:cubicBezTo>
                  <a:cubicBezTo>
                    <a:pt x="361" y="326"/>
                    <a:pt x="365" y="327"/>
                    <a:pt x="365" y="323"/>
                  </a:cubicBezTo>
                  <a:cubicBezTo>
                    <a:pt x="365" y="319"/>
                    <a:pt x="368" y="316"/>
                    <a:pt x="372" y="316"/>
                  </a:cubicBezTo>
                  <a:cubicBezTo>
                    <a:pt x="375" y="316"/>
                    <a:pt x="377" y="315"/>
                    <a:pt x="377" y="310"/>
                  </a:cubicBezTo>
                  <a:cubicBezTo>
                    <a:pt x="377" y="305"/>
                    <a:pt x="378" y="302"/>
                    <a:pt x="381" y="300"/>
                  </a:cubicBezTo>
                  <a:cubicBezTo>
                    <a:pt x="384" y="298"/>
                    <a:pt x="385" y="293"/>
                    <a:pt x="386" y="290"/>
                  </a:cubicBezTo>
                  <a:cubicBezTo>
                    <a:pt x="387" y="286"/>
                    <a:pt x="390" y="288"/>
                    <a:pt x="390" y="284"/>
                  </a:cubicBezTo>
                  <a:cubicBezTo>
                    <a:pt x="390" y="279"/>
                    <a:pt x="392" y="274"/>
                    <a:pt x="392" y="270"/>
                  </a:cubicBezTo>
                  <a:cubicBezTo>
                    <a:pt x="392" y="266"/>
                    <a:pt x="396" y="267"/>
                    <a:pt x="397" y="264"/>
                  </a:cubicBezTo>
                  <a:cubicBezTo>
                    <a:pt x="399" y="261"/>
                    <a:pt x="396" y="258"/>
                    <a:pt x="399" y="250"/>
                  </a:cubicBezTo>
                  <a:cubicBezTo>
                    <a:pt x="401" y="242"/>
                    <a:pt x="399" y="235"/>
                    <a:pt x="399" y="228"/>
                  </a:cubicBezTo>
                  <a:cubicBezTo>
                    <a:pt x="399" y="221"/>
                    <a:pt x="399" y="214"/>
                    <a:pt x="401" y="211"/>
                  </a:cubicBezTo>
                  <a:cubicBezTo>
                    <a:pt x="404" y="209"/>
                    <a:pt x="402" y="208"/>
                    <a:pt x="400" y="207"/>
                  </a:cubicBezTo>
                  <a:cubicBezTo>
                    <a:pt x="398" y="206"/>
                    <a:pt x="401" y="203"/>
                    <a:pt x="402" y="204"/>
                  </a:cubicBezTo>
                  <a:cubicBezTo>
                    <a:pt x="404" y="204"/>
                    <a:pt x="406" y="208"/>
                    <a:pt x="409" y="206"/>
                  </a:cubicBezTo>
                  <a:cubicBezTo>
                    <a:pt x="413" y="204"/>
                    <a:pt x="416" y="195"/>
                    <a:pt x="418" y="188"/>
                  </a:cubicBezTo>
                  <a:cubicBezTo>
                    <a:pt x="421" y="181"/>
                    <a:pt x="426" y="182"/>
                    <a:pt x="429" y="180"/>
                  </a:cubicBezTo>
                  <a:cubicBezTo>
                    <a:pt x="433" y="179"/>
                    <a:pt x="440" y="170"/>
                    <a:pt x="445" y="158"/>
                  </a:cubicBezTo>
                  <a:cubicBezTo>
                    <a:pt x="450" y="146"/>
                    <a:pt x="445" y="134"/>
                    <a:pt x="443" y="125"/>
                  </a:cubicBezTo>
                  <a:cubicBezTo>
                    <a:pt x="441" y="117"/>
                    <a:pt x="438" y="118"/>
                    <a:pt x="433" y="119"/>
                  </a:cubicBezTo>
                  <a:cubicBezTo>
                    <a:pt x="428" y="119"/>
                    <a:pt x="418" y="118"/>
                    <a:pt x="406" y="104"/>
                  </a:cubicBezTo>
                  <a:cubicBezTo>
                    <a:pt x="393" y="91"/>
                    <a:pt x="381" y="92"/>
                    <a:pt x="373" y="94"/>
                  </a:cubicBezTo>
                  <a:cubicBezTo>
                    <a:pt x="365" y="96"/>
                    <a:pt x="356" y="90"/>
                    <a:pt x="351" y="89"/>
                  </a:cubicBezTo>
                  <a:cubicBezTo>
                    <a:pt x="345" y="87"/>
                    <a:pt x="340" y="94"/>
                    <a:pt x="336" y="96"/>
                  </a:cubicBezTo>
                  <a:cubicBezTo>
                    <a:pt x="332" y="97"/>
                    <a:pt x="338" y="90"/>
                    <a:pt x="338" y="85"/>
                  </a:cubicBezTo>
                  <a:cubicBezTo>
                    <a:pt x="338" y="80"/>
                    <a:pt x="323" y="74"/>
                    <a:pt x="312" y="69"/>
                  </a:cubicBezTo>
                  <a:cubicBezTo>
                    <a:pt x="300" y="65"/>
                    <a:pt x="295" y="67"/>
                    <a:pt x="295" y="74"/>
                  </a:cubicBezTo>
                  <a:cubicBezTo>
                    <a:pt x="295" y="81"/>
                    <a:pt x="291" y="72"/>
                    <a:pt x="287" y="80"/>
                  </a:cubicBezTo>
                  <a:cubicBezTo>
                    <a:pt x="284" y="87"/>
                    <a:pt x="277" y="82"/>
                    <a:pt x="281" y="80"/>
                  </a:cubicBezTo>
                  <a:cubicBezTo>
                    <a:pt x="286" y="77"/>
                    <a:pt x="290" y="72"/>
                    <a:pt x="291" y="67"/>
                  </a:cubicBezTo>
                  <a:cubicBezTo>
                    <a:pt x="293" y="62"/>
                    <a:pt x="275" y="58"/>
                    <a:pt x="268" y="61"/>
                  </a:cubicBezTo>
                  <a:cubicBezTo>
                    <a:pt x="262" y="63"/>
                    <a:pt x="266" y="72"/>
                    <a:pt x="261" y="70"/>
                  </a:cubicBezTo>
                  <a:cubicBezTo>
                    <a:pt x="256" y="67"/>
                    <a:pt x="260" y="60"/>
                    <a:pt x="264" y="60"/>
                  </a:cubicBezTo>
                  <a:cubicBezTo>
                    <a:pt x="268" y="61"/>
                    <a:pt x="273" y="52"/>
                    <a:pt x="275" y="46"/>
                  </a:cubicBezTo>
                  <a:cubicBezTo>
                    <a:pt x="278" y="40"/>
                    <a:pt x="271" y="39"/>
                    <a:pt x="266" y="34"/>
                  </a:cubicBezTo>
                  <a:cubicBezTo>
                    <a:pt x="262" y="29"/>
                    <a:pt x="263" y="15"/>
                    <a:pt x="258" y="13"/>
                  </a:cubicBezTo>
                  <a:cubicBezTo>
                    <a:pt x="253" y="17"/>
                    <a:pt x="247" y="25"/>
                    <a:pt x="245" y="31"/>
                  </a:cubicBezTo>
                  <a:cubicBezTo>
                    <a:pt x="242" y="38"/>
                    <a:pt x="239" y="34"/>
                    <a:pt x="233" y="36"/>
                  </a:cubicBezTo>
                  <a:cubicBezTo>
                    <a:pt x="226" y="38"/>
                    <a:pt x="223" y="35"/>
                    <a:pt x="222" y="32"/>
                  </a:cubicBezTo>
                  <a:cubicBezTo>
                    <a:pt x="220" y="30"/>
                    <a:pt x="214" y="32"/>
                    <a:pt x="209" y="32"/>
                  </a:cubicBezTo>
                  <a:cubicBezTo>
                    <a:pt x="205" y="32"/>
                    <a:pt x="207" y="37"/>
                    <a:pt x="204" y="39"/>
                  </a:cubicBezTo>
                  <a:cubicBezTo>
                    <a:pt x="201" y="41"/>
                    <a:pt x="194" y="36"/>
                    <a:pt x="191" y="39"/>
                  </a:cubicBezTo>
                  <a:cubicBezTo>
                    <a:pt x="188" y="42"/>
                    <a:pt x="186" y="39"/>
                    <a:pt x="185" y="41"/>
                  </a:cubicBezTo>
                  <a:cubicBezTo>
                    <a:pt x="184" y="44"/>
                    <a:pt x="179" y="42"/>
                    <a:pt x="178" y="44"/>
                  </a:cubicBezTo>
                  <a:cubicBezTo>
                    <a:pt x="176" y="46"/>
                    <a:pt x="172" y="47"/>
                    <a:pt x="165" y="40"/>
                  </a:cubicBezTo>
                  <a:cubicBezTo>
                    <a:pt x="159" y="33"/>
                    <a:pt x="160" y="22"/>
                    <a:pt x="163" y="20"/>
                  </a:cubicBezTo>
                  <a:cubicBezTo>
                    <a:pt x="166" y="18"/>
                    <a:pt x="166" y="12"/>
                    <a:pt x="162" y="11"/>
                  </a:cubicBezTo>
                  <a:cubicBezTo>
                    <a:pt x="158" y="9"/>
                    <a:pt x="162" y="2"/>
                    <a:pt x="157" y="1"/>
                  </a:cubicBezTo>
                  <a:cubicBezTo>
                    <a:pt x="153" y="0"/>
                    <a:pt x="153" y="7"/>
                    <a:pt x="150" y="8"/>
                  </a:cubicBezTo>
                  <a:cubicBezTo>
                    <a:pt x="147" y="9"/>
                    <a:pt x="140" y="14"/>
                    <a:pt x="136" y="13"/>
                  </a:cubicBezTo>
                  <a:cubicBezTo>
                    <a:pt x="133" y="12"/>
                    <a:pt x="129" y="14"/>
                    <a:pt x="129" y="17"/>
                  </a:cubicBezTo>
                  <a:cubicBezTo>
                    <a:pt x="129" y="21"/>
                    <a:pt x="125" y="20"/>
                    <a:pt x="124" y="17"/>
                  </a:cubicBezTo>
                  <a:cubicBezTo>
                    <a:pt x="124" y="14"/>
                    <a:pt x="116" y="16"/>
                    <a:pt x="114" y="14"/>
                  </a:cubicBezTo>
                  <a:cubicBezTo>
                    <a:pt x="112" y="12"/>
                    <a:pt x="103" y="13"/>
                    <a:pt x="107" y="15"/>
                  </a:cubicBezTo>
                  <a:cubicBezTo>
                    <a:pt x="111" y="17"/>
                    <a:pt x="111" y="20"/>
                    <a:pt x="111" y="23"/>
                  </a:cubicBezTo>
                  <a:cubicBezTo>
                    <a:pt x="111" y="27"/>
                    <a:pt x="114" y="26"/>
                    <a:pt x="114" y="31"/>
                  </a:cubicBezTo>
                  <a:cubicBezTo>
                    <a:pt x="114" y="35"/>
                    <a:pt x="118" y="32"/>
                    <a:pt x="120" y="32"/>
                  </a:cubicBezTo>
                  <a:cubicBezTo>
                    <a:pt x="123" y="32"/>
                    <a:pt x="123" y="36"/>
                    <a:pt x="119" y="37"/>
                  </a:cubicBezTo>
                  <a:cubicBezTo>
                    <a:pt x="115" y="37"/>
                    <a:pt x="113" y="39"/>
                    <a:pt x="112" y="43"/>
                  </a:cubicBezTo>
                  <a:cubicBezTo>
                    <a:pt x="111" y="46"/>
                    <a:pt x="108" y="44"/>
                    <a:pt x="105" y="46"/>
                  </a:cubicBezTo>
                  <a:cubicBezTo>
                    <a:pt x="102" y="49"/>
                    <a:pt x="99" y="52"/>
                    <a:pt x="97" y="51"/>
                  </a:cubicBezTo>
                  <a:cubicBezTo>
                    <a:pt x="95" y="49"/>
                    <a:pt x="93" y="50"/>
                    <a:pt x="91" y="52"/>
                  </a:cubicBezTo>
                  <a:cubicBezTo>
                    <a:pt x="89" y="53"/>
                    <a:pt x="88" y="52"/>
                    <a:pt x="84" y="49"/>
                  </a:cubicBezTo>
                  <a:cubicBezTo>
                    <a:pt x="82" y="47"/>
                    <a:pt x="80" y="42"/>
                    <a:pt x="76" y="37"/>
                  </a:cubicBezTo>
                  <a:cubicBezTo>
                    <a:pt x="73" y="39"/>
                    <a:pt x="68" y="41"/>
                    <a:pt x="65" y="41"/>
                  </a:cubicBezTo>
                  <a:cubicBezTo>
                    <a:pt x="61" y="41"/>
                    <a:pt x="48" y="40"/>
                    <a:pt x="48" y="42"/>
                  </a:cubicBezTo>
                  <a:cubicBezTo>
                    <a:pt x="47" y="44"/>
                    <a:pt x="49" y="48"/>
                    <a:pt x="51" y="48"/>
                  </a:cubicBezTo>
                  <a:cubicBezTo>
                    <a:pt x="53" y="49"/>
                    <a:pt x="57" y="50"/>
                    <a:pt x="53" y="53"/>
                  </a:cubicBezTo>
                  <a:cubicBezTo>
                    <a:pt x="49" y="56"/>
                    <a:pt x="45" y="52"/>
                    <a:pt x="45" y="59"/>
                  </a:cubicBezTo>
                  <a:cubicBezTo>
                    <a:pt x="45" y="66"/>
                    <a:pt x="54" y="71"/>
                    <a:pt x="52" y="77"/>
                  </a:cubicBezTo>
                  <a:cubicBezTo>
                    <a:pt x="51" y="81"/>
                    <a:pt x="50" y="89"/>
                    <a:pt x="50" y="93"/>
                  </a:cubicBezTo>
                  <a:cubicBezTo>
                    <a:pt x="50" y="96"/>
                    <a:pt x="49" y="107"/>
                    <a:pt x="46" y="108"/>
                  </a:cubicBezTo>
                  <a:cubicBezTo>
                    <a:pt x="43" y="109"/>
                    <a:pt x="40" y="105"/>
                    <a:pt x="36" y="109"/>
                  </a:cubicBezTo>
                  <a:cubicBezTo>
                    <a:pt x="32" y="112"/>
                    <a:pt x="27" y="110"/>
                    <a:pt x="22" y="114"/>
                  </a:cubicBezTo>
                  <a:cubicBezTo>
                    <a:pt x="18" y="117"/>
                    <a:pt x="13" y="116"/>
                    <a:pt x="12" y="120"/>
                  </a:cubicBezTo>
                  <a:cubicBezTo>
                    <a:pt x="12" y="125"/>
                    <a:pt x="8" y="127"/>
                    <a:pt x="9" y="131"/>
                  </a:cubicBezTo>
                  <a:cubicBezTo>
                    <a:pt x="10" y="135"/>
                    <a:pt x="7" y="134"/>
                    <a:pt x="4" y="137"/>
                  </a:cubicBezTo>
                  <a:cubicBezTo>
                    <a:pt x="1" y="140"/>
                    <a:pt x="4" y="142"/>
                    <a:pt x="2" y="144"/>
                  </a:cubicBezTo>
                  <a:cubicBezTo>
                    <a:pt x="0" y="147"/>
                    <a:pt x="3" y="150"/>
                    <a:pt x="5" y="154"/>
                  </a:cubicBezTo>
                  <a:cubicBezTo>
                    <a:pt x="7" y="158"/>
                    <a:pt x="10" y="160"/>
                    <a:pt x="10" y="164"/>
                  </a:cubicBezTo>
                  <a:cubicBezTo>
                    <a:pt x="9" y="167"/>
                    <a:pt x="12" y="168"/>
                    <a:pt x="15" y="168"/>
                  </a:cubicBezTo>
                  <a:cubicBezTo>
                    <a:pt x="19" y="168"/>
                    <a:pt x="16" y="174"/>
                    <a:pt x="21" y="174"/>
                  </a:cubicBezTo>
                  <a:cubicBezTo>
                    <a:pt x="27" y="174"/>
                    <a:pt x="32" y="176"/>
                    <a:pt x="33" y="173"/>
                  </a:cubicBezTo>
                  <a:cubicBezTo>
                    <a:pt x="35" y="170"/>
                    <a:pt x="38" y="167"/>
                    <a:pt x="38" y="172"/>
                  </a:cubicBezTo>
                  <a:cubicBezTo>
                    <a:pt x="38" y="176"/>
                    <a:pt x="37" y="188"/>
                    <a:pt x="41" y="186"/>
                  </a:cubicBezTo>
                  <a:cubicBezTo>
                    <a:pt x="45" y="185"/>
                    <a:pt x="52" y="185"/>
                    <a:pt x="56" y="187"/>
                  </a:cubicBezTo>
                  <a:cubicBezTo>
                    <a:pt x="59" y="188"/>
                    <a:pt x="63" y="187"/>
                    <a:pt x="65" y="184"/>
                  </a:cubicBezTo>
                  <a:cubicBezTo>
                    <a:pt x="68" y="182"/>
                    <a:pt x="70" y="182"/>
                    <a:pt x="75" y="179"/>
                  </a:cubicBezTo>
                  <a:cubicBezTo>
                    <a:pt x="80" y="177"/>
                    <a:pt x="84" y="173"/>
                    <a:pt x="88" y="173"/>
                  </a:cubicBezTo>
                  <a:cubicBezTo>
                    <a:pt x="93" y="173"/>
                    <a:pt x="100" y="171"/>
                    <a:pt x="99" y="174"/>
                  </a:cubicBezTo>
                  <a:cubicBezTo>
                    <a:pt x="98" y="177"/>
                    <a:pt x="97" y="190"/>
                    <a:pt x="103" y="196"/>
                  </a:cubicBezTo>
                  <a:cubicBezTo>
                    <a:pt x="108" y="202"/>
                    <a:pt x="111" y="205"/>
                    <a:pt x="116" y="204"/>
                  </a:cubicBezTo>
                  <a:cubicBezTo>
                    <a:pt x="121" y="203"/>
                    <a:pt x="120" y="206"/>
                    <a:pt x="124" y="206"/>
                  </a:cubicBezTo>
                  <a:cubicBezTo>
                    <a:pt x="128" y="205"/>
                    <a:pt x="125" y="210"/>
                    <a:pt x="129" y="210"/>
                  </a:cubicBezTo>
                  <a:cubicBezTo>
                    <a:pt x="132" y="210"/>
                    <a:pt x="138" y="210"/>
                    <a:pt x="138" y="214"/>
                  </a:cubicBezTo>
                  <a:cubicBezTo>
                    <a:pt x="138" y="218"/>
                    <a:pt x="148" y="215"/>
                    <a:pt x="150" y="217"/>
                  </a:cubicBezTo>
                  <a:cubicBezTo>
                    <a:pt x="153" y="219"/>
                    <a:pt x="155" y="220"/>
                    <a:pt x="155" y="224"/>
                  </a:cubicBezTo>
                  <a:cubicBezTo>
                    <a:pt x="154" y="228"/>
                    <a:pt x="160" y="231"/>
                    <a:pt x="156" y="233"/>
                  </a:cubicBezTo>
                  <a:cubicBezTo>
                    <a:pt x="153" y="235"/>
                    <a:pt x="157" y="238"/>
                    <a:pt x="158" y="242"/>
                  </a:cubicBezTo>
                  <a:cubicBezTo>
                    <a:pt x="158" y="247"/>
                    <a:pt x="163" y="248"/>
                    <a:pt x="170" y="248"/>
                  </a:cubicBezTo>
                  <a:cubicBezTo>
                    <a:pt x="177" y="248"/>
                    <a:pt x="179" y="248"/>
                    <a:pt x="179" y="254"/>
                  </a:cubicBezTo>
                  <a:cubicBezTo>
                    <a:pt x="179" y="259"/>
                    <a:pt x="184" y="260"/>
                    <a:pt x="186" y="265"/>
                  </a:cubicBezTo>
                  <a:cubicBezTo>
                    <a:pt x="188" y="270"/>
                    <a:pt x="184" y="275"/>
                    <a:pt x="185" y="279"/>
                  </a:cubicBezTo>
                  <a:cubicBezTo>
                    <a:pt x="185" y="282"/>
                    <a:pt x="183" y="286"/>
                    <a:pt x="181" y="287"/>
                  </a:cubicBezTo>
                  <a:cubicBezTo>
                    <a:pt x="184" y="290"/>
                    <a:pt x="184" y="292"/>
                    <a:pt x="182" y="293"/>
                  </a:cubicBezTo>
                  <a:cubicBezTo>
                    <a:pt x="179" y="295"/>
                    <a:pt x="185" y="299"/>
                    <a:pt x="184" y="307"/>
                  </a:cubicBezTo>
                  <a:cubicBezTo>
                    <a:pt x="182" y="314"/>
                    <a:pt x="182" y="316"/>
                    <a:pt x="190" y="316"/>
                  </a:cubicBezTo>
                  <a:cubicBezTo>
                    <a:pt x="197" y="316"/>
                    <a:pt x="197" y="319"/>
                    <a:pt x="199" y="317"/>
                  </a:cubicBezTo>
                  <a:cubicBezTo>
                    <a:pt x="202" y="315"/>
                    <a:pt x="206" y="323"/>
                    <a:pt x="207" y="326"/>
                  </a:cubicBezTo>
                  <a:cubicBezTo>
                    <a:pt x="208" y="330"/>
                    <a:pt x="211" y="339"/>
                    <a:pt x="213" y="339"/>
                  </a:cubicBezTo>
                  <a:cubicBezTo>
                    <a:pt x="214" y="339"/>
                    <a:pt x="218" y="335"/>
                    <a:pt x="222" y="337"/>
                  </a:cubicBezTo>
                  <a:cubicBezTo>
                    <a:pt x="226" y="339"/>
                    <a:pt x="221" y="351"/>
                    <a:pt x="221" y="357"/>
                  </a:cubicBezTo>
                  <a:cubicBezTo>
                    <a:pt x="224" y="357"/>
                    <a:pt x="227" y="357"/>
                    <a:pt x="228" y="358"/>
                  </a:cubicBezTo>
                  <a:cubicBezTo>
                    <a:pt x="230" y="359"/>
                    <a:pt x="231" y="372"/>
                    <a:pt x="230" y="375"/>
                  </a:cubicBezTo>
                  <a:cubicBezTo>
                    <a:pt x="229" y="377"/>
                    <a:pt x="221" y="380"/>
                    <a:pt x="217" y="382"/>
                  </a:cubicBezTo>
                  <a:cubicBezTo>
                    <a:pt x="212" y="385"/>
                    <a:pt x="202" y="395"/>
                    <a:pt x="197" y="403"/>
                  </a:cubicBezTo>
                  <a:cubicBezTo>
                    <a:pt x="194" y="408"/>
                    <a:pt x="190" y="411"/>
                    <a:pt x="187" y="415"/>
                  </a:cubicBezTo>
                  <a:cubicBezTo>
                    <a:pt x="189" y="415"/>
                    <a:pt x="190" y="415"/>
                    <a:pt x="191" y="415"/>
                  </a:cubicBezTo>
                  <a:cubicBezTo>
                    <a:pt x="193" y="413"/>
                    <a:pt x="196" y="413"/>
                    <a:pt x="200" y="418"/>
                  </a:cubicBezTo>
                  <a:cubicBezTo>
                    <a:pt x="204" y="423"/>
                    <a:pt x="204" y="426"/>
                    <a:pt x="205" y="426"/>
                  </a:cubicBezTo>
                  <a:cubicBezTo>
                    <a:pt x="207" y="426"/>
                    <a:pt x="209" y="420"/>
                    <a:pt x="212" y="424"/>
                  </a:cubicBezTo>
                  <a:cubicBezTo>
                    <a:pt x="215" y="428"/>
                    <a:pt x="223" y="432"/>
                    <a:pt x="224" y="434"/>
                  </a:cubicBezTo>
                  <a:cubicBezTo>
                    <a:pt x="226" y="436"/>
                    <a:pt x="232" y="437"/>
                    <a:pt x="232" y="443"/>
                  </a:cubicBezTo>
                  <a:cubicBezTo>
                    <a:pt x="232" y="446"/>
                    <a:pt x="230" y="454"/>
                    <a:pt x="233" y="460"/>
                  </a:cubicBezTo>
                  <a:cubicBezTo>
                    <a:pt x="235" y="458"/>
                    <a:pt x="236" y="456"/>
                    <a:pt x="238" y="455"/>
                  </a:cubicBezTo>
                  <a:close/>
                </a:path>
              </a:pathLst>
            </a:custGeom>
            <a:solidFill>
              <a:srgbClr val="E77960"/>
            </a:solidFill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113" name="Freeform 107"/>
            <p:cNvSpPr>
              <a:spLocks/>
            </p:cNvSpPr>
            <p:nvPr/>
          </p:nvSpPr>
          <p:spPr bwMode="auto">
            <a:xfrm>
              <a:off x="3090863" y="3932238"/>
              <a:ext cx="106363" cy="117475"/>
            </a:xfrm>
            <a:custGeom>
              <a:avLst/>
              <a:gdLst/>
              <a:ahLst/>
              <a:cxnLst>
                <a:cxn ang="0">
                  <a:pos x="55" y="30"/>
                </a:cxn>
                <a:cxn ang="0">
                  <a:pos x="47" y="21"/>
                </a:cxn>
                <a:cxn ang="0">
                  <a:pos x="35" y="11"/>
                </a:cxn>
                <a:cxn ang="0">
                  <a:pos x="28" y="13"/>
                </a:cxn>
                <a:cxn ang="0">
                  <a:pos x="23" y="5"/>
                </a:cxn>
                <a:cxn ang="0">
                  <a:pos x="14" y="2"/>
                </a:cxn>
                <a:cxn ang="0">
                  <a:pos x="10" y="2"/>
                </a:cxn>
                <a:cxn ang="0">
                  <a:pos x="7" y="8"/>
                </a:cxn>
                <a:cxn ang="0">
                  <a:pos x="3" y="27"/>
                </a:cxn>
                <a:cxn ang="0">
                  <a:pos x="0" y="42"/>
                </a:cxn>
                <a:cxn ang="0">
                  <a:pos x="3" y="49"/>
                </a:cxn>
                <a:cxn ang="0">
                  <a:pos x="2" y="54"/>
                </a:cxn>
                <a:cxn ang="0">
                  <a:pos x="7" y="56"/>
                </a:cxn>
                <a:cxn ang="0">
                  <a:pos x="21" y="60"/>
                </a:cxn>
                <a:cxn ang="0">
                  <a:pos x="30" y="60"/>
                </a:cxn>
                <a:cxn ang="0">
                  <a:pos x="47" y="57"/>
                </a:cxn>
                <a:cxn ang="0">
                  <a:pos x="56" y="47"/>
                </a:cxn>
                <a:cxn ang="0">
                  <a:pos x="55" y="30"/>
                </a:cxn>
              </a:cxnLst>
              <a:rect l="0" t="0" r="r" b="b"/>
              <a:pathLst>
                <a:path w="56" h="62">
                  <a:moveTo>
                    <a:pt x="55" y="30"/>
                  </a:moveTo>
                  <a:cubicBezTo>
                    <a:pt x="55" y="24"/>
                    <a:pt x="49" y="23"/>
                    <a:pt x="47" y="21"/>
                  </a:cubicBezTo>
                  <a:cubicBezTo>
                    <a:pt x="46" y="19"/>
                    <a:pt x="38" y="15"/>
                    <a:pt x="35" y="11"/>
                  </a:cubicBezTo>
                  <a:cubicBezTo>
                    <a:pt x="32" y="7"/>
                    <a:pt x="30" y="13"/>
                    <a:pt x="28" y="13"/>
                  </a:cubicBezTo>
                  <a:cubicBezTo>
                    <a:pt x="27" y="13"/>
                    <a:pt x="27" y="10"/>
                    <a:pt x="23" y="5"/>
                  </a:cubicBezTo>
                  <a:cubicBezTo>
                    <a:pt x="19" y="0"/>
                    <a:pt x="16" y="0"/>
                    <a:pt x="14" y="2"/>
                  </a:cubicBezTo>
                  <a:cubicBezTo>
                    <a:pt x="13" y="2"/>
                    <a:pt x="12" y="2"/>
                    <a:pt x="10" y="2"/>
                  </a:cubicBezTo>
                  <a:cubicBezTo>
                    <a:pt x="8" y="4"/>
                    <a:pt x="7" y="6"/>
                    <a:pt x="7" y="8"/>
                  </a:cubicBezTo>
                  <a:cubicBezTo>
                    <a:pt x="7" y="13"/>
                    <a:pt x="3" y="18"/>
                    <a:pt x="3" y="27"/>
                  </a:cubicBezTo>
                  <a:cubicBezTo>
                    <a:pt x="3" y="36"/>
                    <a:pt x="0" y="35"/>
                    <a:pt x="0" y="42"/>
                  </a:cubicBezTo>
                  <a:cubicBezTo>
                    <a:pt x="0" y="49"/>
                    <a:pt x="2" y="48"/>
                    <a:pt x="3" y="49"/>
                  </a:cubicBezTo>
                  <a:cubicBezTo>
                    <a:pt x="4" y="49"/>
                    <a:pt x="3" y="52"/>
                    <a:pt x="2" y="54"/>
                  </a:cubicBezTo>
                  <a:cubicBezTo>
                    <a:pt x="3" y="55"/>
                    <a:pt x="5" y="56"/>
                    <a:pt x="7" y="56"/>
                  </a:cubicBezTo>
                  <a:cubicBezTo>
                    <a:pt x="11" y="55"/>
                    <a:pt x="16" y="57"/>
                    <a:pt x="21" y="60"/>
                  </a:cubicBezTo>
                  <a:cubicBezTo>
                    <a:pt x="27" y="62"/>
                    <a:pt x="25" y="59"/>
                    <a:pt x="30" y="60"/>
                  </a:cubicBezTo>
                  <a:cubicBezTo>
                    <a:pt x="35" y="60"/>
                    <a:pt x="41" y="61"/>
                    <a:pt x="47" y="57"/>
                  </a:cubicBezTo>
                  <a:cubicBezTo>
                    <a:pt x="51" y="55"/>
                    <a:pt x="53" y="51"/>
                    <a:pt x="56" y="47"/>
                  </a:cubicBezTo>
                  <a:cubicBezTo>
                    <a:pt x="53" y="41"/>
                    <a:pt x="55" y="33"/>
                    <a:pt x="55" y="30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114" name="Freeform 108"/>
            <p:cNvSpPr>
              <a:spLocks noEditPoints="1"/>
            </p:cNvSpPr>
            <p:nvPr/>
          </p:nvSpPr>
          <p:spPr bwMode="auto">
            <a:xfrm>
              <a:off x="2757488" y="3736975"/>
              <a:ext cx="436563" cy="860425"/>
            </a:xfrm>
            <a:custGeom>
              <a:avLst/>
              <a:gdLst/>
              <a:ahLst/>
              <a:cxnLst>
                <a:cxn ang="0">
                  <a:pos x="65" y="427"/>
                </a:cxn>
                <a:cxn ang="0">
                  <a:pos x="60" y="417"/>
                </a:cxn>
                <a:cxn ang="0">
                  <a:pos x="56" y="448"/>
                </a:cxn>
                <a:cxn ang="0">
                  <a:pos x="80" y="449"/>
                </a:cxn>
                <a:cxn ang="0">
                  <a:pos x="87" y="441"/>
                </a:cxn>
                <a:cxn ang="0">
                  <a:pos x="218" y="46"/>
                </a:cxn>
                <a:cxn ang="0">
                  <a:pos x="212" y="64"/>
                </a:cxn>
                <a:cxn ang="0">
                  <a:pos x="194" y="70"/>
                </a:cxn>
                <a:cxn ang="0">
                  <a:pos x="172" y="67"/>
                </a:cxn>
                <a:cxn ang="0">
                  <a:pos x="185" y="44"/>
                </a:cxn>
                <a:cxn ang="0">
                  <a:pos x="151" y="27"/>
                </a:cxn>
                <a:cxn ang="0">
                  <a:pos x="123" y="3"/>
                </a:cxn>
                <a:cxn ang="0">
                  <a:pos x="105" y="10"/>
                </a:cxn>
                <a:cxn ang="0">
                  <a:pos x="82" y="5"/>
                </a:cxn>
                <a:cxn ang="0">
                  <a:pos x="72" y="25"/>
                </a:cxn>
                <a:cxn ang="0">
                  <a:pos x="58" y="43"/>
                </a:cxn>
                <a:cxn ang="0">
                  <a:pos x="60" y="63"/>
                </a:cxn>
                <a:cxn ang="0">
                  <a:pos x="49" y="78"/>
                </a:cxn>
                <a:cxn ang="0">
                  <a:pos x="41" y="94"/>
                </a:cxn>
                <a:cxn ang="0">
                  <a:pos x="37" y="115"/>
                </a:cxn>
                <a:cxn ang="0">
                  <a:pos x="40" y="138"/>
                </a:cxn>
                <a:cxn ang="0">
                  <a:pos x="40" y="157"/>
                </a:cxn>
                <a:cxn ang="0">
                  <a:pos x="37" y="180"/>
                </a:cxn>
                <a:cxn ang="0">
                  <a:pos x="28" y="206"/>
                </a:cxn>
                <a:cxn ang="0">
                  <a:pos x="25" y="216"/>
                </a:cxn>
                <a:cxn ang="0">
                  <a:pos x="21" y="232"/>
                </a:cxn>
                <a:cxn ang="0">
                  <a:pos x="20" y="248"/>
                </a:cxn>
                <a:cxn ang="0">
                  <a:pos x="18" y="272"/>
                </a:cxn>
                <a:cxn ang="0">
                  <a:pos x="21" y="285"/>
                </a:cxn>
                <a:cxn ang="0">
                  <a:pos x="26" y="296"/>
                </a:cxn>
                <a:cxn ang="0">
                  <a:pos x="23" y="305"/>
                </a:cxn>
                <a:cxn ang="0">
                  <a:pos x="21" y="323"/>
                </a:cxn>
                <a:cxn ang="0">
                  <a:pos x="13" y="338"/>
                </a:cxn>
                <a:cxn ang="0">
                  <a:pos x="9" y="355"/>
                </a:cxn>
                <a:cxn ang="0">
                  <a:pos x="3" y="373"/>
                </a:cxn>
                <a:cxn ang="0">
                  <a:pos x="15" y="384"/>
                </a:cxn>
                <a:cxn ang="0">
                  <a:pos x="21" y="401"/>
                </a:cxn>
                <a:cxn ang="0">
                  <a:pos x="47" y="404"/>
                </a:cxn>
                <a:cxn ang="0">
                  <a:pos x="52" y="395"/>
                </a:cxn>
                <a:cxn ang="0">
                  <a:pos x="53" y="376"/>
                </a:cxn>
                <a:cxn ang="0">
                  <a:pos x="66" y="364"/>
                </a:cxn>
                <a:cxn ang="0">
                  <a:pos x="87" y="340"/>
                </a:cxn>
                <a:cxn ang="0">
                  <a:pos x="78" y="326"/>
                </a:cxn>
                <a:cxn ang="0">
                  <a:pos x="89" y="299"/>
                </a:cxn>
                <a:cxn ang="0">
                  <a:pos x="95" y="285"/>
                </a:cxn>
                <a:cxn ang="0">
                  <a:pos x="102" y="270"/>
                </a:cxn>
                <a:cxn ang="0">
                  <a:pos x="109" y="269"/>
                </a:cxn>
                <a:cxn ang="0">
                  <a:pos x="106" y="262"/>
                </a:cxn>
                <a:cxn ang="0">
                  <a:pos x="98" y="251"/>
                </a:cxn>
                <a:cxn ang="0">
                  <a:pos x="115" y="245"/>
                </a:cxn>
                <a:cxn ang="0">
                  <a:pos x="129" y="228"/>
                </a:cxn>
                <a:cxn ang="0">
                  <a:pos x="133" y="215"/>
                </a:cxn>
                <a:cxn ang="0">
                  <a:pos x="183" y="203"/>
                </a:cxn>
                <a:cxn ang="0">
                  <a:pos x="189" y="181"/>
                </a:cxn>
                <a:cxn ang="0">
                  <a:pos x="180" y="164"/>
                </a:cxn>
                <a:cxn ang="0">
                  <a:pos x="176" y="156"/>
                </a:cxn>
                <a:cxn ang="0">
                  <a:pos x="174" y="144"/>
                </a:cxn>
                <a:cxn ang="0">
                  <a:pos x="181" y="110"/>
                </a:cxn>
                <a:cxn ang="0">
                  <a:pos x="214" y="71"/>
                </a:cxn>
                <a:cxn ang="0">
                  <a:pos x="225" y="47"/>
                </a:cxn>
              </a:cxnLst>
              <a:rect l="0" t="0" r="r" b="b"/>
              <a:pathLst>
                <a:path w="228" h="450">
                  <a:moveTo>
                    <a:pt x="87" y="441"/>
                  </a:moveTo>
                  <a:cubicBezTo>
                    <a:pt x="81" y="441"/>
                    <a:pt x="68" y="430"/>
                    <a:pt x="65" y="427"/>
                  </a:cubicBezTo>
                  <a:cubicBezTo>
                    <a:pt x="61" y="424"/>
                    <a:pt x="64" y="421"/>
                    <a:pt x="59" y="421"/>
                  </a:cubicBezTo>
                  <a:cubicBezTo>
                    <a:pt x="55" y="422"/>
                    <a:pt x="58" y="418"/>
                    <a:pt x="60" y="417"/>
                  </a:cubicBezTo>
                  <a:cubicBezTo>
                    <a:pt x="62" y="415"/>
                    <a:pt x="59" y="411"/>
                    <a:pt x="56" y="410"/>
                  </a:cubicBezTo>
                  <a:cubicBezTo>
                    <a:pt x="56" y="417"/>
                    <a:pt x="54" y="447"/>
                    <a:pt x="56" y="448"/>
                  </a:cubicBezTo>
                  <a:cubicBezTo>
                    <a:pt x="58" y="448"/>
                    <a:pt x="71" y="446"/>
                    <a:pt x="75" y="449"/>
                  </a:cubicBezTo>
                  <a:cubicBezTo>
                    <a:pt x="77" y="449"/>
                    <a:pt x="79" y="450"/>
                    <a:pt x="80" y="449"/>
                  </a:cubicBezTo>
                  <a:cubicBezTo>
                    <a:pt x="83" y="446"/>
                    <a:pt x="90" y="447"/>
                    <a:pt x="94" y="445"/>
                  </a:cubicBezTo>
                  <a:cubicBezTo>
                    <a:pt x="98" y="442"/>
                    <a:pt x="93" y="442"/>
                    <a:pt x="87" y="441"/>
                  </a:cubicBezTo>
                  <a:close/>
                  <a:moveTo>
                    <a:pt x="225" y="47"/>
                  </a:moveTo>
                  <a:cubicBezTo>
                    <a:pt x="224" y="46"/>
                    <a:pt x="221" y="46"/>
                    <a:pt x="218" y="46"/>
                  </a:cubicBezTo>
                  <a:cubicBezTo>
                    <a:pt x="218" y="46"/>
                    <a:pt x="218" y="47"/>
                    <a:pt x="218" y="47"/>
                  </a:cubicBezTo>
                  <a:cubicBezTo>
                    <a:pt x="219" y="52"/>
                    <a:pt x="216" y="64"/>
                    <a:pt x="212" y="64"/>
                  </a:cubicBezTo>
                  <a:cubicBezTo>
                    <a:pt x="209" y="63"/>
                    <a:pt x="206" y="69"/>
                    <a:pt x="203" y="68"/>
                  </a:cubicBezTo>
                  <a:cubicBezTo>
                    <a:pt x="201" y="67"/>
                    <a:pt x="197" y="72"/>
                    <a:pt x="194" y="70"/>
                  </a:cubicBezTo>
                  <a:cubicBezTo>
                    <a:pt x="190" y="68"/>
                    <a:pt x="186" y="71"/>
                    <a:pt x="183" y="69"/>
                  </a:cubicBezTo>
                  <a:cubicBezTo>
                    <a:pt x="180" y="67"/>
                    <a:pt x="172" y="69"/>
                    <a:pt x="172" y="67"/>
                  </a:cubicBezTo>
                  <a:cubicBezTo>
                    <a:pt x="172" y="65"/>
                    <a:pt x="176" y="65"/>
                    <a:pt x="176" y="59"/>
                  </a:cubicBezTo>
                  <a:cubicBezTo>
                    <a:pt x="176" y="53"/>
                    <a:pt x="186" y="47"/>
                    <a:pt x="185" y="44"/>
                  </a:cubicBezTo>
                  <a:cubicBezTo>
                    <a:pt x="183" y="42"/>
                    <a:pt x="166" y="37"/>
                    <a:pt x="164" y="34"/>
                  </a:cubicBezTo>
                  <a:cubicBezTo>
                    <a:pt x="161" y="31"/>
                    <a:pt x="158" y="28"/>
                    <a:pt x="151" y="27"/>
                  </a:cubicBezTo>
                  <a:cubicBezTo>
                    <a:pt x="145" y="27"/>
                    <a:pt x="145" y="23"/>
                    <a:pt x="139" y="19"/>
                  </a:cubicBezTo>
                  <a:cubicBezTo>
                    <a:pt x="134" y="16"/>
                    <a:pt x="126" y="8"/>
                    <a:pt x="123" y="3"/>
                  </a:cubicBezTo>
                  <a:cubicBezTo>
                    <a:pt x="119" y="3"/>
                    <a:pt x="113" y="2"/>
                    <a:pt x="112" y="4"/>
                  </a:cubicBezTo>
                  <a:cubicBezTo>
                    <a:pt x="110" y="6"/>
                    <a:pt x="108" y="15"/>
                    <a:pt x="105" y="10"/>
                  </a:cubicBezTo>
                  <a:cubicBezTo>
                    <a:pt x="103" y="6"/>
                    <a:pt x="97" y="6"/>
                    <a:pt x="92" y="5"/>
                  </a:cubicBezTo>
                  <a:cubicBezTo>
                    <a:pt x="87" y="4"/>
                    <a:pt x="88" y="0"/>
                    <a:pt x="82" y="5"/>
                  </a:cubicBezTo>
                  <a:cubicBezTo>
                    <a:pt x="80" y="8"/>
                    <a:pt x="77" y="10"/>
                    <a:pt x="74" y="12"/>
                  </a:cubicBezTo>
                  <a:cubicBezTo>
                    <a:pt x="74" y="17"/>
                    <a:pt x="73" y="23"/>
                    <a:pt x="72" y="25"/>
                  </a:cubicBezTo>
                  <a:cubicBezTo>
                    <a:pt x="70" y="28"/>
                    <a:pt x="59" y="33"/>
                    <a:pt x="59" y="35"/>
                  </a:cubicBezTo>
                  <a:cubicBezTo>
                    <a:pt x="59" y="38"/>
                    <a:pt x="60" y="42"/>
                    <a:pt x="58" y="43"/>
                  </a:cubicBezTo>
                  <a:cubicBezTo>
                    <a:pt x="56" y="45"/>
                    <a:pt x="63" y="54"/>
                    <a:pt x="59" y="56"/>
                  </a:cubicBezTo>
                  <a:cubicBezTo>
                    <a:pt x="56" y="58"/>
                    <a:pt x="62" y="61"/>
                    <a:pt x="60" y="63"/>
                  </a:cubicBezTo>
                  <a:cubicBezTo>
                    <a:pt x="57" y="65"/>
                    <a:pt x="53" y="66"/>
                    <a:pt x="53" y="69"/>
                  </a:cubicBezTo>
                  <a:cubicBezTo>
                    <a:pt x="53" y="71"/>
                    <a:pt x="53" y="77"/>
                    <a:pt x="49" y="78"/>
                  </a:cubicBezTo>
                  <a:cubicBezTo>
                    <a:pt x="46" y="79"/>
                    <a:pt x="44" y="84"/>
                    <a:pt x="44" y="88"/>
                  </a:cubicBezTo>
                  <a:cubicBezTo>
                    <a:pt x="44" y="92"/>
                    <a:pt x="40" y="89"/>
                    <a:pt x="41" y="94"/>
                  </a:cubicBezTo>
                  <a:cubicBezTo>
                    <a:pt x="43" y="99"/>
                    <a:pt x="45" y="105"/>
                    <a:pt x="41" y="106"/>
                  </a:cubicBezTo>
                  <a:cubicBezTo>
                    <a:pt x="38" y="107"/>
                    <a:pt x="39" y="115"/>
                    <a:pt x="37" y="115"/>
                  </a:cubicBezTo>
                  <a:cubicBezTo>
                    <a:pt x="35" y="115"/>
                    <a:pt x="34" y="123"/>
                    <a:pt x="37" y="127"/>
                  </a:cubicBezTo>
                  <a:cubicBezTo>
                    <a:pt x="40" y="131"/>
                    <a:pt x="40" y="134"/>
                    <a:pt x="40" y="138"/>
                  </a:cubicBezTo>
                  <a:cubicBezTo>
                    <a:pt x="40" y="142"/>
                    <a:pt x="44" y="144"/>
                    <a:pt x="43" y="148"/>
                  </a:cubicBezTo>
                  <a:cubicBezTo>
                    <a:pt x="42" y="152"/>
                    <a:pt x="42" y="155"/>
                    <a:pt x="40" y="157"/>
                  </a:cubicBezTo>
                  <a:cubicBezTo>
                    <a:pt x="38" y="159"/>
                    <a:pt x="40" y="164"/>
                    <a:pt x="37" y="165"/>
                  </a:cubicBezTo>
                  <a:cubicBezTo>
                    <a:pt x="34" y="167"/>
                    <a:pt x="39" y="177"/>
                    <a:pt x="37" y="180"/>
                  </a:cubicBezTo>
                  <a:cubicBezTo>
                    <a:pt x="34" y="182"/>
                    <a:pt x="28" y="183"/>
                    <a:pt x="28" y="191"/>
                  </a:cubicBezTo>
                  <a:cubicBezTo>
                    <a:pt x="28" y="198"/>
                    <a:pt x="29" y="202"/>
                    <a:pt x="28" y="206"/>
                  </a:cubicBezTo>
                  <a:cubicBezTo>
                    <a:pt x="28" y="208"/>
                    <a:pt x="32" y="208"/>
                    <a:pt x="31" y="212"/>
                  </a:cubicBezTo>
                  <a:cubicBezTo>
                    <a:pt x="31" y="216"/>
                    <a:pt x="25" y="214"/>
                    <a:pt x="25" y="216"/>
                  </a:cubicBezTo>
                  <a:cubicBezTo>
                    <a:pt x="24" y="219"/>
                    <a:pt x="26" y="225"/>
                    <a:pt x="24" y="225"/>
                  </a:cubicBezTo>
                  <a:cubicBezTo>
                    <a:pt x="22" y="225"/>
                    <a:pt x="21" y="227"/>
                    <a:pt x="21" y="232"/>
                  </a:cubicBezTo>
                  <a:cubicBezTo>
                    <a:pt x="21" y="237"/>
                    <a:pt x="18" y="237"/>
                    <a:pt x="18" y="240"/>
                  </a:cubicBezTo>
                  <a:cubicBezTo>
                    <a:pt x="18" y="242"/>
                    <a:pt x="20" y="245"/>
                    <a:pt x="20" y="248"/>
                  </a:cubicBezTo>
                  <a:cubicBezTo>
                    <a:pt x="20" y="250"/>
                    <a:pt x="22" y="259"/>
                    <a:pt x="20" y="260"/>
                  </a:cubicBezTo>
                  <a:cubicBezTo>
                    <a:pt x="17" y="260"/>
                    <a:pt x="16" y="270"/>
                    <a:pt x="18" y="272"/>
                  </a:cubicBezTo>
                  <a:cubicBezTo>
                    <a:pt x="20" y="273"/>
                    <a:pt x="20" y="276"/>
                    <a:pt x="19" y="278"/>
                  </a:cubicBezTo>
                  <a:cubicBezTo>
                    <a:pt x="18" y="280"/>
                    <a:pt x="24" y="282"/>
                    <a:pt x="21" y="285"/>
                  </a:cubicBezTo>
                  <a:cubicBezTo>
                    <a:pt x="18" y="288"/>
                    <a:pt x="20" y="292"/>
                    <a:pt x="24" y="291"/>
                  </a:cubicBezTo>
                  <a:cubicBezTo>
                    <a:pt x="27" y="290"/>
                    <a:pt x="29" y="296"/>
                    <a:pt x="26" y="296"/>
                  </a:cubicBezTo>
                  <a:cubicBezTo>
                    <a:pt x="22" y="296"/>
                    <a:pt x="18" y="296"/>
                    <a:pt x="21" y="298"/>
                  </a:cubicBezTo>
                  <a:cubicBezTo>
                    <a:pt x="24" y="300"/>
                    <a:pt x="27" y="304"/>
                    <a:pt x="23" y="305"/>
                  </a:cubicBezTo>
                  <a:cubicBezTo>
                    <a:pt x="19" y="307"/>
                    <a:pt x="22" y="310"/>
                    <a:pt x="21" y="314"/>
                  </a:cubicBezTo>
                  <a:cubicBezTo>
                    <a:pt x="20" y="318"/>
                    <a:pt x="24" y="322"/>
                    <a:pt x="21" y="323"/>
                  </a:cubicBezTo>
                  <a:cubicBezTo>
                    <a:pt x="18" y="324"/>
                    <a:pt x="22" y="330"/>
                    <a:pt x="18" y="331"/>
                  </a:cubicBezTo>
                  <a:cubicBezTo>
                    <a:pt x="13" y="331"/>
                    <a:pt x="16" y="336"/>
                    <a:pt x="13" y="338"/>
                  </a:cubicBezTo>
                  <a:cubicBezTo>
                    <a:pt x="10" y="341"/>
                    <a:pt x="17" y="345"/>
                    <a:pt x="13" y="347"/>
                  </a:cubicBezTo>
                  <a:cubicBezTo>
                    <a:pt x="10" y="349"/>
                    <a:pt x="12" y="355"/>
                    <a:pt x="9" y="355"/>
                  </a:cubicBezTo>
                  <a:cubicBezTo>
                    <a:pt x="5" y="355"/>
                    <a:pt x="3" y="360"/>
                    <a:pt x="2" y="362"/>
                  </a:cubicBezTo>
                  <a:cubicBezTo>
                    <a:pt x="2" y="365"/>
                    <a:pt x="0" y="369"/>
                    <a:pt x="3" y="373"/>
                  </a:cubicBezTo>
                  <a:cubicBezTo>
                    <a:pt x="6" y="376"/>
                    <a:pt x="2" y="379"/>
                    <a:pt x="5" y="380"/>
                  </a:cubicBezTo>
                  <a:cubicBezTo>
                    <a:pt x="7" y="382"/>
                    <a:pt x="17" y="380"/>
                    <a:pt x="15" y="384"/>
                  </a:cubicBezTo>
                  <a:cubicBezTo>
                    <a:pt x="14" y="388"/>
                    <a:pt x="14" y="396"/>
                    <a:pt x="16" y="396"/>
                  </a:cubicBezTo>
                  <a:cubicBezTo>
                    <a:pt x="18" y="396"/>
                    <a:pt x="19" y="402"/>
                    <a:pt x="21" y="401"/>
                  </a:cubicBezTo>
                  <a:cubicBezTo>
                    <a:pt x="24" y="401"/>
                    <a:pt x="36" y="399"/>
                    <a:pt x="41" y="401"/>
                  </a:cubicBezTo>
                  <a:cubicBezTo>
                    <a:pt x="44" y="402"/>
                    <a:pt x="46" y="403"/>
                    <a:pt x="47" y="404"/>
                  </a:cubicBezTo>
                  <a:cubicBezTo>
                    <a:pt x="50" y="403"/>
                    <a:pt x="57" y="407"/>
                    <a:pt x="58" y="406"/>
                  </a:cubicBezTo>
                  <a:cubicBezTo>
                    <a:pt x="60" y="404"/>
                    <a:pt x="52" y="398"/>
                    <a:pt x="52" y="395"/>
                  </a:cubicBezTo>
                  <a:cubicBezTo>
                    <a:pt x="52" y="393"/>
                    <a:pt x="51" y="389"/>
                    <a:pt x="51" y="387"/>
                  </a:cubicBezTo>
                  <a:cubicBezTo>
                    <a:pt x="51" y="384"/>
                    <a:pt x="50" y="379"/>
                    <a:pt x="53" y="376"/>
                  </a:cubicBezTo>
                  <a:cubicBezTo>
                    <a:pt x="57" y="374"/>
                    <a:pt x="57" y="371"/>
                    <a:pt x="59" y="372"/>
                  </a:cubicBezTo>
                  <a:cubicBezTo>
                    <a:pt x="61" y="372"/>
                    <a:pt x="66" y="370"/>
                    <a:pt x="66" y="364"/>
                  </a:cubicBezTo>
                  <a:cubicBezTo>
                    <a:pt x="66" y="358"/>
                    <a:pt x="69" y="356"/>
                    <a:pt x="74" y="351"/>
                  </a:cubicBezTo>
                  <a:cubicBezTo>
                    <a:pt x="80" y="347"/>
                    <a:pt x="89" y="342"/>
                    <a:pt x="87" y="340"/>
                  </a:cubicBezTo>
                  <a:cubicBezTo>
                    <a:pt x="86" y="338"/>
                    <a:pt x="89" y="332"/>
                    <a:pt x="89" y="329"/>
                  </a:cubicBezTo>
                  <a:cubicBezTo>
                    <a:pt x="89" y="327"/>
                    <a:pt x="81" y="327"/>
                    <a:pt x="78" y="326"/>
                  </a:cubicBezTo>
                  <a:cubicBezTo>
                    <a:pt x="75" y="325"/>
                    <a:pt x="65" y="318"/>
                    <a:pt x="70" y="309"/>
                  </a:cubicBezTo>
                  <a:cubicBezTo>
                    <a:pt x="75" y="300"/>
                    <a:pt x="86" y="299"/>
                    <a:pt x="89" y="299"/>
                  </a:cubicBezTo>
                  <a:cubicBezTo>
                    <a:pt x="92" y="298"/>
                    <a:pt x="89" y="294"/>
                    <a:pt x="92" y="293"/>
                  </a:cubicBezTo>
                  <a:cubicBezTo>
                    <a:pt x="94" y="291"/>
                    <a:pt x="95" y="289"/>
                    <a:pt x="95" y="285"/>
                  </a:cubicBezTo>
                  <a:cubicBezTo>
                    <a:pt x="95" y="281"/>
                    <a:pt x="95" y="274"/>
                    <a:pt x="99" y="273"/>
                  </a:cubicBezTo>
                  <a:cubicBezTo>
                    <a:pt x="104" y="273"/>
                    <a:pt x="105" y="270"/>
                    <a:pt x="102" y="270"/>
                  </a:cubicBezTo>
                  <a:cubicBezTo>
                    <a:pt x="99" y="269"/>
                    <a:pt x="98" y="266"/>
                    <a:pt x="103" y="265"/>
                  </a:cubicBezTo>
                  <a:cubicBezTo>
                    <a:pt x="107" y="265"/>
                    <a:pt x="106" y="269"/>
                    <a:pt x="109" y="269"/>
                  </a:cubicBezTo>
                  <a:cubicBezTo>
                    <a:pt x="112" y="269"/>
                    <a:pt x="118" y="263"/>
                    <a:pt x="113" y="260"/>
                  </a:cubicBezTo>
                  <a:cubicBezTo>
                    <a:pt x="109" y="257"/>
                    <a:pt x="108" y="262"/>
                    <a:pt x="106" y="262"/>
                  </a:cubicBezTo>
                  <a:cubicBezTo>
                    <a:pt x="103" y="263"/>
                    <a:pt x="102" y="259"/>
                    <a:pt x="99" y="259"/>
                  </a:cubicBezTo>
                  <a:cubicBezTo>
                    <a:pt x="97" y="259"/>
                    <a:pt x="99" y="253"/>
                    <a:pt x="98" y="251"/>
                  </a:cubicBezTo>
                  <a:cubicBezTo>
                    <a:pt x="97" y="248"/>
                    <a:pt x="95" y="243"/>
                    <a:pt x="97" y="240"/>
                  </a:cubicBezTo>
                  <a:cubicBezTo>
                    <a:pt x="99" y="237"/>
                    <a:pt x="108" y="244"/>
                    <a:pt x="115" y="245"/>
                  </a:cubicBezTo>
                  <a:cubicBezTo>
                    <a:pt x="123" y="245"/>
                    <a:pt x="128" y="241"/>
                    <a:pt x="128" y="238"/>
                  </a:cubicBezTo>
                  <a:cubicBezTo>
                    <a:pt x="128" y="236"/>
                    <a:pt x="125" y="231"/>
                    <a:pt x="129" y="228"/>
                  </a:cubicBezTo>
                  <a:cubicBezTo>
                    <a:pt x="134" y="225"/>
                    <a:pt x="130" y="224"/>
                    <a:pt x="129" y="220"/>
                  </a:cubicBezTo>
                  <a:cubicBezTo>
                    <a:pt x="127" y="216"/>
                    <a:pt x="131" y="213"/>
                    <a:pt x="133" y="215"/>
                  </a:cubicBezTo>
                  <a:cubicBezTo>
                    <a:pt x="135" y="217"/>
                    <a:pt x="149" y="216"/>
                    <a:pt x="162" y="213"/>
                  </a:cubicBezTo>
                  <a:cubicBezTo>
                    <a:pt x="174" y="211"/>
                    <a:pt x="182" y="206"/>
                    <a:pt x="183" y="203"/>
                  </a:cubicBezTo>
                  <a:cubicBezTo>
                    <a:pt x="184" y="199"/>
                    <a:pt x="192" y="191"/>
                    <a:pt x="193" y="188"/>
                  </a:cubicBezTo>
                  <a:cubicBezTo>
                    <a:pt x="195" y="185"/>
                    <a:pt x="194" y="181"/>
                    <a:pt x="189" y="181"/>
                  </a:cubicBezTo>
                  <a:cubicBezTo>
                    <a:pt x="184" y="180"/>
                    <a:pt x="184" y="174"/>
                    <a:pt x="187" y="171"/>
                  </a:cubicBezTo>
                  <a:cubicBezTo>
                    <a:pt x="189" y="168"/>
                    <a:pt x="185" y="165"/>
                    <a:pt x="180" y="164"/>
                  </a:cubicBezTo>
                  <a:cubicBezTo>
                    <a:pt x="176" y="164"/>
                    <a:pt x="168" y="160"/>
                    <a:pt x="172" y="156"/>
                  </a:cubicBezTo>
                  <a:cubicBezTo>
                    <a:pt x="174" y="154"/>
                    <a:pt x="175" y="155"/>
                    <a:pt x="176" y="156"/>
                  </a:cubicBezTo>
                  <a:cubicBezTo>
                    <a:pt x="177" y="154"/>
                    <a:pt x="178" y="151"/>
                    <a:pt x="177" y="151"/>
                  </a:cubicBezTo>
                  <a:cubicBezTo>
                    <a:pt x="176" y="150"/>
                    <a:pt x="174" y="151"/>
                    <a:pt x="174" y="144"/>
                  </a:cubicBezTo>
                  <a:cubicBezTo>
                    <a:pt x="174" y="137"/>
                    <a:pt x="177" y="138"/>
                    <a:pt x="177" y="129"/>
                  </a:cubicBezTo>
                  <a:cubicBezTo>
                    <a:pt x="177" y="120"/>
                    <a:pt x="181" y="115"/>
                    <a:pt x="181" y="110"/>
                  </a:cubicBezTo>
                  <a:cubicBezTo>
                    <a:pt x="181" y="105"/>
                    <a:pt x="189" y="100"/>
                    <a:pt x="194" y="92"/>
                  </a:cubicBezTo>
                  <a:cubicBezTo>
                    <a:pt x="199" y="84"/>
                    <a:pt x="209" y="74"/>
                    <a:pt x="214" y="71"/>
                  </a:cubicBezTo>
                  <a:cubicBezTo>
                    <a:pt x="218" y="69"/>
                    <a:pt x="226" y="66"/>
                    <a:pt x="227" y="64"/>
                  </a:cubicBezTo>
                  <a:cubicBezTo>
                    <a:pt x="228" y="61"/>
                    <a:pt x="227" y="48"/>
                    <a:pt x="225" y="47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115" name="Freeform 109"/>
            <p:cNvSpPr>
              <a:spLocks/>
            </p:cNvSpPr>
            <p:nvPr/>
          </p:nvSpPr>
          <p:spPr bwMode="auto">
            <a:xfrm>
              <a:off x="2709863" y="3640138"/>
              <a:ext cx="190500" cy="973138"/>
            </a:xfrm>
            <a:custGeom>
              <a:avLst/>
              <a:gdLst/>
              <a:ahLst/>
              <a:cxnLst>
                <a:cxn ang="0">
                  <a:pos x="40" y="435"/>
                </a:cxn>
                <a:cxn ang="0">
                  <a:pos x="27" y="413"/>
                </a:cxn>
                <a:cxn ang="0">
                  <a:pos x="38" y="389"/>
                </a:cxn>
                <a:cxn ang="0">
                  <a:pos x="46" y="365"/>
                </a:cxn>
                <a:cxn ang="0">
                  <a:pos x="51" y="347"/>
                </a:cxn>
                <a:cxn ang="0">
                  <a:pos x="44" y="329"/>
                </a:cxn>
                <a:cxn ang="0">
                  <a:pos x="45" y="299"/>
                </a:cxn>
                <a:cxn ang="0">
                  <a:pos x="49" y="276"/>
                </a:cxn>
                <a:cxn ang="0">
                  <a:pos x="53" y="257"/>
                </a:cxn>
                <a:cxn ang="0">
                  <a:pos x="62" y="216"/>
                </a:cxn>
                <a:cxn ang="0">
                  <a:pos x="65" y="189"/>
                </a:cxn>
                <a:cxn ang="0">
                  <a:pos x="66" y="157"/>
                </a:cxn>
                <a:cxn ang="0">
                  <a:pos x="74" y="129"/>
                </a:cxn>
                <a:cxn ang="0">
                  <a:pos x="84" y="107"/>
                </a:cxn>
                <a:cxn ang="0">
                  <a:pos x="97" y="76"/>
                </a:cxn>
                <a:cxn ang="0">
                  <a:pos x="89" y="53"/>
                </a:cxn>
                <a:cxn ang="0">
                  <a:pos x="84" y="25"/>
                </a:cxn>
                <a:cxn ang="0">
                  <a:pos x="71" y="2"/>
                </a:cxn>
                <a:cxn ang="0">
                  <a:pos x="64" y="23"/>
                </a:cxn>
                <a:cxn ang="0">
                  <a:pos x="62" y="75"/>
                </a:cxn>
                <a:cxn ang="0">
                  <a:pos x="53" y="128"/>
                </a:cxn>
                <a:cxn ang="0">
                  <a:pos x="48" y="163"/>
                </a:cxn>
                <a:cxn ang="0">
                  <a:pos x="41" y="210"/>
                </a:cxn>
                <a:cxn ang="0">
                  <a:pos x="26" y="251"/>
                </a:cxn>
                <a:cxn ang="0">
                  <a:pos x="24" y="286"/>
                </a:cxn>
                <a:cxn ang="0">
                  <a:pos x="17" y="319"/>
                </a:cxn>
                <a:cxn ang="0">
                  <a:pos x="32" y="302"/>
                </a:cxn>
                <a:cxn ang="0">
                  <a:pos x="34" y="320"/>
                </a:cxn>
                <a:cxn ang="0">
                  <a:pos x="30" y="342"/>
                </a:cxn>
                <a:cxn ang="0">
                  <a:pos x="25" y="357"/>
                </a:cxn>
                <a:cxn ang="0">
                  <a:pos x="23" y="354"/>
                </a:cxn>
                <a:cxn ang="0">
                  <a:pos x="15" y="357"/>
                </a:cxn>
                <a:cxn ang="0">
                  <a:pos x="2" y="374"/>
                </a:cxn>
                <a:cxn ang="0">
                  <a:pos x="17" y="376"/>
                </a:cxn>
                <a:cxn ang="0">
                  <a:pos x="25" y="389"/>
                </a:cxn>
                <a:cxn ang="0">
                  <a:pos x="11" y="393"/>
                </a:cxn>
                <a:cxn ang="0">
                  <a:pos x="13" y="400"/>
                </a:cxn>
                <a:cxn ang="0">
                  <a:pos x="6" y="412"/>
                </a:cxn>
                <a:cxn ang="0">
                  <a:pos x="15" y="416"/>
                </a:cxn>
                <a:cxn ang="0">
                  <a:pos x="16" y="427"/>
                </a:cxn>
                <a:cxn ang="0">
                  <a:pos x="9" y="441"/>
                </a:cxn>
                <a:cxn ang="0">
                  <a:pos x="23" y="444"/>
                </a:cxn>
                <a:cxn ang="0">
                  <a:pos x="28" y="448"/>
                </a:cxn>
                <a:cxn ang="0">
                  <a:pos x="22" y="462"/>
                </a:cxn>
                <a:cxn ang="0">
                  <a:pos x="41" y="462"/>
                </a:cxn>
                <a:cxn ang="0">
                  <a:pos x="28" y="472"/>
                </a:cxn>
                <a:cxn ang="0">
                  <a:pos x="42" y="470"/>
                </a:cxn>
                <a:cxn ang="0">
                  <a:pos x="26" y="481"/>
                </a:cxn>
                <a:cxn ang="0">
                  <a:pos x="41" y="483"/>
                </a:cxn>
                <a:cxn ang="0">
                  <a:pos x="64" y="461"/>
                </a:cxn>
                <a:cxn ang="0">
                  <a:pos x="71" y="473"/>
                </a:cxn>
                <a:cxn ang="0">
                  <a:pos x="61" y="477"/>
                </a:cxn>
                <a:cxn ang="0">
                  <a:pos x="50" y="486"/>
                </a:cxn>
                <a:cxn ang="0">
                  <a:pos x="58" y="503"/>
                </a:cxn>
                <a:cxn ang="0">
                  <a:pos x="74" y="500"/>
                </a:cxn>
                <a:cxn ang="0">
                  <a:pos x="91" y="501"/>
                </a:cxn>
                <a:cxn ang="0">
                  <a:pos x="81" y="499"/>
                </a:cxn>
                <a:cxn ang="0">
                  <a:pos x="71" y="457"/>
                </a:cxn>
                <a:cxn ang="0">
                  <a:pos x="46" y="452"/>
                </a:cxn>
              </a:cxnLst>
              <a:rect l="0" t="0" r="r" b="b"/>
              <a:pathLst>
                <a:path w="100" h="510">
                  <a:moveTo>
                    <a:pt x="46" y="452"/>
                  </a:moveTo>
                  <a:cubicBezTo>
                    <a:pt x="44" y="453"/>
                    <a:pt x="43" y="447"/>
                    <a:pt x="41" y="447"/>
                  </a:cubicBezTo>
                  <a:cubicBezTo>
                    <a:pt x="39" y="447"/>
                    <a:pt x="39" y="439"/>
                    <a:pt x="40" y="435"/>
                  </a:cubicBezTo>
                  <a:cubicBezTo>
                    <a:pt x="42" y="431"/>
                    <a:pt x="32" y="433"/>
                    <a:pt x="30" y="431"/>
                  </a:cubicBezTo>
                  <a:cubicBezTo>
                    <a:pt x="27" y="430"/>
                    <a:pt x="31" y="427"/>
                    <a:pt x="28" y="424"/>
                  </a:cubicBezTo>
                  <a:cubicBezTo>
                    <a:pt x="25" y="420"/>
                    <a:pt x="27" y="416"/>
                    <a:pt x="27" y="413"/>
                  </a:cubicBezTo>
                  <a:cubicBezTo>
                    <a:pt x="28" y="411"/>
                    <a:pt x="30" y="406"/>
                    <a:pt x="34" y="406"/>
                  </a:cubicBezTo>
                  <a:cubicBezTo>
                    <a:pt x="37" y="406"/>
                    <a:pt x="35" y="400"/>
                    <a:pt x="38" y="398"/>
                  </a:cubicBezTo>
                  <a:cubicBezTo>
                    <a:pt x="42" y="396"/>
                    <a:pt x="35" y="392"/>
                    <a:pt x="38" y="389"/>
                  </a:cubicBezTo>
                  <a:cubicBezTo>
                    <a:pt x="41" y="387"/>
                    <a:pt x="38" y="382"/>
                    <a:pt x="43" y="382"/>
                  </a:cubicBezTo>
                  <a:cubicBezTo>
                    <a:pt x="47" y="381"/>
                    <a:pt x="43" y="375"/>
                    <a:pt x="46" y="374"/>
                  </a:cubicBezTo>
                  <a:cubicBezTo>
                    <a:pt x="49" y="373"/>
                    <a:pt x="45" y="369"/>
                    <a:pt x="46" y="365"/>
                  </a:cubicBezTo>
                  <a:cubicBezTo>
                    <a:pt x="47" y="361"/>
                    <a:pt x="44" y="358"/>
                    <a:pt x="48" y="356"/>
                  </a:cubicBezTo>
                  <a:cubicBezTo>
                    <a:pt x="52" y="355"/>
                    <a:pt x="49" y="351"/>
                    <a:pt x="46" y="349"/>
                  </a:cubicBezTo>
                  <a:cubicBezTo>
                    <a:pt x="43" y="347"/>
                    <a:pt x="47" y="347"/>
                    <a:pt x="51" y="347"/>
                  </a:cubicBezTo>
                  <a:cubicBezTo>
                    <a:pt x="54" y="347"/>
                    <a:pt x="52" y="341"/>
                    <a:pt x="49" y="342"/>
                  </a:cubicBezTo>
                  <a:cubicBezTo>
                    <a:pt x="45" y="343"/>
                    <a:pt x="43" y="339"/>
                    <a:pt x="46" y="336"/>
                  </a:cubicBezTo>
                  <a:cubicBezTo>
                    <a:pt x="49" y="333"/>
                    <a:pt x="43" y="331"/>
                    <a:pt x="44" y="329"/>
                  </a:cubicBezTo>
                  <a:cubicBezTo>
                    <a:pt x="45" y="327"/>
                    <a:pt x="45" y="324"/>
                    <a:pt x="43" y="323"/>
                  </a:cubicBezTo>
                  <a:cubicBezTo>
                    <a:pt x="41" y="321"/>
                    <a:pt x="42" y="311"/>
                    <a:pt x="45" y="311"/>
                  </a:cubicBezTo>
                  <a:cubicBezTo>
                    <a:pt x="47" y="310"/>
                    <a:pt x="45" y="301"/>
                    <a:pt x="45" y="299"/>
                  </a:cubicBezTo>
                  <a:cubicBezTo>
                    <a:pt x="45" y="296"/>
                    <a:pt x="43" y="293"/>
                    <a:pt x="43" y="291"/>
                  </a:cubicBezTo>
                  <a:cubicBezTo>
                    <a:pt x="43" y="288"/>
                    <a:pt x="46" y="288"/>
                    <a:pt x="46" y="283"/>
                  </a:cubicBezTo>
                  <a:cubicBezTo>
                    <a:pt x="46" y="278"/>
                    <a:pt x="47" y="276"/>
                    <a:pt x="49" y="276"/>
                  </a:cubicBezTo>
                  <a:cubicBezTo>
                    <a:pt x="51" y="276"/>
                    <a:pt x="49" y="270"/>
                    <a:pt x="50" y="267"/>
                  </a:cubicBezTo>
                  <a:cubicBezTo>
                    <a:pt x="50" y="265"/>
                    <a:pt x="56" y="267"/>
                    <a:pt x="56" y="263"/>
                  </a:cubicBezTo>
                  <a:cubicBezTo>
                    <a:pt x="57" y="259"/>
                    <a:pt x="53" y="259"/>
                    <a:pt x="53" y="257"/>
                  </a:cubicBezTo>
                  <a:cubicBezTo>
                    <a:pt x="54" y="253"/>
                    <a:pt x="53" y="249"/>
                    <a:pt x="53" y="242"/>
                  </a:cubicBezTo>
                  <a:cubicBezTo>
                    <a:pt x="53" y="234"/>
                    <a:pt x="59" y="233"/>
                    <a:pt x="62" y="231"/>
                  </a:cubicBezTo>
                  <a:cubicBezTo>
                    <a:pt x="64" y="228"/>
                    <a:pt x="59" y="218"/>
                    <a:pt x="62" y="216"/>
                  </a:cubicBezTo>
                  <a:cubicBezTo>
                    <a:pt x="65" y="215"/>
                    <a:pt x="63" y="210"/>
                    <a:pt x="65" y="208"/>
                  </a:cubicBezTo>
                  <a:cubicBezTo>
                    <a:pt x="67" y="206"/>
                    <a:pt x="67" y="203"/>
                    <a:pt x="68" y="199"/>
                  </a:cubicBezTo>
                  <a:cubicBezTo>
                    <a:pt x="69" y="195"/>
                    <a:pt x="65" y="193"/>
                    <a:pt x="65" y="189"/>
                  </a:cubicBezTo>
                  <a:cubicBezTo>
                    <a:pt x="65" y="185"/>
                    <a:pt x="65" y="182"/>
                    <a:pt x="62" y="178"/>
                  </a:cubicBezTo>
                  <a:cubicBezTo>
                    <a:pt x="59" y="174"/>
                    <a:pt x="60" y="166"/>
                    <a:pt x="62" y="166"/>
                  </a:cubicBezTo>
                  <a:cubicBezTo>
                    <a:pt x="64" y="166"/>
                    <a:pt x="63" y="158"/>
                    <a:pt x="66" y="157"/>
                  </a:cubicBezTo>
                  <a:cubicBezTo>
                    <a:pt x="70" y="156"/>
                    <a:pt x="68" y="150"/>
                    <a:pt x="66" y="145"/>
                  </a:cubicBezTo>
                  <a:cubicBezTo>
                    <a:pt x="65" y="140"/>
                    <a:pt x="69" y="143"/>
                    <a:pt x="69" y="139"/>
                  </a:cubicBezTo>
                  <a:cubicBezTo>
                    <a:pt x="69" y="135"/>
                    <a:pt x="71" y="130"/>
                    <a:pt x="74" y="129"/>
                  </a:cubicBezTo>
                  <a:cubicBezTo>
                    <a:pt x="78" y="128"/>
                    <a:pt x="78" y="122"/>
                    <a:pt x="78" y="120"/>
                  </a:cubicBezTo>
                  <a:cubicBezTo>
                    <a:pt x="78" y="117"/>
                    <a:pt x="82" y="116"/>
                    <a:pt x="85" y="114"/>
                  </a:cubicBezTo>
                  <a:cubicBezTo>
                    <a:pt x="87" y="112"/>
                    <a:pt x="81" y="109"/>
                    <a:pt x="84" y="107"/>
                  </a:cubicBezTo>
                  <a:cubicBezTo>
                    <a:pt x="88" y="105"/>
                    <a:pt x="81" y="96"/>
                    <a:pt x="83" y="94"/>
                  </a:cubicBezTo>
                  <a:cubicBezTo>
                    <a:pt x="85" y="93"/>
                    <a:pt x="84" y="89"/>
                    <a:pt x="84" y="86"/>
                  </a:cubicBezTo>
                  <a:cubicBezTo>
                    <a:pt x="84" y="84"/>
                    <a:pt x="95" y="79"/>
                    <a:pt x="97" y="76"/>
                  </a:cubicBezTo>
                  <a:cubicBezTo>
                    <a:pt x="98" y="74"/>
                    <a:pt x="99" y="68"/>
                    <a:pt x="99" y="63"/>
                  </a:cubicBezTo>
                  <a:cubicBezTo>
                    <a:pt x="96" y="65"/>
                    <a:pt x="93" y="66"/>
                    <a:pt x="92" y="65"/>
                  </a:cubicBezTo>
                  <a:cubicBezTo>
                    <a:pt x="91" y="63"/>
                    <a:pt x="92" y="56"/>
                    <a:pt x="89" y="53"/>
                  </a:cubicBezTo>
                  <a:cubicBezTo>
                    <a:pt x="86" y="50"/>
                    <a:pt x="88" y="44"/>
                    <a:pt x="85" y="43"/>
                  </a:cubicBezTo>
                  <a:cubicBezTo>
                    <a:pt x="82" y="41"/>
                    <a:pt x="79" y="35"/>
                    <a:pt x="81" y="33"/>
                  </a:cubicBezTo>
                  <a:cubicBezTo>
                    <a:pt x="84" y="31"/>
                    <a:pt x="81" y="27"/>
                    <a:pt x="84" y="25"/>
                  </a:cubicBezTo>
                  <a:cubicBezTo>
                    <a:pt x="86" y="23"/>
                    <a:pt x="82" y="23"/>
                    <a:pt x="79" y="19"/>
                  </a:cubicBezTo>
                  <a:cubicBezTo>
                    <a:pt x="76" y="15"/>
                    <a:pt x="80" y="10"/>
                    <a:pt x="76" y="7"/>
                  </a:cubicBezTo>
                  <a:cubicBezTo>
                    <a:pt x="72" y="4"/>
                    <a:pt x="72" y="0"/>
                    <a:pt x="71" y="2"/>
                  </a:cubicBezTo>
                  <a:cubicBezTo>
                    <a:pt x="70" y="4"/>
                    <a:pt x="70" y="9"/>
                    <a:pt x="67" y="11"/>
                  </a:cubicBezTo>
                  <a:cubicBezTo>
                    <a:pt x="66" y="11"/>
                    <a:pt x="65" y="12"/>
                    <a:pt x="64" y="13"/>
                  </a:cubicBezTo>
                  <a:cubicBezTo>
                    <a:pt x="64" y="15"/>
                    <a:pt x="63" y="20"/>
                    <a:pt x="64" y="23"/>
                  </a:cubicBezTo>
                  <a:cubicBezTo>
                    <a:pt x="66" y="27"/>
                    <a:pt x="67" y="45"/>
                    <a:pt x="65" y="52"/>
                  </a:cubicBezTo>
                  <a:cubicBezTo>
                    <a:pt x="64" y="59"/>
                    <a:pt x="62" y="65"/>
                    <a:pt x="61" y="69"/>
                  </a:cubicBezTo>
                  <a:cubicBezTo>
                    <a:pt x="59" y="73"/>
                    <a:pt x="64" y="73"/>
                    <a:pt x="62" y="75"/>
                  </a:cubicBezTo>
                  <a:cubicBezTo>
                    <a:pt x="60" y="77"/>
                    <a:pt x="61" y="82"/>
                    <a:pt x="61" y="90"/>
                  </a:cubicBezTo>
                  <a:cubicBezTo>
                    <a:pt x="61" y="98"/>
                    <a:pt x="56" y="112"/>
                    <a:pt x="56" y="116"/>
                  </a:cubicBezTo>
                  <a:cubicBezTo>
                    <a:pt x="56" y="120"/>
                    <a:pt x="52" y="123"/>
                    <a:pt x="53" y="128"/>
                  </a:cubicBezTo>
                  <a:cubicBezTo>
                    <a:pt x="53" y="133"/>
                    <a:pt x="51" y="135"/>
                    <a:pt x="48" y="138"/>
                  </a:cubicBezTo>
                  <a:cubicBezTo>
                    <a:pt x="45" y="140"/>
                    <a:pt x="52" y="147"/>
                    <a:pt x="52" y="151"/>
                  </a:cubicBezTo>
                  <a:cubicBezTo>
                    <a:pt x="52" y="155"/>
                    <a:pt x="47" y="157"/>
                    <a:pt x="48" y="163"/>
                  </a:cubicBezTo>
                  <a:cubicBezTo>
                    <a:pt x="49" y="171"/>
                    <a:pt x="48" y="185"/>
                    <a:pt x="48" y="188"/>
                  </a:cubicBezTo>
                  <a:cubicBezTo>
                    <a:pt x="48" y="191"/>
                    <a:pt x="45" y="191"/>
                    <a:pt x="45" y="196"/>
                  </a:cubicBezTo>
                  <a:cubicBezTo>
                    <a:pt x="46" y="201"/>
                    <a:pt x="42" y="202"/>
                    <a:pt x="41" y="210"/>
                  </a:cubicBezTo>
                  <a:cubicBezTo>
                    <a:pt x="41" y="217"/>
                    <a:pt x="35" y="228"/>
                    <a:pt x="33" y="234"/>
                  </a:cubicBezTo>
                  <a:cubicBezTo>
                    <a:pt x="30" y="240"/>
                    <a:pt x="30" y="243"/>
                    <a:pt x="27" y="243"/>
                  </a:cubicBezTo>
                  <a:cubicBezTo>
                    <a:pt x="24" y="243"/>
                    <a:pt x="24" y="246"/>
                    <a:pt x="26" y="251"/>
                  </a:cubicBezTo>
                  <a:cubicBezTo>
                    <a:pt x="28" y="256"/>
                    <a:pt x="24" y="260"/>
                    <a:pt x="27" y="265"/>
                  </a:cubicBezTo>
                  <a:cubicBezTo>
                    <a:pt x="30" y="270"/>
                    <a:pt x="29" y="272"/>
                    <a:pt x="28" y="277"/>
                  </a:cubicBezTo>
                  <a:cubicBezTo>
                    <a:pt x="26" y="282"/>
                    <a:pt x="24" y="282"/>
                    <a:pt x="24" y="286"/>
                  </a:cubicBezTo>
                  <a:cubicBezTo>
                    <a:pt x="24" y="291"/>
                    <a:pt x="21" y="295"/>
                    <a:pt x="23" y="300"/>
                  </a:cubicBezTo>
                  <a:cubicBezTo>
                    <a:pt x="25" y="305"/>
                    <a:pt x="24" y="306"/>
                    <a:pt x="22" y="306"/>
                  </a:cubicBezTo>
                  <a:cubicBezTo>
                    <a:pt x="19" y="306"/>
                    <a:pt x="18" y="310"/>
                    <a:pt x="17" y="319"/>
                  </a:cubicBezTo>
                  <a:cubicBezTo>
                    <a:pt x="16" y="327"/>
                    <a:pt x="16" y="327"/>
                    <a:pt x="22" y="326"/>
                  </a:cubicBezTo>
                  <a:cubicBezTo>
                    <a:pt x="28" y="326"/>
                    <a:pt x="24" y="306"/>
                    <a:pt x="27" y="306"/>
                  </a:cubicBezTo>
                  <a:cubicBezTo>
                    <a:pt x="31" y="306"/>
                    <a:pt x="28" y="303"/>
                    <a:pt x="32" y="302"/>
                  </a:cubicBezTo>
                  <a:cubicBezTo>
                    <a:pt x="35" y="301"/>
                    <a:pt x="32" y="305"/>
                    <a:pt x="35" y="306"/>
                  </a:cubicBezTo>
                  <a:cubicBezTo>
                    <a:pt x="37" y="307"/>
                    <a:pt x="39" y="309"/>
                    <a:pt x="35" y="311"/>
                  </a:cubicBezTo>
                  <a:cubicBezTo>
                    <a:pt x="32" y="313"/>
                    <a:pt x="36" y="318"/>
                    <a:pt x="34" y="320"/>
                  </a:cubicBezTo>
                  <a:cubicBezTo>
                    <a:pt x="33" y="323"/>
                    <a:pt x="30" y="326"/>
                    <a:pt x="32" y="329"/>
                  </a:cubicBezTo>
                  <a:cubicBezTo>
                    <a:pt x="33" y="333"/>
                    <a:pt x="30" y="332"/>
                    <a:pt x="30" y="337"/>
                  </a:cubicBezTo>
                  <a:cubicBezTo>
                    <a:pt x="29" y="341"/>
                    <a:pt x="32" y="341"/>
                    <a:pt x="30" y="342"/>
                  </a:cubicBezTo>
                  <a:cubicBezTo>
                    <a:pt x="28" y="343"/>
                    <a:pt x="32" y="346"/>
                    <a:pt x="30" y="347"/>
                  </a:cubicBezTo>
                  <a:cubicBezTo>
                    <a:pt x="27" y="347"/>
                    <a:pt x="29" y="351"/>
                    <a:pt x="30" y="354"/>
                  </a:cubicBezTo>
                  <a:cubicBezTo>
                    <a:pt x="32" y="357"/>
                    <a:pt x="27" y="355"/>
                    <a:pt x="25" y="357"/>
                  </a:cubicBezTo>
                  <a:cubicBezTo>
                    <a:pt x="22" y="359"/>
                    <a:pt x="27" y="362"/>
                    <a:pt x="26" y="364"/>
                  </a:cubicBezTo>
                  <a:cubicBezTo>
                    <a:pt x="24" y="367"/>
                    <a:pt x="20" y="363"/>
                    <a:pt x="18" y="361"/>
                  </a:cubicBezTo>
                  <a:cubicBezTo>
                    <a:pt x="17" y="360"/>
                    <a:pt x="21" y="357"/>
                    <a:pt x="23" y="354"/>
                  </a:cubicBezTo>
                  <a:cubicBezTo>
                    <a:pt x="26" y="351"/>
                    <a:pt x="21" y="344"/>
                    <a:pt x="17" y="346"/>
                  </a:cubicBezTo>
                  <a:cubicBezTo>
                    <a:pt x="14" y="347"/>
                    <a:pt x="21" y="351"/>
                    <a:pt x="21" y="355"/>
                  </a:cubicBezTo>
                  <a:cubicBezTo>
                    <a:pt x="21" y="358"/>
                    <a:pt x="15" y="354"/>
                    <a:pt x="15" y="357"/>
                  </a:cubicBezTo>
                  <a:cubicBezTo>
                    <a:pt x="15" y="361"/>
                    <a:pt x="11" y="360"/>
                    <a:pt x="9" y="362"/>
                  </a:cubicBezTo>
                  <a:cubicBezTo>
                    <a:pt x="6" y="365"/>
                    <a:pt x="12" y="367"/>
                    <a:pt x="9" y="368"/>
                  </a:cubicBezTo>
                  <a:cubicBezTo>
                    <a:pt x="7" y="368"/>
                    <a:pt x="2" y="372"/>
                    <a:pt x="2" y="374"/>
                  </a:cubicBezTo>
                  <a:cubicBezTo>
                    <a:pt x="2" y="377"/>
                    <a:pt x="5" y="377"/>
                    <a:pt x="5" y="375"/>
                  </a:cubicBezTo>
                  <a:cubicBezTo>
                    <a:pt x="5" y="372"/>
                    <a:pt x="9" y="372"/>
                    <a:pt x="10" y="375"/>
                  </a:cubicBezTo>
                  <a:cubicBezTo>
                    <a:pt x="11" y="378"/>
                    <a:pt x="13" y="375"/>
                    <a:pt x="17" y="376"/>
                  </a:cubicBezTo>
                  <a:cubicBezTo>
                    <a:pt x="20" y="376"/>
                    <a:pt x="20" y="382"/>
                    <a:pt x="18" y="381"/>
                  </a:cubicBezTo>
                  <a:cubicBezTo>
                    <a:pt x="16" y="381"/>
                    <a:pt x="14" y="385"/>
                    <a:pt x="14" y="388"/>
                  </a:cubicBezTo>
                  <a:cubicBezTo>
                    <a:pt x="15" y="392"/>
                    <a:pt x="22" y="388"/>
                    <a:pt x="25" y="389"/>
                  </a:cubicBezTo>
                  <a:cubicBezTo>
                    <a:pt x="28" y="390"/>
                    <a:pt x="27" y="396"/>
                    <a:pt x="25" y="394"/>
                  </a:cubicBezTo>
                  <a:cubicBezTo>
                    <a:pt x="23" y="392"/>
                    <a:pt x="19" y="389"/>
                    <a:pt x="17" y="392"/>
                  </a:cubicBezTo>
                  <a:cubicBezTo>
                    <a:pt x="16" y="395"/>
                    <a:pt x="13" y="394"/>
                    <a:pt x="11" y="393"/>
                  </a:cubicBezTo>
                  <a:cubicBezTo>
                    <a:pt x="8" y="392"/>
                    <a:pt x="0" y="397"/>
                    <a:pt x="3" y="399"/>
                  </a:cubicBezTo>
                  <a:cubicBezTo>
                    <a:pt x="6" y="401"/>
                    <a:pt x="6" y="404"/>
                    <a:pt x="7" y="404"/>
                  </a:cubicBezTo>
                  <a:cubicBezTo>
                    <a:pt x="9" y="404"/>
                    <a:pt x="12" y="402"/>
                    <a:pt x="13" y="400"/>
                  </a:cubicBezTo>
                  <a:cubicBezTo>
                    <a:pt x="14" y="398"/>
                    <a:pt x="17" y="396"/>
                    <a:pt x="18" y="401"/>
                  </a:cubicBezTo>
                  <a:cubicBezTo>
                    <a:pt x="18" y="405"/>
                    <a:pt x="13" y="403"/>
                    <a:pt x="12" y="406"/>
                  </a:cubicBezTo>
                  <a:cubicBezTo>
                    <a:pt x="11" y="408"/>
                    <a:pt x="9" y="410"/>
                    <a:pt x="6" y="412"/>
                  </a:cubicBezTo>
                  <a:cubicBezTo>
                    <a:pt x="3" y="415"/>
                    <a:pt x="6" y="418"/>
                    <a:pt x="8" y="417"/>
                  </a:cubicBezTo>
                  <a:cubicBezTo>
                    <a:pt x="11" y="416"/>
                    <a:pt x="8" y="420"/>
                    <a:pt x="11" y="421"/>
                  </a:cubicBezTo>
                  <a:cubicBezTo>
                    <a:pt x="14" y="421"/>
                    <a:pt x="15" y="419"/>
                    <a:pt x="15" y="416"/>
                  </a:cubicBezTo>
                  <a:cubicBezTo>
                    <a:pt x="14" y="414"/>
                    <a:pt x="16" y="408"/>
                    <a:pt x="19" y="411"/>
                  </a:cubicBezTo>
                  <a:cubicBezTo>
                    <a:pt x="22" y="414"/>
                    <a:pt x="18" y="416"/>
                    <a:pt x="18" y="419"/>
                  </a:cubicBezTo>
                  <a:cubicBezTo>
                    <a:pt x="18" y="421"/>
                    <a:pt x="16" y="425"/>
                    <a:pt x="16" y="427"/>
                  </a:cubicBezTo>
                  <a:cubicBezTo>
                    <a:pt x="16" y="430"/>
                    <a:pt x="13" y="429"/>
                    <a:pt x="13" y="432"/>
                  </a:cubicBezTo>
                  <a:cubicBezTo>
                    <a:pt x="13" y="435"/>
                    <a:pt x="6" y="433"/>
                    <a:pt x="9" y="435"/>
                  </a:cubicBezTo>
                  <a:cubicBezTo>
                    <a:pt x="13" y="437"/>
                    <a:pt x="7" y="439"/>
                    <a:pt x="9" y="441"/>
                  </a:cubicBezTo>
                  <a:cubicBezTo>
                    <a:pt x="11" y="443"/>
                    <a:pt x="12" y="439"/>
                    <a:pt x="15" y="440"/>
                  </a:cubicBezTo>
                  <a:cubicBezTo>
                    <a:pt x="18" y="441"/>
                    <a:pt x="17" y="441"/>
                    <a:pt x="21" y="440"/>
                  </a:cubicBezTo>
                  <a:cubicBezTo>
                    <a:pt x="24" y="438"/>
                    <a:pt x="26" y="443"/>
                    <a:pt x="23" y="444"/>
                  </a:cubicBezTo>
                  <a:cubicBezTo>
                    <a:pt x="20" y="445"/>
                    <a:pt x="16" y="448"/>
                    <a:pt x="18" y="449"/>
                  </a:cubicBezTo>
                  <a:cubicBezTo>
                    <a:pt x="19" y="449"/>
                    <a:pt x="24" y="446"/>
                    <a:pt x="25" y="450"/>
                  </a:cubicBezTo>
                  <a:cubicBezTo>
                    <a:pt x="26" y="453"/>
                    <a:pt x="28" y="452"/>
                    <a:pt x="28" y="448"/>
                  </a:cubicBezTo>
                  <a:cubicBezTo>
                    <a:pt x="29" y="445"/>
                    <a:pt x="35" y="448"/>
                    <a:pt x="36" y="451"/>
                  </a:cubicBezTo>
                  <a:cubicBezTo>
                    <a:pt x="37" y="454"/>
                    <a:pt x="29" y="456"/>
                    <a:pt x="26" y="455"/>
                  </a:cubicBezTo>
                  <a:cubicBezTo>
                    <a:pt x="22" y="454"/>
                    <a:pt x="20" y="458"/>
                    <a:pt x="22" y="462"/>
                  </a:cubicBezTo>
                  <a:cubicBezTo>
                    <a:pt x="25" y="465"/>
                    <a:pt x="28" y="462"/>
                    <a:pt x="31" y="459"/>
                  </a:cubicBezTo>
                  <a:cubicBezTo>
                    <a:pt x="33" y="456"/>
                    <a:pt x="47" y="457"/>
                    <a:pt x="48" y="460"/>
                  </a:cubicBezTo>
                  <a:cubicBezTo>
                    <a:pt x="49" y="463"/>
                    <a:pt x="42" y="460"/>
                    <a:pt x="41" y="462"/>
                  </a:cubicBezTo>
                  <a:cubicBezTo>
                    <a:pt x="40" y="464"/>
                    <a:pt x="35" y="465"/>
                    <a:pt x="34" y="463"/>
                  </a:cubicBezTo>
                  <a:cubicBezTo>
                    <a:pt x="33" y="461"/>
                    <a:pt x="28" y="464"/>
                    <a:pt x="28" y="467"/>
                  </a:cubicBezTo>
                  <a:cubicBezTo>
                    <a:pt x="27" y="471"/>
                    <a:pt x="23" y="471"/>
                    <a:pt x="28" y="472"/>
                  </a:cubicBezTo>
                  <a:cubicBezTo>
                    <a:pt x="32" y="473"/>
                    <a:pt x="31" y="467"/>
                    <a:pt x="38" y="468"/>
                  </a:cubicBezTo>
                  <a:cubicBezTo>
                    <a:pt x="45" y="468"/>
                    <a:pt x="49" y="461"/>
                    <a:pt x="51" y="465"/>
                  </a:cubicBezTo>
                  <a:cubicBezTo>
                    <a:pt x="53" y="469"/>
                    <a:pt x="45" y="472"/>
                    <a:pt x="42" y="470"/>
                  </a:cubicBezTo>
                  <a:cubicBezTo>
                    <a:pt x="40" y="467"/>
                    <a:pt x="36" y="472"/>
                    <a:pt x="37" y="475"/>
                  </a:cubicBezTo>
                  <a:cubicBezTo>
                    <a:pt x="37" y="479"/>
                    <a:pt x="29" y="474"/>
                    <a:pt x="25" y="474"/>
                  </a:cubicBezTo>
                  <a:cubicBezTo>
                    <a:pt x="21" y="473"/>
                    <a:pt x="22" y="478"/>
                    <a:pt x="26" y="481"/>
                  </a:cubicBezTo>
                  <a:cubicBezTo>
                    <a:pt x="29" y="485"/>
                    <a:pt x="31" y="481"/>
                    <a:pt x="36" y="484"/>
                  </a:cubicBezTo>
                  <a:cubicBezTo>
                    <a:pt x="40" y="486"/>
                    <a:pt x="40" y="489"/>
                    <a:pt x="43" y="487"/>
                  </a:cubicBezTo>
                  <a:cubicBezTo>
                    <a:pt x="46" y="484"/>
                    <a:pt x="43" y="484"/>
                    <a:pt x="41" y="483"/>
                  </a:cubicBezTo>
                  <a:cubicBezTo>
                    <a:pt x="39" y="482"/>
                    <a:pt x="41" y="477"/>
                    <a:pt x="45" y="480"/>
                  </a:cubicBezTo>
                  <a:cubicBezTo>
                    <a:pt x="50" y="482"/>
                    <a:pt x="56" y="478"/>
                    <a:pt x="54" y="472"/>
                  </a:cubicBezTo>
                  <a:cubicBezTo>
                    <a:pt x="53" y="466"/>
                    <a:pt x="58" y="463"/>
                    <a:pt x="64" y="461"/>
                  </a:cubicBezTo>
                  <a:cubicBezTo>
                    <a:pt x="70" y="459"/>
                    <a:pt x="67" y="465"/>
                    <a:pt x="63" y="466"/>
                  </a:cubicBezTo>
                  <a:cubicBezTo>
                    <a:pt x="58" y="468"/>
                    <a:pt x="58" y="469"/>
                    <a:pt x="61" y="473"/>
                  </a:cubicBezTo>
                  <a:cubicBezTo>
                    <a:pt x="64" y="476"/>
                    <a:pt x="68" y="471"/>
                    <a:pt x="71" y="473"/>
                  </a:cubicBezTo>
                  <a:cubicBezTo>
                    <a:pt x="74" y="476"/>
                    <a:pt x="66" y="476"/>
                    <a:pt x="65" y="478"/>
                  </a:cubicBezTo>
                  <a:cubicBezTo>
                    <a:pt x="64" y="481"/>
                    <a:pt x="70" y="484"/>
                    <a:pt x="65" y="486"/>
                  </a:cubicBezTo>
                  <a:cubicBezTo>
                    <a:pt x="61" y="488"/>
                    <a:pt x="63" y="478"/>
                    <a:pt x="61" y="477"/>
                  </a:cubicBezTo>
                  <a:cubicBezTo>
                    <a:pt x="58" y="476"/>
                    <a:pt x="56" y="478"/>
                    <a:pt x="58" y="484"/>
                  </a:cubicBezTo>
                  <a:cubicBezTo>
                    <a:pt x="61" y="490"/>
                    <a:pt x="55" y="485"/>
                    <a:pt x="53" y="482"/>
                  </a:cubicBezTo>
                  <a:cubicBezTo>
                    <a:pt x="50" y="479"/>
                    <a:pt x="47" y="483"/>
                    <a:pt x="50" y="486"/>
                  </a:cubicBezTo>
                  <a:cubicBezTo>
                    <a:pt x="53" y="489"/>
                    <a:pt x="44" y="486"/>
                    <a:pt x="44" y="491"/>
                  </a:cubicBezTo>
                  <a:cubicBezTo>
                    <a:pt x="44" y="496"/>
                    <a:pt x="48" y="492"/>
                    <a:pt x="52" y="493"/>
                  </a:cubicBezTo>
                  <a:cubicBezTo>
                    <a:pt x="57" y="494"/>
                    <a:pt x="55" y="500"/>
                    <a:pt x="58" y="503"/>
                  </a:cubicBezTo>
                  <a:cubicBezTo>
                    <a:pt x="61" y="505"/>
                    <a:pt x="59" y="495"/>
                    <a:pt x="62" y="494"/>
                  </a:cubicBezTo>
                  <a:cubicBezTo>
                    <a:pt x="66" y="493"/>
                    <a:pt x="62" y="502"/>
                    <a:pt x="70" y="504"/>
                  </a:cubicBezTo>
                  <a:cubicBezTo>
                    <a:pt x="78" y="507"/>
                    <a:pt x="71" y="503"/>
                    <a:pt x="74" y="500"/>
                  </a:cubicBezTo>
                  <a:cubicBezTo>
                    <a:pt x="78" y="498"/>
                    <a:pt x="82" y="508"/>
                    <a:pt x="86" y="509"/>
                  </a:cubicBezTo>
                  <a:cubicBezTo>
                    <a:pt x="90" y="510"/>
                    <a:pt x="87" y="504"/>
                    <a:pt x="84" y="501"/>
                  </a:cubicBezTo>
                  <a:cubicBezTo>
                    <a:pt x="82" y="498"/>
                    <a:pt x="87" y="500"/>
                    <a:pt x="91" y="501"/>
                  </a:cubicBezTo>
                  <a:cubicBezTo>
                    <a:pt x="95" y="503"/>
                    <a:pt x="98" y="503"/>
                    <a:pt x="98" y="500"/>
                  </a:cubicBezTo>
                  <a:cubicBezTo>
                    <a:pt x="99" y="499"/>
                    <a:pt x="99" y="499"/>
                    <a:pt x="100" y="500"/>
                  </a:cubicBezTo>
                  <a:cubicBezTo>
                    <a:pt x="96" y="497"/>
                    <a:pt x="83" y="499"/>
                    <a:pt x="81" y="499"/>
                  </a:cubicBezTo>
                  <a:cubicBezTo>
                    <a:pt x="79" y="498"/>
                    <a:pt x="81" y="468"/>
                    <a:pt x="81" y="461"/>
                  </a:cubicBezTo>
                  <a:cubicBezTo>
                    <a:pt x="81" y="461"/>
                    <a:pt x="81" y="461"/>
                    <a:pt x="80" y="461"/>
                  </a:cubicBezTo>
                  <a:cubicBezTo>
                    <a:pt x="77" y="461"/>
                    <a:pt x="70" y="462"/>
                    <a:pt x="71" y="457"/>
                  </a:cubicBezTo>
                  <a:cubicBezTo>
                    <a:pt x="71" y="456"/>
                    <a:pt x="72" y="456"/>
                    <a:pt x="72" y="455"/>
                  </a:cubicBezTo>
                  <a:cubicBezTo>
                    <a:pt x="71" y="454"/>
                    <a:pt x="69" y="453"/>
                    <a:pt x="66" y="452"/>
                  </a:cubicBezTo>
                  <a:cubicBezTo>
                    <a:pt x="61" y="450"/>
                    <a:pt x="49" y="452"/>
                    <a:pt x="46" y="452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116" name="Freeform 110"/>
            <p:cNvSpPr>
              <a:spLocks/>
            </p:cNvSpPr>
            <p:nvPr/>
          </p:nvSpPr>
          <p:spPr bwMode="auto">
            <a:xfrm>
              <a:off x="2992438" y="3683000"/>
              <a:ext cx="192088" cy="192088"/>
            </a:xfrm>
            <a:custGeom>
              <a:avLst/>
              <a:gdLst/>
              <a:ahLst/>
              <a:cxnLst>
                <a:cxn ang="0">
                  <a:pos x="96" y="54"/>
                </a:cxn>
                <a:cxn ang="0">
                  <a:pos x="87" y="56"/>
                </a:cxn>
                <a:cxn ang="0">
                  <a:pos x="81" y="43"/>
                </a:cxn>
                <a:cxn ang="0">
                  <a:pos x="73" y="34"/>
                </a:cxn>
                <a:cxn ang="0">
                  <a:pos x="64" y="33"/>
                </a:cxn>
                <a:cxn ang="0">
                  <a:pos x="58" y="24"/>
                </a:cxn>
                <a:cxn ang="0">
                  <a:pos x="56" y="10"/>
                </a:cxn>
                <a:cxn ang="0">
                  <a:pos x="55" y="4"/>
                </a:cxn>
                <a:cxn ang="0">
                  <a:pos x="53" y="5"/>
                </a:cxn>
                <a:cxn ang="0">
                  <a:pos x="43" y="0"/>
                </a:cxn>
                <a:cxn ang="0">
                  <a:pos x="30" y="1"/>
                </a:cxn>
                <a:cxn ang="0">
                  <a:pos x="16" y="4"/>
                </a:cxn>
                <a:cxn ang="0">
                  <a:pos x="7" y="14"/>
                </a:cxn>
                <a:cxn ang="0">
                  <a:pos x="4" y="32"/>
                </a:cxn>
                <a:cxn ang="0">
                  <a:pos x="0" y="31"/>
                </a:cxn>
                <a:cxn ang="0">
                  <a:pos x="16" y="47"/>
                </a:cxn>
                <a:cxn ang="0">
                  <a:pos x="28" y="55"/>
                </a:cxn>
                <a:cxn ang="0">
                  <a:pos x="41" y="62"/>
                </a:cxn>
                <a:cxn ang="0">
                  <a:pos x="62" y="72"/>
                </a:cxn>
                <a:cxn ang="0">
                  <a:pos x="53" y="87"/>
                </a:cxn>
                <a:cxn ang="0">
                  <a:pos x="49" y="95"/>
                </a:cxn>
                <a:cxn ang="0">
                  <a:pos x="60" y="97"/>
                </a:cxn>
                <a:cxn ang="0">
                  <a:pos x="71" y="98"/>
                </a:cxn>
                <a:cxn ang="0">
                  <a:pos x="80" y="96"/>
                </a:cxn>
                <a:cxn ang="0">
                  <a:pos x="89" y="92"/>
                </a:cxn>
                <a:cxn ang="0">
                  <a:pos x="95" y="75"/>
                </a:cxn>
                <a:cxn ang="0">
                  <a:pos x="96" y="54"/>
                </a:cxn>
              </a:cxnLst>
              <a:rect l="0" t="0" r="r" b="b"/>
              <a:pathLst>
                <a:path w="100" h="100">
                  <a:moveTo>
                    <a:pt x="96" y="54"/>
                  </a:moveTo>
                  <a:cubicBezTo>
                    <a:pt x="92" y="52"/>
                    <a:pt x="88" y="56"/>
                    <a:pt x="87" y="56"/>
                  </a:cubicBezTo>
                  <a:cubicBezTo>
                    <a:pt x="85" y="56"/>
                    <a:pt x="82" y="47"/>
                    <a:pt x="81" y="43"/>
                  </a:cubicBezTo>
                  <a:cubicBezTo>
                    <a:pt x="80" y="40"/>
                    <a:pt x="76" y="32"/>
                    <a:pt x="73" y="34"/>
                  </a:cubicBezTo>
                  <a:cubicBezTo>
                    <a:pt x="71" y="36"/>
                    <a:pt x="71" y="33"/>
                    <a:pt x="64" y="33"/>
                  </a:cubicBezTo>
                  <a:cubicBezTo>
                    <a:pt x="56" y="33"/>
                    <a:pt x="56" y="31"/>
                    <a:pt x="58" y="24"/>
                  </a:cubicBezTo>
                  <a:cubicBezTo>
                    <a:pt x="59" y="16"/>
                    <a:pt x="53" y="12"/>
                    <a:pt x="56" y="10"/>
                  </a:cubicBezTo>
                  <a:cubicBezTo>
                    <a:pt x="58" y="9"/>
                    <a:pt x="58" y="7"/>
                    <a:pt x="55" y="4"/>
                  </a:cubicBezTo>
                  <a:cubicBezTo>
                    <a:pt x="55" y="4"/>
                    <a:pt x="54" y="5"/>
                    <a:pt x="53" y="5"/>
                  </a:cubicBezTo>
                  <a:cubicBezTo>
                    <a:pt x="51" y="5"/>
                    <a:pt x="47" y="0"/>
                    <a:pt x="43" y="0"/>
                  </a:cubicBezTo>
                  <a:cubicBezTo>
                    <a:pt x="38" y="0"/>
                    <a:pt x="33" y="0"/>
                    <a:pt x="30" y="1"/>
                  </a:cubicBezTo>
                  <a:cubicBezTo>
                    <a:pt x="26" y="3"/>
                    <a:pt x="20" y="1"/>
                    <a:pt x="16" y="4"/>
                  </a:cubicBezTo>
                  <a:cubicBezTo>
                    <a:pt x="12" y="6"/>
                    <a:pt x="7" y="12"/>
                    <a:pt x="7" y="14"/>
                  </a:cubicBezTo>
                  <a:cubicBezTo>
                    <a:pt x="8" y="17"/>
                    <a:pt x="6" y="31"/>
                    <a:pt x="4" y="32"/>
                  </a:cubicBezTo>
                  <a:cubicBezTo>
                    <a:pt x="3" y="32"/>
                    <a:pt x="2" y="32"/>
                    <a:pt x="0" y="31"/>
                  </a:cubicBezTo>
                  <a:cubicBezTo>
                    <a:pt x="3" y="36"/>
                    <a:pt x="11" y="44"/>
                    <a:pt x="16" y="47"/>
                  </a:cubicBezTo>
                  <a:cubicBezTo>
                    <a:pt x="22" y="51"/>
                    <a:pt x="22" y="55"/>
                    <a:pt x="28" y="55"/>
                  </a:cubicBezTo>
                  <a:cubicBezTo>
                    <a:pt x="35" y="56"/>
                    <a:pt x="38" y="59"/>
                    <a:pt x="41" y="62"/>
                  </a:cubicBezTo>
                  <a:cubicBezTo>
                    <a:pt x="43" y="65"/>
                    <a:pt x="60" y="70"/>
                    <a:pt x="62" y="72"/>
                  </a:cubicBezTo>
                  <a:cubicBezTo>
                    <a:pt x="63" y="75"/>
                    <a:pt x="53" y="81"/>
                    <a:pt x="53" y="87"/>
                  </a:cubicBezTo>
                  <a:cubicBezTo>
                    <a:pt x="53" y="93"/>
                    <a:pt x="49" y="93"/>
                    <a:pt x="49" y="95"/>
                  </a:cubicBezTo>
                  <a:cubicBezTo>
                    <a:pt x="49" y="97"/>
                    <a:pt x="57" y="95"/>
                    <a:pt x="60" y="97"/>
                  </a:cubicBezTo>
                  <a:cubicBezTo>
                    <a:pt x="63" y="99"/>
                    <a:pt x="67" y="96"/>
                    <a:pt x="71" y="98"/>
                  </a:cubicBezTo>
                  <a:cubicBezTo>
                    <a:pt x="74" y="100"/>
                    <a:pt x="78" y="95"/>
                    <a:pt x="80" y="96"/>
                  </a:cubicBezTo>
                  <a:cubicBezTo>
                    <a:pt x="83" y="97"/>
                    <a:pt x="86" y="91"/>
                    <a:pt x="89" y="92"/>
                  </a:cubicBezTo>
                  <a:cubicBezTo>
                    <a:pt x="93" y="92"/>
                    <a:pt x="96" y="80"/>
                    <a:pt x="95" y="75"/>
                  </a:cubicBezTo>
                  <a:cubicBezTo>
                    <a:pt x="94" y="70"/>
                    <a:pt x="100" y="56"/>
                    <a:pt x="96" y="54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117" name="Freeform 111"/>
            <p:cNvSpPr>
              <a:spLocks/>
            </p:cNvSpPr>
            <p:nvPr/>
          </p:nvSpPr>
          <p:spPr bwMode="auto">
            <a:xfrm>
              <a:off x="2492375" y="3016250"/>
              <a:ext cx="71438" cy="57150"/>
            </a:xfrm>
            <a:custGeom>
              <a:avLst/>
              <a:gdLst/>
              <a:ahLst/>
              <a:cxnLst>
                <a:cxn ang="0">
                  <a:pos x="36" y="24"/>
                </a:cxn>
                <a:cxn ang="0">
                  <a:pos x="38" y="17"/>
                </a:cxn>
                <a:cxn ang="0">
                  <a:pos x="26" y="3"/>
                </a:cxn>
                <a:cxn ang="0">
                  <a:pos x="21" y="2"/>
                </a:cxn>
                <a:cxn ang="0">
                  <a:pos x="10" y="0"/>
                </a:cxn>
                <a:cxn ang="0">
                  <a:pos x="3" y="0"/>
                </a:cxn>
                <a:cxn ang="0">
                  <a:pos x="3" y="5"/>
                </a:cxn>
                <a:cxn ang="0">
                  <a:pos x="6" y="14"/>
                </a:cxn>
                <a:cxn ang="0">
                  <a:pos x="12" y="13"/>
                </a:cxn>
                <a:cxn ang="0">
                  <a:pos x="17" y="17"/>
                </a:cxn>
                <a:cxn ang="0">
                  <a:pos x="25" y="24"/>
                </a:cxn>
                <a:cxn ang="0">
                  <a:pos x="32" y="30"/>
                </a:cxn>
                <a:cxn ang="0">
                  <a:pos x="34" y="30"/>
                </a:cxn>
                <a:cxn ang="0">
                  <a:pos x="36" y="24"/>
                </a:cxn>
              </a:cxnLst>
              <a:rect l="0" t="0" r="r" b="b"/>
              <a:pathLst>
                <a:path w="38" h="30">
                  <a:moveTo>
                    <a:pt x="36" y="24"/>
                  </a:moveTo>
                  <a:cubicBezTo>
                    <a:pt x="35" y="23"/>
                    <a:pt x="36" y="19"/>
                    <a:pt x="38" y="17"/>
                  </a:cubicBezTo>
                  <a:cubicBezTo>
                    <a:pt x="33" y="12"/>
                    <a:pt x="29" y="6"/>
                    <a:pt x="26" y="3"/>
                  </a:cubicBezTo>
                  <a:cubicBezTo>
                    <a:pt x="24" y="3"/>
                    <a:pt x="22" y="3"/>
                    <a:pt x="21" y="2"/>
                  </a:cubicBezTo>
                  <a:cubicBezTo>
                    <a:pt x="18" y="0"/>
                    <a:pt x="12" y="2"/>
                    <a:pt x="10" y="0"/>
                  </a:cubicBezTo>
                  <a:cubicBezTo>
                    <a:pt x="8" y="0"/>
                    <a:pt x="6" y="0"/>
                    <a:pt x="3" y="0"/>
                  </a:cubicBezTo>
                  <a:cubicBezTo>
                    <a:pt x="4" y="2"/>
                    <a:pt x="4" y="4"/>
                    <a:pt x="3" y="5"/>
                  </a:cubicBezTo>
                  <a:cubicBezTo>
                    <a:pt x="0" y="6"/>
                    <a:pt x="0" y="12"/>
                    <a:pt x="6" y="14"/>
                  </a:cubicBezTo>
                  <a:cubicBezTo>
                    <a:pt x="11" y="17"/>
                    <a:pt x="9" y="13"/>
                    <a:pt x="12" y="13"/>
                  </a:cubicBezTo>
                  <a:cubicBezTo>
                    <a:pt x="15" y="13"/>
                    <a:pt x="15" y="17"/>
                    <a:pt x="17" y="17"/>
                  </a:cubicBezTo>
                  <a:cubicBezTo>
                    <a:pt x="20" y="17"/>
                    <a:pt x="25" y="20"/>
                    <a:pt x="25" y="24"/>
                  </a:cubicBezTo>
                  <a:cubicBezTo>
                    <a:pt x="25" y="28"/>
                    <a:pt x="27" y="30"/>
                    <a:pt x="32" y="30"/>
                  </a:cubicBezTo>
                  <a:cubicBezTo>
                    <a:pt x="32" y="30"/>
                    <a:pt x="33" y="30"/>
                    <a:pt x="34" y="30"/>
                  </a:cubicBezTo>
                  <a:cubicBezTo>
                    <a:pt x="35" y="28"/>
                    <a:pt x="36" y="25"/>
                    <a:pt x="36" y="24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118" name="Freeform 112"/>
            <p:cNvSpPr>
              <a:spLocks/>
            </p:cNvSpPr>
            <p:nvPr/>
          </p:nvSpPr>
          <p:spPr bwMode="auto">
            <a:xfrm>
              <a:off x="2557463" y="3044825"/>
              <a:ext cx="125413" cy="60325"/>
            </a:xfrm>
            <a:custGeom>
              <a:avLst/>
              <a:gdLst/>
              <a:ahLst/>
              <a:cxnLst>
                <a:cxn ang="0">
                  <a:pos x="59" y="9"/>
                </a:cxn>
                <a:cxn ang="0">
                  <a:pos x="43" y="2"/>
                </a:cxn>
                <a:cxn ang="0">
                  <a:pos x="27" y="8"/>
                </a:cxn>
                <a:cxn ang="0">
                  <a:pos x="9" y="7"/>
                </a:cxn>
                <a:cxn ang="0">
                  <a:pos x="4" y="2"/>
                </a:cxn>
                <a:cxn ang="0">
                  <a:pos x="2" y="9"/>
                </a:cxn>
                <a:cxn ang="0">
                  <a:pos x="0" y="15"/>
                </a:cxn>
                <a:cxn ang="0">
                  <a:pos x="15" y="22"/>
                </a:cxn>
                <a:cxn ang="0">
                  <a:pos x="23" y="27"/>
                </a:cxn>
                <a:cxn ang="0">
                  <a:pos x="32" y="25"/>
                </a:cxn>
                <a:cxn ang="0">
                  <a:pos x="29" y="19"/>
                </a:cxn>
                <a:cxn ang="0">
                  <a:pos x="35" y="13"/>
                </a:cxn>
                <a:cxn ang="0">
                  <a:pos x="47" y="9"/>
                </a:cxn>
                <a:cxn ang="0">
                  <a:pos x="50" y="17"/>
                </a:cxn>
                <a:cxn ang="0">
                  <a:pos x="57" y="29"/>
                </a:cxn>
                <a:cxn ang="0">
                  <a:pos x="65" y="21"/>
                </a:cxn>
                <a:cxn ang="0">
                  <a:pos x="66" y="18"/>
                </a:cxn>
                <a:cxn ang="0">
                  <a:pos x="59" y="9"/>
                </a:cxn>
              </a:cxnLst>
              <a:rect l="0" t="0" r="r" b="b"/>
              <a:pathLst>
                <a:path w="66" h="31">
                  <a:moveTo>
                    <a:pt x="59" y="9"/>
                  </a:moveTo>
                  <a:cubicBezTo>
                    <a:pt x="55" y="3"/>
                    <a:pt x="48" y="4"/>
                    <a:pt x="43" y="2"/>
                  </a:cubicBezTo>
                  <a:cubicBezTo>
                    <a:pt x="39" y="0"/>
                    <a:pt x="33" y="2"/>
                    <a:pt x="27" y="8"/>
                  </a:cubicBezTo>
                  <a:cubicBezTo>
                    <a:pt x="22" y="13"/>
                    <a:pt x="14" y="10"/>
                    <a:pt x="9" y="7"/>
                  </a:cubicBezTo>
                  <a:cubicBezTo>
                    <a:pt x="8" y="6"/>
                    <a:pt x="6" y="4"/>
                    <a:pt x="4" y="2"/>
                  </a:cubicBezTo>
                  <a:cubicBezTo>
                    <a:pt x="2" y="4"/>
                    <a:pt x="1" y="8"/>
                    <a:pt x="2" y="9"/>
                  </a:cubicBezTo>
                  <a:cubicBezTo>
                    <a:pt x="2" y="10"/>
                    <a:pt x="1" y="13"/>
                    <a:pt x="0" y="15"/>
                  </a:cubicBezTo>
                  <a:cubicBezTo>
                    <a:pt x="5" y="16"/>
                    <a:pt x="12" y="18"/>
                    <a:pt x="15" y="22"/>
                  </a:cubicBezTo>
                  <a:cubicBezTo>
                    <a:pt x="19" y="26"/>
                    <a:pt x="21" y="23"/>
                    <a:pt x="23" y="27"/>
                  </a:cubicBezTo>
                  <a:cubicBezTo>
                    <a:pt x="25" y="31"/>
                    <a:pt x="31" y="28"/>
                    <a:pt x="32" y="25"/>
                  </a:cubicBezTo>
                  <a:cubicBezTo>
                    <a:pt x="33" y="23"/>
                    <a:pt x="29" y="22"/>
                    <a:pt x="29" y="19"/>
                  </a:cubicBezTo>
                  <a:cubicBezTo>
                    <a:pt x="28" y="16"/>
                    <a:pt x="34" y="17"/>
                    <a:pt x="35" y="13"/>
                  </a:cubicBezTo>
                  <a:cubicBezTo>
                    <a:pt x="36" y="10"/>
                    <a:pt x="44" y="8"/>
                    <a:pt x="47" y="9"/>
                  </a:cubicBezTo>
                  <a:cubicBezTo>
                    <a:pt x="51" y="11"/>
                    <a:pt x="54" y="13"/>
                    <a:pt x="50" y="17"/>
                  </a:cubicBezTo>
                  <a:cubicBezTo>
                    <a:pt x="48" y="20"/>
                    <a:pt x="53" y="25"/>
                    <a:pt x="57" y="29"/>
                  </a:cubicBezTo>
                  <a:cubicBezTo>
                    <a:pt x="60" y="26"/>
                    <a:pt x="63" y="22"/>
                    <a:pt x="65" y="21"/>
                  </a:cubicBezTo>
                  <a:cubicBezTo>
                    <a:pt x="65" y="21"/>
                    <a:pt x="66" y="19"/>
                    <a:pt x="66" y="18"/>
                  </a:cubicBezTo>
                  <a:cubicBezTo>
                    <a:pt x="64" y="17"/>
                    <a:pt x="62" y="13"/>
                    <a:pt x="59" y="9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119" name="Freeform 113"/>
            <p:cNvSpPr>
              <a:spLocks/>
            </p:cNvSpPr>
            <p:nvPr/>
          </p:nvSpPr>
          <p:spPr bwMode="auto">
            <a:xfrm>
              <a:off x="2643188" y="2982913"/>
              <a:ext cx="257175" cy="366713"/>
            </a:xfrm>
            <a:custGeom>
              <a:avLst/>
              <a:gdLst/>
              <a:ahLst/>
              <a:cxnLst>
                <a:cxn ang="0">
                  <a:pos x="21" y="140"/>
                </a:cxn>
                <a:cxn ang="0">
                  <a:pos x="30" y="140"/>
                </a:cxn>
                <a:cxn ang="0">
                  <a:pos x="38" y="146"/>
                </a:cxn>
                <a:cxn ang="0">
                  <a:pos x="38" y="147"/>
                </a:cxn>
                <a:cxn ang="0">
                  <a:pos x="48" y="147"/>
                </a:cxn>
                <a:cxn ang="0">
                  <a:pos x="55" y="156"/>
                </a:cxn>
                <a:cxn ang="0">
                  <a:pos x="62" y="163"/>
                </a:cxn>
                <a:cxn ang="0">
                  <a:pos x="66" y="170"/>
                </a:cxn>
                <a:cxn ang="0">
                  <a:pos x="79" y="172"/>
                </a:cxn>
                <a:cxn ang="0">
                  <a:pos x="86" y="171"/>
                </a:cxn>
                <a:cxn ang="0">
                  <a:pos x="93" y="170"/>
                </a:cxn>
                <a:cxn ang="0">
                  <a:pos x="101" y="177"/>
                </a:cxn>
                <a:cxn ang="0">
                  <a:pos x="95" y="187"/>
                </a:cxn>
                <a:cxn ang="0">
                  <a:pos x="102" y="192"/>
                </a:cxn>
                <a:cxn ang="0">
                  <a:pos x="103" y="192"/>
                </a:cxn>
                <a:cxn ang="0">
                  <a:pos x="107" y="177"/>
                </a:cxn>
                <a:cxn ang="0">
                  <a:pos x="109" y="161"/>
                </a:cxn>
                <a:cxn ang="0">
                  <a:pos x="102" y="143"/>
                </a:cxn>
                <a:cxn ang="0">
                  <a:pos x="110" y="137"/>
                </a:cxn>
                <a:cxn ang="0">
                  <a:pos x="108" y="132"/>
                </a:cxn>
                <a:cxn ang="0">
                  <a:pos x="105" y="126"/>
                </a:cxn>
                <a:cxn ang="0">
                  <a:pos x="122" y="125"/>
                </a:cxn>
                <a:cxn ang="0">
                  <a:pos x="134" y="121"/>
                </a:cxn>
                <a:cxn ang="0">
                  <a:pos x="132" y="115"/>
                </a:cxn>
                <a:cxn ang="0">
                  <a:pos x="133" y="106"/>
                </a:cxn>
                <a:cxn ang="0">
                  <a:pos x="128" y="98"/>
                </a:cxn>
                <a:cxn ang="0">
                  <a:pos x="131" y="77"/>
                </a:cxn>
                <a:cxn ang="0">
                  <a:pos x="118" y="74"/>
                </a:cxn>
                <a:cxn ang="0">
                  <a:pos x="102" y="67"/>
                </a:cxn>
                <a:cxn ang="0">
                  <a:pos x="83" y="65"/>
                </a:cxn>
                <a:cxn ang="0">
                  <a:pos x="75" y="50"/>
                </a:cxn>
                <a:cxn ang="0">
                  <a:pos x="70" y="43"/>
                </a:cxn>
                <a:cxn ang="0">
                  <a:pos x="65" y="40"/>
                </a:cxn>
                <a:cxn ang="0">
                  <a:pos x="67" y="35"/>
                </a:cxn>
                <a:cxn ang="0">
                  <a:pos x="69" y="27"/>
                </a:cxn>
                <a:cxn ang="0">
                  <a:pos x="78" y="14"/>
                </a:cxn>
                <a:cxn ang="0">
                  <a:pos x="82" y="12"/>
                </a:cxn>
                <a:cxn ang="0">
                  <a:pos x="85" y="10"/>
                </a:cxn>
                <a:cxn ang="0">
                  <a:pos x="87" y="3"/>
                </a:cxn>
                <a:cxn ang="0">
                  <a:pos x="75" y="9"/>
                </a:cxn>
                <a:cxn ang="0">
                  <a:pos x="65" y="14"/>
                </a:cxn>
                <a:cxn ang="0">
                  <a:pos x="55" y="18"/>
                </a:cxn>
                <a:cxn ang="0">
                  <a:pos x="49" y="17"/>
                </a:cxn>
                <a:cxn ang="0">
                  <a:pos x="39" y="27"/>
                </a:cxn>
                <a:cxn ang="0">
                  <a:pos x="35" y="37"/>
                </a:cxn>
                <a:cxn ang="0">
                  <a:pos x="24" y="50"/>
                </a:cxn>
                <a:cxn ang="0">
                  <a:pos x="21" y="51"/>
                </a:cxn>
                <a:cxn ang="0">
                  <a:pos x="20" y="54"/>
                </a:cxn>
                <a:cxn ang="0">
                  <a:pos x="12" y="62"/>
                </a:cxn>
                <a:cxn ang="0">
                  <a:pos x="16" y="65"/>
                </a:cxn>
                <a:cxn ang="0">
                  <a:pos x="18" y="74"/>
                </a:cxn>
                <a:cxn ang="0">
                  <a:pos x="18" y="80"/>
                </a:cxn>
                <a:cxn ang="0">
                  <a:pos x="20" y="98"/>
                </a:cxn>
                <a:cxn ang="0">
                  <a:pos x="17" y="108"/>
                </a:cxn>
                <a:cxn ang="0">
                  <a:pos x="8" y="115"/>
                </a:cxn>
                <a:cxn ang="0">
                  <a:pos x="2" y="122"/>
                </a:cxn>
                <a:cxn ang="0">
                  <a:pos x="0" y="127"/>
                </a:cxn>
                <a:cxn ang="0">
                  <a:pos x="14" y="135"/>
                </a:cxn>
                <a:cxn ang="0">
                  <a:pos x="21" y="140"/>
                </a:cxn>
              </a:cxnLst>
              <a:rect l="0" t="0" r="r" b="b"/>
              <a:pathLst>
                <a:path w="135" h="192">
                  <a:moveTo>
                    <a:pt x="21" y="140"/>
                  </a:moveTo>
                  <a:cubicBezTo>
                    <a:pt x="24" y="142"/>
                    <a:pt x="29" y="141"/>
                    <a:pt x="30" y="140"/>
                  </a:cubicBezTo>
                  <a:cubicBezTo>
                    <a:pt x="31" y="139"/>
                    <a:pt x="34" y="142"/>
                    <a:pt x="38" y="146"/>
                  </a:cubicBezTo>
                  <a:cubicBezTo>
                    <a:pt x="38" y="146"/>
                    <a:pt x="38" y="147"/>
                    <a:pt x="38" y="147"/>
                  </a:cubicBezTo>
                  <a:cubicBezTo>
                    <a:pt x="42" y="146"/>
                    <a:pt x="46" y="145"/>
                    <a:pt x="48" y="147"/>
                  </a:cubicBezTo>
                  <a:cubicBezTo>
                    <a:pt x="51" y="148"/>
                    <a:pt x="50" y="156"/>
                    <a:pt x="55" y="156"/>
                  </a:cubicBezTo>
                  <a:cubicBezTo>
                    <a:pt x="59" y="156"/>
                    <a:pt x="62" y="161"/>
                    <a:pt x="62" y="163"/>
                  </a:cubicBezTo>
                  <a:cubicBezTo>
                    <a:pt x="61" y="165"/>
                    <a:pt x="66" y="167"/>
                    <a:pt x="66" y="170"/>
                  </a:cubicBezTo>
                  <a:cubicBezTo>
                    <a:pt x="66" y="174"/>
                    <a:pt x="77" y="173"/>
                    <a:pt x="79" y="172"/>
                  </a:cubicBezTo>
                  <a:cubicBezTo>
                    <a:pt x="81" y="170"/>
                    <a:pt x="84" y="170"/>
                    <a:pt x="86" y="171"/>
                  </a:cubicBezTo>
                  <a:cubicBezTo>
                    <a:pt x="88" y="172"/>
                    <a:pt x="91" y="170"/>
                    <a:pt x="93" y="170"/>
                  </a:cubicBezTo>
                  <a:cubicBezTo>
                    <a:pt x="95" y="171"/>
                    <a:pt x="103" y="174"/>
                    <a:pt x="101" y="177"/>
                  </a:cubicBezTo>
                  <a:cubicBezTo>
                    <a:pt x="100" y="180"/>
                    <a:pt x="94" y="184"/>
                    <a:pt x="95" y="187"/>
                  </a:cubicBezTo>
                  <a:cubicBezTo>
                    <a:pt x="96" y="188"/>
                    <a:pt x="100" y="190"/>
                    <a:pt x="102" y="192"/>
                  </a:cubicBezTo>
                  <a:cubicBezTo>
                    <a:pt x="102" y="192"/>
                    <a:pt x="103" y="192"/>
                    <a:pt x="103" y="192"/>
                  </a:cubicBezTo>
                  <a:cubicBezTo>
                    <a:pt x="106" y="191"/>
                    <a:pt x="107" y="180"/>
                    <a:pt x="107" y="177"/>
                  </a:cubicBezTo>
                  <a:cubicBezTo>
                    <a:pt x="107" y="173"/>
                    <a:pt x="108" y="165"/>
                    <a:pt x="109" y="161"/>
                  </a:cubicBezTo>
                  <a:cubicBezTo>
                    <a:pt x="111" y="155"/>
                    <a:pt x="102" y="150"/>
                    <a:pt x="102" y="143"/>
                  </a:cubicBezTo>
                  <a:cubicBezTo>
                    <a:pt x="102" y="136"/>
                    <a:pt x="106" y="140"/>
                    <a:pt x="110" y="137"/>
                  </a:cubicBezTo>
                  <a:cubicBezTo>
                    <a:pt x="114" y="134"/>
                    <a:pt x="110" y="133"/>
                    <a:pt x="108" y="132"/>
                  </a:cubicBezTo>
                  <a:cubicBezTo>
                    <a:pt x="106" y="132"/>
                    <a:pt x="104" y="128"/>
                    <a:pt x="105" y="126"/>
                  </a:cubicBezTo>
                  <a:cubicBezTo>
                    <a:pt x="105" y="124"/>
                    <a:pt x="118" y="125"/>
                    <a:pt x="122" y="125"/>
                  </a:cubicBezTo>
                  <a:cubicBezTo>
                    <a:pt x="126" y="125"/>
                    <a:pt x="134" y="121"/>
                    <a:pt x="134" y="121"/>
                  </a:cubicBezTo>
                  <a:cubicBezTo>
                    <a:pt x="134" y="120"/>
                    <a:pt x="135" y="117"/>
                    <a:pt x="132" y="115"/>
                  </a:cubicBezTo>
                  <a:cubicBezTo>
                    <a:pt x="129" y="112"/>
                    <a:pt x="130" y="109"/>
                    <a:pt x="133" y="106"/>
                  </a:cubicBezTo>
                  <a:cubicBezTo>
                    <a:pt x="135" y="104"/>
                    <a:pt x="131" y="101"/>
                    <a:pt x="128" y="98"/>
                  </a:cubicBezTo>
                  <a:cubicBezTo>
                    <a:pt x="125" y="94"/>
                    <a:pt x="128" y="83"/>
                    <a:pt x="131" y="77"/>
                  </a:cubicBezTo>
                  <a:cubicBezTo>
                    <a:pt x="134" y="72"/>
                    <a:pt x="124" y="73"/>
                    <a:pt x="118" y="74"/>
                  </a:cubicBezTo>
                  <a:cubicBezTo>
                    <a:pt x="111" y="74"/>
                    <a:pt x="106" y="72"/>
                    <a:pt x="102" y="67"/>
                  </a:cubicBezTo>
                  <a:cubicBezTo>
                    <a:pt x="98" y="61"/>
                    <a:pt x="92" y="65"/>
                    <a:pt x="83" y="65"/>
                  </a:cubicBezTo>
                  <a:cubicBezTo>
                    <a:pt x="73" y="65"/>
                    <a:pt x="75" y="54"/>
                    <a:pt x="75" y="50"/>
                  </a:cubicBezTo>
                  <a:cubicBezTo>
                    <a:pt x="76" y="46"/>
                    <a:pt x="70" y="45"/>
                    <a:pt x="70" y="43"/>
                  </a:cubicBezTo>
                  <a:cubicBezTo>
                    <a:pt x="70" y="40"/>
                    <a:pt x="68" y="40"/>
                    <a:pt x="65" y="40"/>
                  </a:cubicBezTo>
                  <a:cubicBezTo>
                    <a:pt x="63" y="40"/>
                    <a:pt x="65" y="37"/>
                    <a:pt x="67" y="35"/>
                  </a:cubicBezTo>
                  <a:cubicBezTo>
                    <a:pt x="69" y="33"/>
                    <a:pt x="68" y="31"/>
                    <a:pt x="69" y="27"/>
                  </a:cubicBezTo>
                  <a:cubicBezTo>
                    <a:pt x="69" y="22"/>
                    <a:pt x="75" y="18"/>
                    <a:pt x="78" y="14"/>
                  </a:cubicBezTo>
                  <a:cubicBezTo>
                    <a:pt x="79" y="13"/>
                    <a:pt x="80" y="12"/>
                    <a:pt x="82" y="12"/>
                  </a:cubicBezTo>
                  <a:cubicBezTo>
                    <a:pt x="82" y="11"/>
                    <a:pt x="83" y="10"/>
                    <a:pt x="85" y="10"/>
                  </a:cubicBezTo>
                  <a:cubicBezTo>
                    <a:pt x="90" y="9"/>
                    <a:pt x="92" y="5"/>
                    <a:pt x="87" y="3"/>
                  </a:cubicBezTo>
                  <a:cubicBezTo>
                    <a:pt x="83" y="0"/>
                    <a:pt x="80" y="8"/>
                    <a:pt x="75" y="9"/>
                  </a:cubicBezTo>
                  <a:cubicBezTo>
                    <a:pt x="69" y="9"/>
                    <a:pt x="68" y="13"/>
                    <a:pt x="65" y="14"/>
                  </a:cubicBezTo>
                  <a:cubicBezTo>
                    <a:pt x="61" y="16"/>
                    <a:pt x="55" y="15"/>
                    <a:pt x="55" y="18"/>
                  </a:cubicBezTo>
                  <a:cubicBezTo>
                    <a:pt x="54" y="21"/>
                    <a:pt x="52" y="18"/>
                    <a:pt x="49" y="17"/>
                  </a:cubicBezTo>
                  <a:cubicBezTo>
                    <a:pt x="46" y="16"/>
                    <a:pt x="39" y="23"/>
                    <a:pt x="39" y="27"/>
                  </a:cubicBezTo>
                  <a:cubicBezTo>
                    <a:pt x="39" y="30"/>
                    <a:pt x="40" y="34"/>
                    <a:pt x="35" y="37"/>
                  </a:cubicBezTo>
                  <a:cubicBezTo>
                    <a:pt x="29" y="41"/>
                    <a:pt x="26" y="47"/>
                    <a:pt x="24" y="50"/>
                  </a:cubicBezTo>
                  <a:cubicBezTo>
                    <a:pt x="23" y="51"/>
                    <a:pt x="22" y="51"/>
                    <a:pt x="21" y="51"/>
                  </a:cubicBezTo>
                  <a:cubicBezTo>
                    <a:pt x="21" y="52"/>
                    <a:pt x="20" y="54"/>
                    <a:pt x="20" y="54"/>
                  </a:cubicBezTo>
                  <a:cubicBezTo>
                    <a:pt x="18" y="55"/>
                    <a:pt x="15" y="59"/>
                    <a:pt x="12" y="62"/>
                  </a:cubicBezTo>
                  <a:cubicBezTo>
                    <a:pt x="13" y="63"/>
                    <a:pt x="15" y="64"/>
                    <a:pt x="16" y="65"/>
                  </a:cubicBezTo>
                  <a:cubicBezTo>
                    <a:pt x="19" y="69"/>
                    <a:pt x="17" y="72"/>
                    <a:pt x="18" y="74"/>
                  </a:cubicBezTo>
                  <a:cubicBezTo>
                    <a:pt x="19" y="76"/>
                    <a:pt x="20" y="79"/>
                    <a:pt x="18" y="80"/>
                  </a:cubicBezTo>
                  <a:cubicBezTo>
                    <a:pt x="16" y="82"/>
                    <a:pt x="18" y="95"/>
                    <a:pt x="20" y="98"/>
                  </a:cubicBezTo>
                  <a:cubicBezTo>
                    <a:pt x="22" y="100"/>
                    <a:pt x="20" y="103"/>
                    <a:pt x="17" y="108"/>
                  </a:cubicBezTo>
                  <a:cubicBezTo>
                    <a:pt x="15" y="113"/>
                    <a:pt x="13" y="115"/>
                    <a:pt x="8" y="115"/>
                  </a:cubicBezTo>
                  <a:cubicBezTo>
                    <a:pt x="4" y="115"/>
                    <a:pt x="4" y="122"/>
                    <a:pt x="2" y="122"/>
                  </a:cubicBezTo>
                  <a:cubicBezTo>
                    <a:pt x="1" y="122"/>
                    <a:pt x="0" y="125"/>
                    <a:pt x="0" y="127"/>
                  </a:cubicBezTo>
                  <a:cubicBezTo>
                    <a:pt x="4" y="131"/>
                    <a:pt x="12" y="135"/>
                    <a:pt x="14" y="135"/>
                  </a:cubicBezTo>
                  <a:cubicBezTo>
                    <a:pt x="16" y="135"/>
                    <a:pt x="18" y="138"/>
                    <a:pt x="21" y="140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120" name="Freeform 114"/>
            <p:cNvSpPr>
              <a:spLocks/>
            </p:cNvSpPr>
            <p:nvPr/>
          </p:nvSpPr>
          <p:spPr bwMode="auto">
            <a:xfrm>
              <a:off x="2844800" y="3470275"/>
              <a:ext cx="266700" cy="300038"/>
            </a:xfrm>
            <a:custGeom>
              <a:avLst/>
              <a:gdLst/>
              <a:ahLst/>
              <a:cxnLst>
                <a:cxn ang="0">
                  <a:pos x="137" y="94"/>
                </a:cxn>
                <a:cxn ang="0">
                  <a:pos x="130" y="83"/>
                </a:cxn>
                <a:cxn ang="0">
                  <a:pos x="121" y="77"/>
                </a:cxn>
                <a:cxn ang="0">
                  <a:pos x="109" y="71"/>
                </a:cxn>
                <a:cxn ang="0">
                  <a:pos x="107" y="62"/>
                </a:cxn>
                <a:cxn ang="0">
                  <a:pos x="106" y="53"/>
                </a:cxn>
                <a:cxn ang="0">
                  <a:pos x="101" y="46"/>
                </a:cxn>
                <a:cxn ang="0">
                  <a:pos x="89" y="43"/>
                </a:cxn>
                <a:cxn ang="0">
                  <a:pos x="80" y="39"/>
                </a:cxn>
                <a:cxn ang="0">
                  <a:pos x="75" y="35"/>
                </a:cxn>
                <a:cxn ang="0">
                  <a:pos x="67" y="33"/>
                </a:cxn>
                <a:cxn ang="0">
                  <a:pos x="54" y="25"/>
                </a:cxn>
                <a:cxn ang="0">
                  <a:pos x="50" y="3"/>
                </a:cxn>
                <a:cxn ang="0">
                  <a:pos x="39" y="2"/>
                </a:cxn>
                <a:cxn ang="0">
                  <a:pos x="26" y="8"/>
                </a:cxn>
                <a:cxn ang="0">
                  <a:pos x="16" y="13"/>
                </a:cxn>
                <a:cxn ang="0">
                  <a:pos x="7" y="16"/>
                </a:cxn>
                <a:cxn ang="0">
                  <a:pos x="3" y="15"/>
                </a:cxn>
                <a:cxn ang="0">
                  <a:pos x="11" y="31"/>
                </a:cxn>
                <a:cxn ang="0">
                  <a:pos x="8" y="37"/>
                </a:cxn>
                <a:cxn ang="0">
                  <a:pos x="9" y="53"/>
                </a:cxn>
                <a:cxn ang="0">
                  <a:pos x="6" y="62"/>
                </a:cxn>
                <a:cxn ang="0">
                  <a:pos x="3" y="72"/>
                </a:cxn>
                <a:cxn ang="0">
                  <a:pos x="8" y="77"/>
                </a:cxn>
                <a:cxn ang="0">
                  <a:pos x="2" y="86"/>
                </a:cxn>
                <a:cxn ang="0">
                  <a:pos x="1" y="90"/>
                </a:cxn>
                <a:cxn ang="0">
                  <a:pos x="5" y="96"/>
                </a:cxn>
                <a:cxn ang="0">
                  <a:pos x="8" y="108"/>
                </a:cxn>
                <a:cxn ang="0">
                  <a:pos x="13" y="114"/>
                </a:cxn>
                <a:cxn ang="0">
                  <a:pos x="10" y="122"/>
                </a:cxn>
                <a:cxn ang="0">
                  <a:pos x="14" y="132"/>
                </a:cxn>
                <a:cxn ang="0">
                  <a:pos x="18" y="142"/>
                </a:cxn>
                <a:cxn ang="0">
                  <a:pos x="21" y="154"/>
                </a:cxn>
                <a:cxn ang="0">
                  <a:pos x="36" y="145"/>
                </a:cxn>
                <a:cxn ang="0">
                  <a:pos x="46" y="145"/>
                </a:cxn>
                <a:cxn ang="0">
                  <a:pos x="59" y="150"/>
                </a:cxn>
                <a:cxn ang="0">
                  <a:pos x="66" y="144"/>
                </a:cxn>
                <a:cxn ang="0">
                  <a:pos x="81" y="144"/>
                </a:cxn>
                <a:cxn ang="0">
                  <a:pos x="84" y="126"/>
                </a:cxn>
                <a:cxn ang="0">
                  <a:pos x="93" y="116"/>
                </a:cxn>
                <a:cxn ang="0">
                  <a:pos x="107" y="113"/>
                </a:cxn>
                <a:cxn ang="0">
                  <a:pos x="120" y="112"/>
                </a:cxn>
                <a:cxn ang="0">
                  <a:pos x="130" y="117"/>
                </a:cxn>
                <a:cxn ang="0">
                  <a:pos x="136" y="108"/>
                </a:cxn>
                <a:cxn ang="0">
                  <a:pos x="137" y="94"/>
                </a:cxn>
              </a:cxnLst>
              <a:rect l="0" t="0" r="r" b="b"/>
              <a:pathLst>
                <a:path w="139" h="157">
                  <a:moveTo>
                    <a:pt x="137" y="94"/>
                  </a:moveTo>
                  <a:cubicBezTo>
                    <a:pt x="135" y="89"/>
                    <a:pt x="130" y="88"/>
                    <a:pt x="130" y="83"/>
                  </a:cubicBezTo>
                  <a:cubicBezTo>
                    <a:pt x="130" y="77"/>
                    <a:pt x="128" y="77"/>
                    <a:pt x="121" y="77"/>
                  </a:cubicBezTo>
                  <a:cubicBezTo>
                    <a:pt x="114" y="77"/>
                    <a:pt x="109" y="76"/>
                    <a:pt x="109" y="71"/>
                  </a:cubicBezTo>
                  <a:cubicBezTo>
                    <a:pt x="108" y="67"/>
                    <a:pt x="104" y="64"/>
                    <a:pt x="107" y="62"/>
                  </a:cubicBezTo>
                  <a:cubicBezTo>
                    <a:pt x="111" y="60"/>
                    <a:pt x="105" y="57"/>
                    <a:pt x="106" y="53"/>
                  </a:cubicBezTo>
                  <a:cubicBezTo>
                    <a:pt x="106" y="49"/>
                    <a:pt x="104" y="48"/>
                    <a:pt x="101" y="46"/>
                  </a:cubicBezTo>
                  <a:cubicBezTo>
                    <a:pt x="99" y="44"/>
                    <a:pt x="89" y="47"/>
                    <a:pt x="89" y="43"/>
                  </a:cubicBezTo>
                  <a:cubicBezTo>
                    <a:pt x="89" y="39"/>
                    <a:pt x="83" y="39"/>
                    <a:pt x="80" y="39"/>
                  </a:cubicBezTo>
                  <a:cubicBezTo>
                    <a:pt x="76" y="39"/>
                    <a:pt x="79" y="34"/>
                    <a:pt x="75" y="35"/>
                  </a:cubicBezTo>
                  <a:cubicBezTo>
                    <a:pt x="71" y="35"/>
                    <a:pt x="72" y="32"/>
                    <a:pt x="67" y="33"/>
                  </a:cubicBezTo>
                  <a:cubicBezTo>
                    <a:pt x="62" y="34"/>
                    <a:pt x="59" y="31"/>
                    <a:pt x="54" y="25"/>
                  </a:cubicBezTo>
                  <a:cubicBezTo>
                    <a:pt x="48" y="19"/>
                    <a:pt x="49" y="6"/>
                    <a:pt x="50" y="3"/>
                  </a:cubicBezTo>
                  <a:cubicBezTo>
                    <a:pt x="51" y="0"/>
                    <a:pt x="44" y="2"/>
                    <a:pt x="39" y="2"/>
                  </a:cubicBezTo>
                  <a:cubicBezTo>
                    <a:pt x="35" y="2"/>
                    <a:pt x="31" y="6"/>
                    <a:pt x="26" y="8"/>
                  </a:cubicBezTo>
                  <a:cubicBezTo>
                    <a:pt x="21" y="11"/>
                    <a:pt x="19" y="11"/>
                    <a:pt x="16" y="13"/>
                  </a:cubicBezTo>
                  <a:cubicBezTo>
                    <a:pt x="14" y="16"/>
                    <a:pt x="10" y="17"/>
                    <a:pt x="7" y="16"/>
                  </a:cubicBezTo>
                  <a:cubicBezTo>
                    <a:pt x="6" y="15"/>
                    <a:pt x="4" y="15"/>
                    <a:pt x="3" y="15"/>
                  </a:cubicBezTo>
                  <a:cubicBezTo>
                    <a:pt x="5" y="20"/>
                    <a:pt x="10" y="28"/>
                    <a:pt x="11" y="31"/>
                  </a:cubicBezTo>
                  <a:cubicBezTo>
                    <a:pt x="12" y="34"/>
                    <a:pt x="9" y="35"/>
                    <a:pt x="8" y="37"/>
                  </a:cubicBezTo>
                  <a:cubicBezTo>
                    <a:pt x="6" y="38"/>
                    <a:pt x="8" y="50"/>
                    <a:pt x="9" y="53"/>
                  </a:cubicBezTo>
                  <a:cubicBezTo>
                    <a:pt x="9" y="55"/>
                    <a:pt x="4" y="60"/>
                    <a:pt x="6" y="62"/>
                  </a:cubicBezTo>
                  <a:cubicBezTo>
                    <a:pt x="8" y="64"/>
                    <a:pt x="3" y="69"/>
                    <a:pt x="3" y="72"/>
                  </a:cubicBezTo>
                  <a:cubicBezTo>
                    <a:pt x="3" y="75"/>
                    <a:pt x="8" y="75"/>
                    <a:pt x="8" y="77"/>
                  </a:cubicBezTo>
                  <a:cubicBezTo>
                    <a:pt x="8" y="79"/>
                    <a:pt x="4" y="85"/>
                    <a:pt x="2" y="86"/>
                  </a:cubicBezTo>
                  <a:cubicBezTo>
                    <a:pt x="0" y="87"/>
                    <a:pt x="0" y="88"/>
                    <a:pt x="1" y="90"/>
                  </a:cubicBezTo>
                  <a:cubicBezTo>
                    <a:pt x="1" y="90"/>
                    <a:pt x="2" y="93"/>
                    <a:pt x="5" y="96"/>
                  </a:cubicBezTo>
                  <a:cubicBezTo>
                    <a:pt x="9" y="99"/>
                    <a:pt x="5" y="104"/>
                    <a:pt x="8" y="108"/>
                  </a:cubicBezTo>
                  <a:cubicBezTo>
                    <a:pt x="11" y="112"/>
                    <a:pt x="15" y="112"/>
                    <a:pt x="13" y="114"/>
                  </a:cubicBezTo>
                  <a:cubicBezTo>
                    <a:pt x="10" y="116"/>
                    <a:pt x="13" y="120"/>
                    <a:pt x="10" y="122"/>
                  </a:cubicBezTo>
                  <a:cubicBezTo>
                    <a:pt x="8" y="124"/>
                    <a:pt x="11" y="130"/>
                    <a:pt x="14" y="132"/>
                  </a:cubicBezTo>
                  <a:cubicBezTo>
                    <a:pt x="17" y="133"/>
                    <a:pt x="15" y="139"/>
                    <a:pt x="18" y="142"/>
                  </a:cubicBezTo>
                  <a:cubicBezTo>
                    <a:pt x="21" y="145"/>
                    <a:pt x="20" y="152"/>
                    <a:pt x="21" y="154"/>
                  </a:cubicBezTo>
                  <a:cubicBezTo>
                    <a:pt x="22" y="157"/>
                    <a:pt x="31" y="151"/>
                    <a:pt x="36" y="145"/>
                  </a:cubicBezTo>
                  <a:cubicBezTo>
                    <a:pt x="42" y="140"/>
                    <a:pt x="41" y="144"/>
                    <a:pt x="46" y="145"/>
                  </a:cubicBezTo>
                  <a:cubicBezTo>
                    <a:pt x="51" y="146"/>
                    <a:pt x="57" y="146"/>
                    <a:pt x="59" y="150"/>
                  </a:cubicBezTo>
                  <a:cubicBezTo>
                    <a:pt x="62" y="155"/>
                    <a:pt x="64" y="146"/>
                    <a:pt x="66" y="144"/>
                  </a:cubicBezTo>
                  <a:cubicBezTo>
                    <a:pt x="68" y="142"/>
                    <a:pt x="79" y="144"/>
                    <a:pt x="81" y="144"/>
                  </a:cubicBezTo>
                  <a:cubicBezTo>
                    <a:pt x="83" y="143"/>
                    <a:pt x="85" y="129"/>
                    <a:pt x="84" y="126"/>
                  </a:cubicBezTo>
                  <a:cubicBezTo>
                    <a:pt x="84" y="124"/>
                    <a:pt x="89" y="118"/>
                    <a:pt x="93" y="116"/>
                  </a:cubicBezTo>
                  <a:cubicBezTo>
                    <a:pt x="97" y="113"/>
                    <a:pt x="103" y="115"/>
                    <a:pt x="107" y="113"/>
                  </a:cubicBezTo>
                  <a:cubicBezTo>
                    <a:pt x="110" y="112"/>
                    <a:pt x="115" y="112"/>
                    <a:pt x="120" y="112"/>
                  </a:cubicBezTo>
                  <a:cubicBezTo>
                    <a:pt x="124" y="112"/>
                    <a:pt x="128" y="117"/>
                    <a:pt x="130" y="117"/>
                  </a:cubicBezTo>
                  <a:cubicBezTo>
                    <a:pt x="133" y="117"/>
                    <a:pt x="136" y="112"/>
                    <a:pt x="136" y="108"/>
                  </a:cubicBezTo>
                  <a:cubicBezTo>
                    <a:pt x="135" y="104"/>
                    <a:pt x="139" y="99"/>
                    <a:pt x="137" y="94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121" name="Freeform 115"/>
            <p:cNvSpPr>
              <a:spLocks/>
            </p:cNvSpPr>
            <p:nvPr/>
          </p:nvSpPr>
          <p:spPr bwMode="auto">
            <a:xfrm>
              <a:off x="2589213" y="3259138"/>
              <a:ext cx="279400" cy="404813"/>
            </a:xfrm>
            <a:custGeom>
              <a:avLst/>
              <a:gdLst/>
              <a:ahLst/>
              <a:cxnLst>
                <a:cxn ang="0">
                  <a:pos x="134" y="201"/>
                </a:cxn>
                <a:cxn ang="0">
                  <a:pos x="135" y="200"/>
                </a:cxn>
                <a:cxn ang="0">
                  <a:pos x="136" y="196"/>
                </a:cxn>
                <a:cxn ang="0">
                  <a:pos x="142" y="187"/>
                </a:cxn>
                <a:cxn ang="0">
                  <a:pos x="137" y="182"/>
                </a:cxn>
                <a:cxn ang="0">
                  <a:pos x="140" y="172"/>
                </a:cxn>
                <a:cxn ang="0">
                  <a:pos x="143" y="163"/>
                </a:cxn>
                <a:cxn ang="0">
                  <a:pos x="142" y="147"/>
                </a:cxn>
                <a:cxn ang="0">
                  <a:pos x="145" y="141"/>
                </a:cxn>
                <a:cxn ang="0">
                  <a:pos x="137" y="125"/>
                </a:cxn>
                <a:cxn ang="0">
                  <a:pos x="126" y="125"/>
                </a:cxn>
                <a:cxn ang="0">
                  <a:pos x="123" y="111"/>
                </a:cxn>
                <a:cxn ang="0">
                  <a:pos x="118" y="112"/>
                </a:cxn>
                <a:cxn ang="0">
                  <a:pos x="106" y="113"/>
                </a:cxn>
                <a:cxn ang="0">
                  <a:pos x="100" y="107"/>
                </a:cxn>
                <a:cxn ang="0">
                  <a:pos x="95" y="103"/>
                </a:cxn>
                <a:cxn ang="0">
                  <a:pos x="90" y="93"/>
                </a:cxn>
                <a:cxn ang="0">
                  <a:pos x="87" y="83"/>
                </a:cxn>
                <a:cxn ang="0">
                  <a:pos x="89" y="76"/>
                </a:cxn>
                <a:cxn ang="0">
                  <a:pos x="94" y="70"/>
                </a:cxn>
                <a:cxn ang="0">
                  <a:pos x="97" y="59"/>
                </a:cxn>
                <a:cxn ang="0">
                  <a:pos x="107" y="53"/>
                </a:cxn>
                <a:cxn ang="0">
                  <a:pos x="121" y="48"/>
                </a:cxn>
                <a:cxn ang="0">
                  <a:pos x="130" y="47"/>
                </a:cxn>
                <a:cxn ang="0">
                  <a:pos x="123" y="42"/>
                </a:cxn>
                <a:cxn ang="0">
                  <a:pos x="129" y="32"/>
                </a:cxn>
                <a:cxn ang="0">
                  <a:pos x="121" y="25"/>
                </a:cxn>
                <a:cxn ang="0">
                  <a:pos x="114" y="26"/>
                </a:cxn>
                <a:cxn ang="0">
                  <a:pos x="107" y="27"/>
                </a:cxn>
                <a:cxn ang="0">
                  <a:pos x="94" y="25"/>
                </a:cxn>
                <a:cxn ang="0">
                  <a:pos x="90" y="18"/>
                </a:cxn>
                <a:cxn ang="0">
                  <a:pos x="83" y="11"/>
                </a:cxn>
                <a:cxn ang="0">
                  <a:pos x="76" y="2"/>
                </a:cxn>
                <a:cxn ang="0">
                  <a:pos x="66" y="2"/>
                </a:cxn>
                <a:cxn ang="0">
                  <a:pos x="69" y="10"/>
                </a:cxn>
                <a:cxn ang="0">
                  <a:pos x="63" y="21"/>
                </a:cxn>
                <a:cxn ang="0">
                  <a:pos x="40" y="33"/>
                </a:cxn>
                <a:cxn ang="0">
                  <a:pos x="30" y="51"/>
                </a:cxn>
                <a:cxn ang="0">
                  <a:pos x="22" y="52"/>
                </a:cxn>
                <a:cxn ang="0">
                  <a:pos x="14" y="49"/>
                </a:cxn>
                <a:cxn ang="0">
                  <a:pos x="14" y="44"/>
                </a:cxn>
                <a:cxn ang="0">
                  <a:pos x="11" y="38"/>
                </a:cxn>
                <a:cxn ang="0">
                  <a:pos x="2" y="48"/>
                </a:cxn>
                <a:cxn ang="0">
                  <a:pos x="6" y="63"/>
                </a:cxn>
                <a:cxn ang="0">
                  <a:pos x="3" y="66"/>
                </a:cxn>
                <a:cxn ang="0">
                  <a:pos x="15" y="76"/>
                </a:cxn>
                <a:cxn ang="0">
                  <a:pos x="26" y="92"/>
                </a:cxn>
                <a:cxn ang="0">
                  <a:pos x="34" y="109"/>
                </a:cxn>
                <a:cxn ang="0">
                  <a:pos x="52" y="142"/>
                </a:cxn>
                <a:cxn ang="0">
                  <a:pos x="59" y="157"/>
                </a:cxn>
                <a:cxn ang="0">
                  <a:pos x="63" y="167"/>
                </a:cxn>
                <a:cxn ang="0">
                  <a:pos x="81" y="179"/>
                </a:cxn>
                <a:cxn ang="0">
                  <a:pos x="113" y="199"/>
                </a:cxn>
                <a:cxn ang="0">
                  <a:pos x="127" y="210"/>
                </a:cxn>
                <a:cxn ang="0">
                  <a:pos x="127" y="212"/>
                </a:cxn>
                <a:cxn ang="0">
                  <a:pos x="130" y="210"/>
                </a:cxn>
                <a:cxn ang="0">
                  <a:pos x="134" y="201"/>
                </a:cxn>
              </a:cxnLst>
              <a:rect l="0" t="0" r="r" b="b"/>
              <a:pathLst>
                <a:path w="146" h="212">
                  <a:moveTo>
                    <a:pt x="134" y="201"/>
                  </a:moveTo>
                  <a:cubicBezTo>
                    <a:pt x="134" y="201"/>
                    <a:pt x="135" y="201"/>
                    <a:pt x="135" y="200"/>
                  </a:cubicBezTo>
                  <a:cubicBezTo>
                    <a:pt x="134" y="198"/>
                    <a:pt x="134" y="197"/>
                    <a:pt x="136" y="196"/>
                  </a:cubicBezTo>
                  <a:cubicBezTo>
                    <a:pt x="138" y="195"/>
                    <a:pt x="142" y="189"/>
                    <a:pt x="142" y="187"/>
                  </a:cubicBezTo>
                  <a:cubicBezTo>
                    <a:pt x="142" y="185"/>
                    <a:pt x="137" y="185"/>
                    <a:pt x="137" y="182"/>
                  </a:cubicBezTo>
                  <a:cubicBezTo>
                    <a:pt x="137" y="179"/>
                    <a:pt x="142" y="174"/>
                    <a:pt x="140" y="172"/>
                  </a:cubicBezTo>
                  <a:cubicBezTo>
                    <a:pt x="138" y="170"/>
                    <a:pt x="143" y="165"/>
                    <a:pt x="143" y="163"/>
                  </a:cubicBezTo>
                  <a:cubicBezTo>
                    <a:pt x="142" y="160"/>
                    <a:pt x="140" y="148"/>
                    <a:pt x="142" y="147"/>
                  </a:cubicBezTo>
                  <a:cubicBezTo>
                    <a:pt x="143" y="145"/>
                    <a:pt x="146" y="144"/>
                    <a:pt x="145" y="141"/>
                  </a:cubicBezTo>
                  <a:cubicBezTo>
                    <a:pt x="144" y="138"/>
                    <a:pt x="139" y="130"/>
                    <a:pt x="137" y="125"/>
                  </a:cubicBezTo>
                  <a:cubicBezTo>
                    <a:pt x="133" y="124"/>
                    <a:pt x="129" y="124"/>
                    <a:pt x="126" y="125"/>
                  </a:cubicBezTo>
                  <a:cubicBezTo>
                    <a:pt x="122" y="127"/>
                    <a:pt x="123" y="115"/>
                    <a:pt x="123" y="111"/>
                  </a:cubicBezTo>
                  <a:cubicBezTo>
                    <a:pt x="123" y="106"/>
                    <a:pt x="120" y="109"/>
                    <a:pt x="118" y="112"/>
                  </a:cubicBezTo>
                  <a:cubicBezTo>
                    <a:pt x="117" y="115"/>
                    <a:pt x="112" y="113"/>
                    <a:pt x="106" y="113"/>
                  </a:cubicBezTo>
                  <a:cubicBezTo>
                    <a:pt x="101" y="113"/>
                    <a:pt x="104" y="107"/>
                    <a:pt x="100" y="107"/>
                  </a:cubicBezTo>
                  <a:cubicBezTo>
                    <a:pt x="97" y="107"/>
                    <a:pt x="94" y="106"/>
                    <a:pt x="95" y="103"/>
                  </a:cubicBezTo>
                  <a:cubicBezTo>
                    <a:pt x="95" y="99"/>
                    <a:pt x="92" y="97"/>
                    <a:pt x="90" y="93"/>
                  </a:cubicBezTo>
                  <a:cubicBezTo>
                    <a:pt x="88" y="89"/>
                    <a:pt x="85" y="86"/>
                    <a:pt x="87" y="83"/>
                  </a:cubicBezTo>
                  <a:cubicBezTo>
                    <a:pt x="89" y="81"/>
                    <a:pt x="86" y="79"/>
                    <a:pt x="89" y="76"/>
                  </a:cubicBezTo>
                  <a:cubicBezTo>
                    <a:pt x="92" y="73"/>
                    <a:pt x="95" y="74"/>
                    <a:pt x="94" y="70"/>
                  </a:cubicBezTo>
                  <a:cubicBezTo>
                    <a:pt x="93" y="66"/>
                    <a:pt x="97" y="64"/>
                    <a:pt x="97" y="59"/>
                  </a:cubicBezTo>
                  <a:cubicBezTo>
                    <a:pt x="98" y="55"/>
                    <a:pt x="103" y="56"/>
                    <a:pt x="107" y="53"/>
                  </a:cubicBezTo>
                  <a:cubicBezTo>
                    <a:pt x="112" y="49"/>
                    <a:pt x="117" y="51"/>
                    <a:pt x="121" y="48"/>
                  </a:cubicBezTo>
                  <a:cubicBezTo>
                    <a:pt x="125" y="44"/>
                    <a:pt x="127" y="47"/>
                    <a:pt x="130" y="47"/>
                  </a:cubicBezTo>
                  <a:cubicBezTo>
                    <a:pt x="128" y="45"/>
                    <a:pt x="124" y="43"/>
                    <a:pt x="123" y="42"/>
                  </a:cubicBezTo>
                  <a:cubicBezTo>
                    <a:pt x="122" y="39"/>
                    <a:pt x="128" y="35"/>
                    <a:pt x="129" y="32"/>
                  </a:cubicBezTo>
                  <a:cubicBezTo>
                    <a:pt x="131" y="29"/>
                    <a:pt x="123" y="26"/>
                    <a:pt x="121" y="25"/>
                  </a:cubicBezTo>
                  <a:cubicBezTo>
                    <a:pt x="119" y="25"/>
                    <a:pt x="116" y="27"/>
                    <a:pt x="114" y="26"/>
                  </a:cubicBezTo>
                  <a:cubicBezTo>
                    <a:pt x="112" y="25"/>
                    <a:pt x="109" y="25"/>
                    <a:pt x="107" y="27"/>
                  </a:cubicBezTo>
                  <a:cubicBezTo>
                    <a:pt x="105" y="28"/>
                    <a:pt x="94" y="29"/>
                    <a:pt x="94" y="25"/>
                  </a:cubicBezTo>
                  <a:cubicBezTo>
                    <a:pt x="94" y="22"/>
                    <a:pt x="89" y="20"/>
                    <a:pt x="90" y="18"/>
                  </a:cubicBezTo>
                  <a:cubicBezTo>
                    <a:pt x="90" y="16"/>
                    <a:pt x="87" y="11"/>
                    <a:pt x="83" y="11"/>
                  </a:cubicBezTo>
                  <a:cubicBezTo>
                    <a:pt x="78" y="11"/>
                    <a:pt x="79" y="3"/>
                    <a:pt x="76" y="2"/>
                  </a:cubicBezTo>
                  <a:cubicBezTo>
                    <a:pt x="74" y="0"/>
                    <a:pt x="70" y="1"/>
                    <a:pt x="66" y="2"/>
                  </a:cubicBezTo>
                  <a:cubicBezTo>
                    <a:pt x="70" y="6"/>
                    <a:pt x="71" y="8"/>
                    <a:pt x="69" y="10"/>
                  </a:cubicBezTo>
                  <a:cubicBezTo>
                    <a:pt x="66" y="12"/>
                    <a:pt x="69" y="13"/>
                    <a:pt x="63" y="21"/>
                  </a:cubicBezTo>
                  <a:cubicBezTo>
                    <a:pt x="56" y="30"/>
                    <a:pt x="46" y="32"/>
                    <a:pt x="40" y="33"/>
                  </a:cubicBezTo>
                  <a:cubicBezTo>
                    <a:pt x="35" y="35"/>
                    <a:pt x="33" y="45"/>
                    <a:pt x="30" y="51"/>
                  </a:cubicBezTo>
                  <a:cubicBezTo>
                    <a:pt x="27" y="58"/>
                    <a:pt x="25" y="56"/>
                    <a:pt x="22" y="52"/>
                  </a:cubicBezTo>
                  <a:cubicBezTo>
                    <a:pt x="19" y="48"/>
                    <a:pt x="17" y="53"/>
                    <a:pt x="14" y="49"/>
                  </a:cubicBezTo>
                  <a:cubicBezTo>
                    <a:pt x="10" y="46"/>
                    <a:pt x="12" y="46"/>
                    <a:pt x="14" y="44"/>
                  </a:cubicBezTo>
                  <a:cubicBezTo>
                    <a:pt x="15" y="42"/>
                    <a:pt x="14" y="40"/>
                    <a:pt x="11" y="38"/>
                  </a:cubicBezTo>
                  <a:cubicBezTo>
                    <a:pt x="8" y="39"/>
                    <a:pt x="4" y="44"/>
                    <a:pt x="2" y="48"/>
                  </a:cubicBezTo>
                  <a:cubicBezTo>
                    <a:pt x="0" y="52"/>
                    <a:pt x="6" y="60"/>
                    <a:pt x="6" y="63"/>
                  </a:cubicBezTo>
                  <a:cubicBezTo>
                    <a:pt x="7" y="66"/>
                    <a:pt x="3" y="64"/>
                    <a:pt x="3" y="66"/>
                  </a:cubicBezTo>
                  <a:cubicBezTo>
                    <a:pt x="2" y="69"/>
                    <a:pt x="11" y="73"/>
                    <a:pt x="15" y="76"/>
                  </a:cubicBezTo>
                  <a:cubicBezTo>
                    <a:pt x="19" y="79"/>
                    <a:pt x="23" y="88"/>
                    <a:pt x="26" y="92"/>
                  </a:cubicBezTo>
                  <a:cubicBezTo>
                    <a:pt x="30" y="96"/>
                    <a:pt x="30" y="99"/>
                    <a:pt x="34" y="109"/>
                  </a:cubicBezTo>
                  <a:cubicBezTo>
                    <a:pt x="38" y="119"/>
                    <a:pt x="46" y="135"/>
                    <a:pt x="52" y="142"/>
                  </a:cubicBezTo>
                  <a:cubicBezTo>
                    <a:pt x="57" y="149"/>
                    <a:pt x="60" y="155"/>
                    <a:pt x="59" y="157"/>
                  </a:cubicBezTo>
                  <a:cubicBezTo>
                    <a:pt x="57" y="159"/>
                    <a:pt x="59" y="164"/>
                    <a:pt x="63" y="167"/>
                  </a:cubicBezTo>
                  <a:cubicBezTo>
                    <a:pt x="67" y="170"/>
                    <a:pt x="70" y="174"/>
                    <a:pt x="81" y="179"/>
                  </a:cubicBezTo>
                  <a:cubicBezTo>
                    <a:pt x="91" y="185"/>
                    <a:pt x="110" y="195"/>
                    <a:pt x="113" y="199"/>
                  </a:cubicBezTo>
                  <a:cubicBezTo>
                    <a:pt x="116" y="204"/>
                    <a:pt x="125" y="209"/>
                    <a:pt x="127" y="210"/>
                  </a:cubicBezTo>
                  <a:cubicBezTo>
                    <a:pt x="127" y="210"/>
                    <a:pt x="127" y="211"/>
                    <a:pt x="127" y="212"/>
                  </a:cubicBezTo>
                  <a:cubicBezTo>
                    <a:pt x="128" y="211"/>
                    <a:pt x="129" y="210"/>
                    <a:pt x="130" y="210"/>
                  </a:cubicBezTo>
                  <a:cubicBezTo>
                    <a:pt x="133" y="208"/>
                    <a:pt x="133" y="203"/>
                    <a:pt x="134" y="201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122" name="Freeform 116"/>
            <p:cNvSpPr>
              <a:spLocks/>
            </p:cNvSpPr>
            <p:nvPr/>
          </p:nvSpPr>
          <p:spPr bwMode="auto">
            <a:xfrm>
              <a:off x="2763838" y="2994025"/>
              <a:ext cx="296863" cy="250825"/>
            </a:xfrm>
            <a:custGeom>
              <a:avLst/>
              <a:gdLst/>
              <a:ahLst/>
              <a:cxnLst>
                <a:cxn ang="0">
                  <a:pos x="15" y="8"/>
                </a:cxn>
                <a:cxn ang="0">
                  <a:pos x="6" y="21"/>
                </a:cxn>
                <a:cxn ang="0">
                  <a:pos x="4" y="29"/>
                </a:cxn>
                <a:cxn ang="0">
                  <a:pos x="2" y="34"/>
                </a:cxn>
                <a:cxn ang="0">
                  <a:pos x="7" y="37"/>
                </a:cxn>
                <a:cxn ang="0">
                  <a:pos x="12" y="44"/>
                </a:cxn>
                <a:cxn ang="0">
                  <a:pos x="20" y="59"/>
                </a:cxn>
                <a:cxn ang="0">
                  <a:pos x="39" y="61"/>
                </a:cxn>
                <a:cxn ang="0">
                  <a:pos x="55" y="68"/>
                </a:cxn>
                <a:cxn ang="0">
                  <a:pos x="68" y="71"/>
                </a:cxn>
                <a:cxn ang="0">
                  <a:pos x="65" y="92"/>
                </a:cxn>
                <a:cxn ang="0">
                  <a:pos x="70" y="100"/>
                </a:cxn>
                <a:cxn ang="0">
                  <a:pos x="69" y="109"/>
                </a:cxn>
                <a:cxn ang="0">
                  <a:pos x="71" y="115"/>
                </a:cxn>
                <a:cxn ang="0">
                  <a:pos x="70" y="115"/>
                </a:cxn>
                <a:cxn ang="0">
                  <a:pos x="78" y="127"/>
                </a:cxn>
                <a:cxn ang="0">
                  <a:pos x="85" y="130"/>
                </a:cxn>
                <a:cxn ang="0">
                  <a:pos x="91" y="129"/>
                </a:cxn>
                <a:cxn ang="0">
                  <a:pos x="99" y="124"/>
                </a:cxn>
                <a:cxn ang="0">
                  <a:pos x="106" y="121"/>
                </a:cxn>
                <a:cxn ang="0">
                  <a:pos x="113" y="115"/>
                </a:cxn>
                <a:cxn ang="0">
                  <a:pos x="114" y="110"/>
                </a:cxn>
                <a:cxn ang="0">
                  <a:pos x="108" y="109"/>
                </a:cxn>
                <a:cxn ang="0">
                  <a:pos x="105" y="101"/>
                </a:cxn>
                <a:cxn ang="0">
                  <a:pos x="101" y="93"/>
                </a:cxn>
                <a:cxn ang="0">
                  <a:pos x="108" y="92"/>
                </a:cxn>
                <a:cxn ang="0">
                  <a:pos x="118" y="95"/>
                </a:cxn>
                <a:cxn ang="0">
                  <a:pos x="123" y="95"/>
                </a:cxn>
                <a:cxn ang="0">
                  <a:pos x="130" y="91"/>
                </a:cxn>
                <a:cxn ang="0">
                  <a:pos x="144" y="86"/>
                </a:cxn>
                <a:cxn ang="0">
                  <a:pos x="147" y="82"/>
                </a:cxn>
                <a:cxn ang="0">
                  <a:pos x="140" y="72"/>
                </a:cxn>
                <a:cxn ang="0">
                  <a:pos x="141" y="66"/>
                </a:cxn>
                <a:cxn ang="0">
                  <a:pos x="146" y="61"/>
                </a:cxn>
                <a:cxn ang="0">
                  <a:pos x="148" y="55"/>
                </a:cxn>
                <a:cxn ang="0">
                  <a:pos x="152" y="47"/>
                </a:cxn>
                <a:cxn ang="0">
                  <a:pos x="156" y="42"/>
                </a:cxn>
                <a:cxn ang="0">
                  <a:pos x="140" y="40"/>
                </a:cxn>
                <a:cxn ang="0">
                  <a:pos x="143" y="31"/>
                </a:cxn>
                <a:cxn ang="0">
                  <a:pos x="126" y="25"/>
                </a:cxn>
                <a:cxn ang="0">
                  <a:pos x="128" y="19"/>
                </a:cxn>
                <a:cxn ang="0">
                  <a:pos x="118" y="16"/>
                </a:cxn>
                <a:cxn ang="0">
                  <a:pos x="96" y="24"/>
                </a:cxn>
                <a:cxn ang="0">
                  <a:pos x="75" y="17"/>
                </a:cxn>
                <a:cxn ang="0">
                  <a:pos x="60" y="15"/>
                </a:cxn>
                <a:cxn ang="0">
                  <a:pos x="52" y="6"/>
                </a:cxn>
                <a:cxn ang="0">
                  <a:pos x="42" y="0"/>
                </a:cxn>
                <a:cxn ang="0">
                  <a:pos x="39" y="7"/>
                </a:cxn>
                <a:cxn ang="0">
                  <a:pos x="24" y="16"/>
                </a:cxn>
                <a:cxn ang="0">
                  <a:pos x="27" y="32"/>
                </a:cxn>
                <a:cxn ang="0">
                  <a:pos x="15" y="28"/>
                </a:cxn>
                <a:cxn ang="0">
                  <a:pos x="20" y="14"/>
                </a:cxn>
                <a:cxn ang="0">
                  <a:pos x="19" y="6"/>
                </a:cxn>
                <a:cxn ang="0">
                  <a:pos x="15" y="8"/>
                </a:cxn>
              </a:cxnLst>
              <a:rect l="0" t="0" r="r" b="b"/>
              <a:pathLst>
                <a:path w="156" h="131">
                  <a:moveTo>
                    <a:pt x="15" y="8"/>
                  </a:moveTo>
                  <a:cubicBezTo>
                    <a:pt x="12" y="12"/>
                    <a:pt x="6" y="16"/>
                    <a:pt x="6" y="21"/>
                  </a:cubicBezTo>
                  <a:cubicBezTo>
                    <a:pt x="5" y="25"/>
                    <a:pt x="6" y="27"/>
                    <a:pt x="4" y="29"/>
                  </a:cubicBezTo>
                  <a:cubicBezTo>
                    <a:pt x="2" y="31"/>
                    <a:pt x="0" y="34"/>
                    <a:pt x="2" y="34"/>
                  </a:cubicBezTo>
                  <a:cubicBezTo>
                    <a:pt x="5" y="34"/>
                    <a:pt x="7" y="34"/>
                    <a:pt x="7" y="37"/>
                  </a:cubicBezTo>
                  <a:cubicBezTo>
                    <a:pt x="7" y="39"/>
                    <a:pt x="13" y="40"/>
                    <a:pt x="12" y="44"/>
                  </a:cubicBezTo>
                  <a:cubicBezTo>
                    <a:pt x="12" y="48"/>
                    <a:pt x="10" y="59"/>
                    <a:pt x="20" y="59"/>
                  </a:cubicBezTo>
                  <a:cubicBezTo>
                    <a:pt x="29" y="59"/>
                    <a:pt x="35" y="55"/>
                    <a:pt x="39" y="61"/>
                  </a:cubicBezTo>
                  <a:cubicBezTo>
                    <a:pt x="43" y="66"/>
                    <a:pt x="48" y="68"/>
                    <a:pt x="55" y="68"/>
                  </a:cubicBezTo>
                  <a:cubicBezTo>
                    <a:pt x="61" y="67"/>
                    <a:pt x="71" y="66"/>
                    <a:pt x="68" y="71"/>
                  </a:cubicBezTo>
                  <a:cubicBezTo>
                    <a:pt x="65" y="77"/>
                    <a:pt x="62" y="88"/>
                    <a:pt x="65" y="92"/>
                  </a:cubicBezTo>
                  <a:cubicBezTo>
                    <a:pt x="68" y="95"/>
                    <a:pt x="72" y="98"/>
                    <a:pt x="70" y="100"/>
                  </a:cubicBezTo>
                  <a:cubicBezTo>
                    <a:pt x="67" y="103"/>
                    <a:pt x="66" y="106"/>
                    <a:pt x="69" y="109"/>
                  </a:cubicBezTo>
                  <a:cubicBezTo>
                    <a:pt x="72" y="111"/>
                    <a:pt x="71" y="114"/>
                    <a:pt x="71" y="115"/>
                  </a:cubicBezTo>
                  <a:cubicBezTo>
                    <a:pt x="71" y="115"/>
                    <a:pt x="71" y="115"/>
                    <a:pt x="70" y="115"/>
                  </a:cubicBezTo>
                  <a:cubicBezTo>
                    <a:pt x="74" y="120"/>
                    <a:pt x="76" y="125"/>
                    <a:pt x="78" y="127"/>
                  </a:cubicBezTo>
                  <a:cubicBezTo>
                    <a:pt x="82" y="130"/>
                    <a:pt x="83" y="131"/>
                    <a:pt x="85" y="130"/>
                  </a:cubicBezTo>
                  <a:cubicBezTo>
                    <a:pt x="87" y="128"/>
                    <a:pt x="89" y="127"/>
                    <a:pt x="91" y="129"/>
                  </a:cubicBezTo>
                  <a:cubicBezTo>
                    <a:pt x="93" y="130"/>
                    <a:pt x="96" y="127"/>
                    <a:pt x="99" y="124"/>
                  </a:cubicBezTo>
                  <a:cubicBezTo>
                    <a:pt x="102" y="122"/>
                    <a:pt x="105" y="124"/>
                    <a:pt x="106" y="121"/>
                  </a:cubicBezTo>
                  <a:cubicBezTo>
                    <a:pt x="107" y="117"/>
                    <a:pt x="109" y="115"/>
                    <a:pt x="113" y="115"/>
                  </a:cubicBezTo>
                  <a:cubicBezTo>
                    <a:pt x="117" y="114"/>
                    <a:pt x="117" y="110"/>
                    <a:pt x="114" y="110"/>
                  </a:cubicBezTo>
                  <a:cubicBezTo>
                    <a:pt x="112" y="110"/>
                    <a:pt x="108" y="113"/>
                    <a:pt x="108" y="109"/>
                  </a:cubicBezTo>
                  <a:cubicBezTo>
                    <a:pt x="108" y="104"/>
                    <a:pt x="105" y="105"/>
                    <a:pt x="105" y="101"/>
                  </a:cubicBezTo>
                  <a:cubicBezTo>
                    <a:pt x="105" y="98"/>
                    <a:pt x="105" y="95"/>
                    <a:pt x="101" y="93"/>
                  </a:cubicBezTo>
                  <a:cubicBezTo>
                    <a:pt x="97" y="91"/>
                    <a:pt x="106" y="90"/>
                    <a:pt x="108" y="92"/>
                  </a:cubicBezTo>
                  <a:cubicBezTo>
                    <a:pt x="110" y="94"/>
                    <a:pt x="118" y="92"/>
                    <a:pt x="118" y="95"/>
                  </a:cubicBezTo>
                  <a:cubicBezTo>
                    <a:pt x="119" y="98"/>
                    <a:pt x="123" y="99"/>
                    <a:pt x="123" y="95"/>
                  </a:cubicBezTo>
                  <a:cubicBezTo>
                    <a:pt x="123" y="92"/>
                    <a:pt x="127" y="90"/>
                    <a:pt x="130" y="91"/>
                  </a:cubicBezTo>
                  <a:cubicBezTo>
                    <a:pt x="134" y="92"/>
                    <a:pt x="141" y="87"/>
                    <a:pt x="144" y="86"/>
                  </a:cubicBezTo>
                  <a:cubicBezTo>
                    <a:pt x="146" y="85"/>
                    <a:pt x="146" y="83"/>
                    <a:pt x="147" y="82"/>
                  </a:cubicBezTo>
                  <a:cubicBezTo>
                    <a:pt x="145" y="78"/>
                    <a:pt x="142" y="74"/>
                    <a:pt x="140" y="72"/>
                  </a:cubicBezTo>
                  <a:cubicBezTo>
                    <a:pt x="137" y="70"/>
                    <a:pt x="142" y="69"/>
                    <a:pt x="141" y="66"/>
                  </a:cubicBezTo>
                  <a:cubicBezTo>
                    <a:pt x="141" y="64"/>
                    <a:pt x="141" y="62"/>
                    <a:pt x="146" y="61"/>
                  </a:cubicBezTo>
                  <a:cubicBezTo>
                    <a:pt x="152" y="61"/>
                    <a:pt x="151" y="57"/>
                    <a:pt x="148" y="55"/>
                  </a:cubicBezTo>
                  <a:cubicBezTo>
                    <a:pt x="145" y="53"/>
                    <a:pt x="149" y="49"/>
                    <a:pt x="152" y="47"/>
                  </a:cubicBezTo>
                  <a:cubicBezTo>
                    <a:pt x="153" y="47"/>
                    <a:pt x="155" y="45"/>
                    <a:pt x="156" y="42"/>
                  </a:cubicBezTo>
                  <a:cubicBezTo>
                    <a:pt x="151" y="40"/>
                    <a:pt x="143" y="40"/>
                    <a:pt x="140" y="40"/>
                  </a:cubicBezTo>
                  <a:cubicBezTo>
                    <a:pt x="136" y="41"/>
                    <a:pt x="143" y="36"/>
                    <a:pt x="143" y="31"/>
                  </a:cubicBezTo>
                  <a:cubicBezTo>
                    <a:pt x="143" y="27"/>
                    <a:pt x="131" y="26"/>
                    <a:pt x="126" y="25"/>
                  </a:cubicBezTo>
                  <a:cubicBezTo>
                    <a:pt x="121" y="24"/>
                    <a:pt x="123" y="19"/>
                    <a:pt x="128" y="19"/>
                  </a:cubicBezTo>
                  <a:cubicBezTo>
                    <a:pt x="133" y="18"/>
                    <a:pt x="125" y="15"/>
                    <a:pt x="118" y="16"/>
                  </a:cubicBezTo>
                  <a:cubicBezTo>
                    <a:pt x="111" y="17"/>
                    <a:pt x="102" y="21"/>
                    <a:pt x="96" y="24"/>
                  </a:cubicBezTo>
                  <a:cubicBezTo>
                    <a:pt x="91" y="27"/>
                    <a:pt x="81" y="15"/>
                    <a:pt x="75" y="17"/>
                  </a:cubicBezTo>
                  <a:cubicBezTo>
                    <a:pt x="69" y="20"/>
                    <a:pt x="60" y="20"/>
                    <a:pt x="60" y="15"/>
                  </a:cubicBezTo>
                  <a:cubicBezTo>
                    <a:pt x="61" y="10"/>
                    <a:pt x="58" y="6"/>
                    <a:pt x="52" y="6"/>
                  </a:cubicBezTo>
                  <a:cubicBezTo>
                    <a:pt x="45" y="7"/>
                    <a:pt x="47" y="0"/>
                    <a:pt x="42" y="0"/>
                  </a:cubicBezTo>
                  <a:cubicBezTo>
                    <a:pt x="37" y="0"/>
                    <a:pt x="42" y="6"/>
                    <a:pt x="39" y="7"/>
                  </a:cubicBezTo>
                  <a:cubicBezTo>
                    <a:pt x="36" y="9"/>
                    <a:pt x="24" y="11"/>
                    <a:pt x="24" y="16"/>
                  </a:cubicBezTo>
                  <a:cubicBezTo>
                    <a:pt x="23" y="20"/>
                    <a:pt x="30" y="28"/>
                    <a:pt x="27" y="32"/>
                  </a:cubicBezTo>
                  <a:cubicBezTo>
                    <a:pt x="25" y="37"/>
                    <a:pt x="18" y="33"/>
                    <a:pt x="15" y="28"/>
                  </a:cubicBezTo>
                  <a:cubicBezTo>
                    <a:pt x="13" y="24"/>
                    <a:pt x="22" y="16"/>
                    <a:pt x="20" y="14"/>
                  </a:cubicBezTo>
                  <a:cubicBezTo>
                    <a:pt x="19" y="12"/>
                    <a:pt x="18" y="8"/>
                    <a:pt x="19" y="6"/>
                  </a:cubicBezTo>
                  <a:cubicBezTo>
                    <a:pt x="17" y="6"/>
                    <a:pt x="16" y="7"/>
                    <a:pt x="15" y="8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123" name="Freeform 117"/>
            <p:cNvSpPr>
              <a:spLocks/>
            </p:cNvSpPr>
            <p:nvPr/>
          </p:nvSpPr>
          <p:spPr bwMode="auto">
            <a:xfrm>
              <a:off x="3097213" y="3122613"/>
              <a:ext cx="92075" cy="96838"/>
            </a:xfrm>
            <a:custGeom>
              <a:avLst/>
              <a:gdLst/>
              <a:ahLst/>
              <a:cxnLst>
                <a:cxn ang="0">
                  <a:pos x="11" y="10"/>
                </a:cxn>
                <a:cxn ang="0">
                  <a:pos x="6" y="16"/>
                </a:cxn>
                <a:cxn ang="0">
                  <a:pos x="2" y="25"/>
                </a:cxn>
                <a:cxn ang="0">
                  <a:pos x="11" y="37"/>
                </a:cxn>
                <a:cxn ang="0">
                  <a:pos x="18" y="50"/>
                </a:cxn>
                <a:cxn ang="0">
                  <a:pos x="23" y="50"/>
                </a:cxn>
                <a:cxn ang="0">
                  <a:pos x="28" y="43"/>
                </a:cxn>
                <a:cxn ang="0">
                  <a:pos x="41" y="43"/>
                </a:cxn>
                <a:cxn ang="0">
                  <a:pos x="42" y="45"/>
                </a:cxn>
                <a:cxn ang="0">
                  <a:pos x="45" y="39"/>
                </a:cxn>
                <a:cxn ang="0">
                  <a:pos x="44" y="24"/>
                </a:cxn>
                <a:cxn ang="0">
                  <a:pos x="46" y="11"/>
                </a:cxn>
                <a:cxn ang="0">
                  <a:pos x="48" y="5"/>
                </a:cxn>
                <a:cxn ang="0">
                  <a:pos x="37" y="3"/>
                </a:cxn>
                <a:cxn ang="0">
                  <a:pos x="22" y="3"/>
                </a:cxn>
                <a:cxn ang="0">
                  <a:pos x="14" y="3"/>
                </a:cxn>
                <a:cxn ang="0">
                  <a:pos x="13" y="3"/>
                </a:cxn>
                <a:cxn ang="0">
                  <a:pos x="11" y="10"/>
                </a:cxn>
              </a:cxnLst>
              <a:rect l="0" t="0" r="r" b="b"/>
              <a:pathLst>
                <a:path w="48" h="51">
                  <a:moveTo>
                    <a:pt x="11" y="10"/>
                  </a:moveTo>
                  <a:cubicBezTo>
                    <a:pt x="13" y="14"/>
                    <a:pt x="9" y="15"/>
                    <a:pt x="6" y="16"/>
                  </a:cubicBezTo>
                  <a:cubicBezTo>
                    <a:pt x="3" y="16"/>
                    <a:pt x="4" y="23"/>
                    <a:pt x="2" y="25"/>
                  </a:cubicBezTo>
                  <a:cubicBezTo>
                    <a:pt x="0" y="27"/>
                    <a:pt x="9" y="33"/>
                    <a:pt x="11" y="37"/>
                  </a:cubicBezTo>
                  <a:cubicBezTo>
                    <a:pt x="12" y="40"/>
                    <a:pt x="15" y="45"/>
                    <a:pt x="18" y="50"/>
                  </a:cubicBezTo>
                  <a:cubicBezTo>
                    <a:pt x="20" y="50"/>
                    <a:pt x="22" y="51"/>
                    <a:pt x="23" y="50"/>
                  </a:cubicBezTo>
                  <a:cubicBezTo>
                    <a:pt x="26" y="48"/>
                    <a:pt x="24" y="43"/>
                    <a:pt x="28" y="43"/>
                  </a:cubicBezTo>
                  <a:cubicBezTo>
                    <a:pt x="33" y="43"/>
                    <a:pt x="39" y="41"/>
                    <a:pt x="41" y="43"/>
                  </a:cubicBezTo>
                  <a:cubicBezTo>
                    <a:pt x="41" y="44"/>
                    <a:pt x="41" y="44"/>
                    <a:pt x="42" y="45"/>
                  </a:cubicBezTo>
                  <a:cubicBezTo>
                    <a:pt x="43" y="43"/>
                    <a:pt x="45" y="40"/>
                    <a:pt x="45" y="39"/>
                  </a:cubicBezTo>
                  <a:cubicBezTo>
                    <a:pt x="46" y="38"/>
                    <a:pt x="46" y="29"/>
                    <a:pt x="44" y="24"/>
                  </a:cubicBezTo>
                  <a:cubicBezTo>
                    <a:pt x="42" y="20"/>
                    <a:pt x="43" y="13"/>
                    <a:pt x="46" y="11"/>
                  </a:cubicBezTo>
                  <a:cubicBezTo>
                    <a:pt x="46" y="11"/>
                    <a:pt x="47" y="8"/>
                    <a:pt x="48" y="5"/>
                  </a:cubicBezTo>
                  <a:cubicBezTo>
                    <a:pt x="44" y="4"/>
                    <a:pt x="40" y="2"/>
                    <a:pt x="37" y="3"/>
                  </a:cubicBezTo>
                  <a:cubicBezTo>
                    <a:pt x="31" y="4"/>
                    <a:pt x="25" y="6"/>
                    <a:pt x="22" y="3"/>
                  </a:cubicBezTo>
                  <a:cubicBezTo>
                    <a:pt x="20" y="0"/>
                    <a:pt x="17" y="0"/>
                    <a:pt x="14" y="3"/>
                  </a:cubicBezTo>
                  <a:cubicBezTo>
                    <a:pt x="14" y="3"/>
                    <a:pt x="13" y="3"/>
                    <a:pt x="13" y="3"/>
                  </a:cubicBezTo>
                  <a:cubicBezTo>
                    <a:pt x="12" y="6"/>
                    <a:pt x="11" y="9"/>
                    <a:pt x="11" y="10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124" name="Freeform 118"/>
            <p:cNvSpPr>
              <a:spLocks/>
            </p:cNvSpPr>
            <p:nvPr/>
          </p:nvSpPr>
          <p:spPr bwMode="auto">
            <a:xfrm>
              <a:off x="3025775" y="3073400"/>
              <a:ext cx="106363" cy="158750"/>
            </a:xfrm>
            <a:custGeom>
              <a:avLst/>
              <a:gdLst/>
              <a:ahLst/>
              <a:cxnLst>
                <a:cxn ang="0">
                  <a:pos x="15" y="5"/>
                </a:cxn>
                <a:cxn ang="0">
                  <a:pos x="11" y="13"/>
                </a:cxn>
                <a:cxn ang="0">
                  <a:pos x="9" y="19"/>
                </a:cxn>
                <a:cxn ang="0">
                  <a:pos x="4" y="24"/>
                </a:cxn>
                <a:cxn ang="0">
                  <a:pos x="3" y="30"/>
                </a:cxn>
                <a:cxn ang="0">
                  <a:pos x="10" y="40"/>
                </a:cxn>
                <a:cxn ang="0">
                  <a:pos x="14" y="37"/>
                </a:cxn>
                <a:cxn ang="0">
                  <a:pos x="19" y="47"/>
                </a:cxn>
                <a:cxn ang="0">
                  <a:pos x="20" y="56"/>
                </a:cxn>
                <a:cxn ang="0">
                  <a:pos x="22" y="76"/>
                </a:cxn>
                <a:cxn ang="0">
                  <a:pos x="35" y="80"/>
                </a:cxn>
                <a:cxn ang="0">
                  <a:pos x="42" y="77"/>
                </a:cxn>
                <a:cxn ang="0">
                  <a:pos x="48" y="75"/>
                </a:cxn>
                <a:cxn ang="0">
                  <a:pos x="56" y="75"/>
                </a:cxn>
                <a:cxn ang="0">
                  <a:pos x="49" y="62"/>
                </a:cxn>
                <a:cxn ang="0">
                  <a:pos x="40" y="50"/>
                </a:cxn>
                <a:cxn ang="0">
                  <a:pos x="44" y="41"/>
                </a:cxn>
                <a:cxn ang="0">
                  <a:pos x="49" y="35"/>
                </a:cxn>
                <a:cxn ang="0">
                  <a:pos x="51" y="28"/>
                </a:cxn>
                <a:cxn ang="0">
                  <a:pos x="40" y="19"/>
                </a:cxn>
                <a:cxn ang="0">
                  <a:pos x="35" y="12"/>
                </a:cxn>
                <a:cxn ang="0">
                  <a:pos x="23" y="3"/>
                </a:cxn>
                <a:cxn ang="0">
                  <a:pos x="19" y="0"/>
                </a:cxn>
                <a:cxn ang="0">
                  <a:pos x="15" y="5"/>
                </a:cxn>
              </a:cxnLst>
              <a:rect l="0" t="0" r="r" b="b"/>
              <a:pathLst>
                <a:path w="56" h="83">
                  <a:moveTo>
                    <a:pt x="15" y="5"/>
                  </a:moveTo>
                  <a:cubicBezTo>
                    <a:pt x="12" y="7"/>
                    <a:pt x="8" y="11"/>
                    <a:pt x="11" y="13"/>
                  </a:cubicBezTo>
                  <a:cubicBezTo>
                    <a:pt x="14" y="15"/>
                    <a:pt x="15" y="19"/>
                    <a:pt x="9" y="19"/>
                  </a:cubicBezTo>
                  <a:cubicBezTo>
                    <a:pt x="4" y="20"/>
                    <a:pt x="4" y="22"/>
                    <a:pt x="4" y="24"/>
                  </a:cubicBezTo>
                  <a:cubicBezTo>
                    <a:pt x="5" y="27"/>
                    <a:pt x="0" y="28"/>
                    <a:pt x="3" y="30"/>
                  </a:cubicBezTo>
                  <a:cubicBezTo>
                    <a:pt x="5" y="32"/>
                    <a:pt x="8" y="36"/>
                    <a:pt x="10" y="40"/>
                  </a:cubicBezTo>
                  <a:cubicBezTo>
                    <a:pt x="11" y="38"/>
                    <a:pt x="12" y="37"/>
                    <a:pt x="14" y="37"/>
                  </a:cubicBezTo>
                  <a:cubicBezTo>
                    <a:pt x="19" y="38"/>
                    <a:pt x="15" y="45"/>
                    <a:pt x="19" y="47"/>
                  </a:cubicBezTo>
                  <a:cubicBezTo>
                    <a:pt x="23" y="48"/>
                    <a:pt x="23" y="54"/>
                    <a:pt x="20" y="56"/>
                  </a:cubicBezTo>
                  <a:cubicBezTo>
                    <a:pt x="17" y="58"/>
                    <a:pt x="16" y="69"/>
                    <a:pt x="22" y="76"/>
                  </a:cubicBezTo>
                  <a:cubicBezTo>
                    <a:pt x="29" y="83"/>
                    <a:pt x="33" y="82"/>
                    <a:pt x="35" y="80"/>
                  </a:cubicBezTo>
                  <a:cubicBezTo>
                    <a:pt x="36" y="78"/>
                    <a:pt x="41" y="80"/>
                    <a:pt x="42" y="77"/>
                  </a:cubicBezTo>
                  <a:cubicBezTo>
                    <a:pt x="43" y="75"/>
                    <a:pt x="45" y="78"/>
                    <a:pt x="48" y="75"/>
                  </a:cubicBezTo>
                  <a:cubicBezTo>
                    <a:pt x="49" y="73"/>
                    <a:pt x="53" y="74"/>
                    <a:pt x="56" y="75"/>
                  </a:cubicBezTo>
                  <a:cubicBezTo>
                    <a:pt x="53" y="70"/>
                    <a:pt x="50" y="65"/>
                    <a:pt x="49" y="62"/>
                  </a:cubicBezTo>
                  <a:cubicBezTo>
                    <a:pt x="47" y="58"/>
                    <a:pt x="38" y="52"/>
                    <a:pt x="40" y="50"/>
                  </a:cubicBezTo>
                  <a:cubicBezTo>
                    <a:pt x="42" y="48"/>
                    <a:pt x="41" y="41"/>
                    <a:pt x="44" y="41"/>
                  </a:cubicBezTo>
                  <a:cubicBezTo>
                    <a:pt x="47" y="40"/>
                    <a:pt x="51" y="39"/>
                    <a:pt x="49" y="35"/>
                  </a:cubicBezTo>
                  <a:cubicBezTo>
                    <a:pt x="49" y="34"/>
                    <a:pt x="50" y="31"/>
                    <a:pt x="51" y="28"/>
                  </a:cubicBezTo>
                  <a:cubicBezTo>
                    <a:pt x="48" y="28"/>
                    <a:pt x="43" y="19"/>
                    <a:pt x="40" y="19"/>
                  </a:cubicBezTo>
                  <a:cubicBezTo>
                    <a:pt x="37" y="19"/>
                    <a:pt x="34" y="16"/>
                    <a:pt x="35" y="12"/>
                  </a:cubicBezTo>
                  <a:cubicBezTo>
                    <a:pt x="35" y="8"/>
                    <a:pt x="28" y="7"/>
                    <a:pt x="23" y="3"/>
                  </a:cubicBezTo>
                  <a:cubicBezTo>
                    <a:pt x="22" y="1"/>
                    <a:pt x="21" y="1"/>
                    <a:pt x="19" y="0"/>
                  </a:cubicBezTo>
                  <a:cubicBezTo>
                    <a:pt x="18" y="3"/>
                    <a:pt x="16" y="5"/>
                    <a:pt x="15" y="5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125" name="Freeform 119"/>
            <p:cNvSpPr>
              <a:spLocks/>
            </p:cNvSpPr>
            <p:nvPr/>
          </p:nvSpPr>
          <p:spPr bwMode="auto">
            <a:xfrm>
              <a:off x="3178175" y="3132138"/>
              <a:ext cx="66675" cy="84138"/>
            </a:xfrm>
            <a:custGeom>
              <a:avLst/>
              <a:gdLst/>
              <a:ahLst/>
              <a:cxnLst>
                <a:cxn ang="0">
                  <a:pos x="2" y="19"/>
                </a:cxn>
                <a:cxn ang="0">
                  <a:pos x="3" y="34"/>
                </a:cxn>
                <a:cxn ang="0">
                  <a:pos x="0" y="40"/>
                </a:cxn>
                <a:cxn ang="0">
                  <a:pos x="10" y="42"/>
                </a:cxn>
                <a:cxn ang="0">
                  <a:pos x="22" y="37"/>
                </a:cxn>
                <a:cxn ang="0">
                  <a:pos x="35" y="19"/>
                </a:cxn>
                <a:cxn ang="0">
                  <a:pos x="35" y="19"/>
                </a:cxn>
                <a:cxn ang="0">
                  <a:pos x="16" y="4"/>
                </a:cxn>
                <a:cxn ang="0">
                  <a:pos x="6" y="0"/>
                </a:cxn>
                <a:cxn ang="0">
                  <a:pos x="4" y="6"/>
                </a:cxn>
                <a:cxn ang="0">
                  <a:pos x="2" y="19"/>
                </a:cxn>
              </a:cxnLst>
              <a:rect l="0" t="0" r="r" b="b"/>
              <a:pathLst>
                <a:path w="35" h="44">
                  <a:moveTo>
                    <a:pt x="2" y="19"/>
                  </a:moveTo>
                  <a:cubicBezTo>
                    <a:pt x="4" y="24"/>
                    <a:pt x="4" y="33"/>
                    <a:pt x="3" y="34"/>
                  </a:cubicBezTo>
                  <a:cubicBezTo>
                    <a:pt x="3" y="35"/>
                    <a:pt x="1" y="38"/>
                    <a:pt x="0" y="40"/>
                  </a:cubicBezTo>
                  <a:cubicBezTo>
                    <a:pt x="2" y="42"/>
                    <a:pt x="5" y="43"/>
                    <a:pt x="10" y="42"/>
                  </a:cubicBezTo>
                  <a:cubicBezTo>
                    <a:pt x="16" y="40"/>
                    <a:pt x="19" y="44"/>
                    <a:pt x="22" y="37"/>
                  </a:cubicBezTo>
                  <a:cubicBezTo>
                    <a:pt x="24" y="31"/>
                    <a:pt x="30" y="23"/>
                    <a:pt x="35" y="19"/>
                  </a:cubicBezTo>
                  <a:cubicBezTo>
                    <a:pt x="35" y="19"/>
                    <a:pt x="35" y="19"/>
                    <a:pt x="35" y="19"/>
                  </a:cubicBezTo>
                  <a:cubicBezTo>
                    <a:pt x="30" y="17"/>
                    <a:pt x="23" y="5"/>
                    <a:pt x="16" y="4"/>
                  </a:cubicBezTo>
                  <a:cubicBezTo>
                    <a:pt x="12" y="3"/>
                    <a:pt x="9" y="2"/>
                    <a:pt x="6" y="0"/>
                  </a:cubicBezTo>
                  <a:cubicBezTo>
                    <a:pt x="5" y="3"/>
                    <a:pt x="4" y="6"/>
                    <a:pt x="4" y="6"/>
                  </a:cubicBezTo>
                  <a:cubicBezTo>
                    <a:pt x="1" y="8"/>
                    <a:pt x="0" y="15"/>
                    <a:pt x="2" y="19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126" name="Freeform 120"/>
            <p:cNvSpPr>
              <a:spLocks/>
            </p:cNvSpPr>
            <p:nvPr/>
          </p:nvSpPr>
          <p:spPr bwMode="auto">
            <a:xfrm>
              <a:off x="2520950" y="2738438"/>
              <a:ext cx="227013" cy="80963"/>
            </a:xfrm>
            <a:custGeom>
              <a:avLst/>
              <a:gdLst/>
              <a:ahLst/>
              <a:cxnLst>
                <a:cxn ang="0">
                  <a:pos x="96" y="27"/>
                </a:cxn>
                <a:cxn ang="0">
                  <a:pos x="42" y="5"/>
                </a:cxn>
                <a:cxn ang="0">
                  <a:pos x="2" y="19"/>
                </a:cxn>
                <a:cxn ang="0">
                  <a:pos x="21" y="10"/>
                </a:cxn>
                <a:cxn ang="0">
                  <a:pos x="32" y="15"/>
                </a:cxn>
                <a:cxn ang="0">
                  <a:pos x="51" y="19"/>
                </a:cxn>
                <a:cxn ang="0">
                  <a:pos x="75" y="32"/>
                </a:cxn>
                <a:cxn ang="0">
                  <a:pos x="81" y="41"/>
                </a:cxn>
                <a:cxn ang="0">
                  <a:pos x="117" y="40"/>
                </a:cxn>
                <a:cxn ang="0">
                  <a:pos x="96" y="27"/>
                </a:cxn>
              </a:cxnLst>
              <a:rect l="0" t="0" r="r" b="b"/>
              <a:pathLst>
                <a:path w="119" h="43">
                  <a:moveTo>
                    <a:pt x="96" y="27"/>
                  </a:moveTo>
                  <a:cubicBezTo>
                    <a:pt x="89" y="27"/>
                    <a:pt x="64" y="10"/>
                    <a:pt x="42" y="5"/>
                  </a:cubicBezTo>
                  <a:cubicBezTo>
                    <a:pt x="19" y="0"/>
                    <a:pt x="0" y="16"/>
                    <a:pt x="2" y="19"/>
                  </a:cubicBezTo>
                  <a:cubicBezTo>
                    <a:pt x="5" y="23"/>
                    <a:pt x="16" y="14"/>
                    <a:pt x="21" y="10"/>
                  </a:cubicBezTo>
                  <a:cubicBezTo>
                    <a:pt x="27" y="6"/>
                    <a:pt x="32" y="12"/>
                    <a:pt x="32" y="15"/>
                  </a:cubicBezTo>
                  <a:cubicBezTo>
                    <a:pt x="33" y="17"/>
                    <a:pt x="40" y="19"/>
                    <a:pt x="51" y="19"/>
                  </a:cubicBezTo>
                  <a:cubicBezTo>
                    <a:pt x="63" y="20"/>
                    <a:pt x="64" y="29"/>
                    <a:pt x="75" y="32"/>
                  </a:cubicBezTo>
                  <a:cubicBezTo>
                    <a:pt x="86" y="34"/>
                    <a:pt x="75" y="39"/>
                    <a:pt x="81" y="41"/>
                  </a:cubicBezTo>
                  <a:cubicBezTo>
                    <a:pt x="86" y="43"/>
                    <a:pt x="115" y="42"/>
                    <a:pt x="117" y="40"/>
                  </a:cubicBezTo>
                  <a:cubicBezTo>
                    <a:pt x="119" y="37"/>
                    <a:pt x="104" y="27"/>
                    <a:pt x="96" y="27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127" name="Freeform 121"/>
            <p:cNvSpPr>
              <a:spLocks/>
            </p:cNvSpPr>
            <p:nvPr/>
          </p:nvSpPr>
          <p:spPr bwMode="auto">
            <a:xfrm>
              <a:off x="2651125" y="2846388"/>
              <a:ext cx="52388" cy="25400"/>
            </a:xfrm>
            <a:custGeom>
              <a:avLst/>
              <a:gdLst/>
              <a:ahLst/>
              <a:cxnLst>
                <a:cxn ang="0">
                  <a:pos x="3" y="5"/>
                </a:cxn>
                <a:cxn ang="0">
                  <a:pos x="26" y="9"/>
                </a:cxn>
                <a:cxn ang="0">
                  <a:pos x="3" y="5"/>
                </a:cxn>
              </a:cxnLst>
              <a:rect l="0" t="0" r="r" b="b"/>
              <a:pathLst>
                <a:path w="28" h="13">
                  <a:moveTo>
                    <a:pt x="3" y="5"/>
                  </a:moveTo>
                  <a:cubicBezTo>
                    <a:pt x="5" y="8"/>
                    <a:pt x="24" y="13"/>
                    <a:pt x="26" y="9"/>
                  </a:cubicBezTo>
                  <a:cubicBezTo>
                    <a:pt x="28" y="4"/>
                    <a:pt x="0" y="0"/>
                    <a:pt x="3" y="5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128" name="Freeform 122"/>
            <p:cNvSpPr>
              <a:spLocks/>
            </p:cNvSpPr>
            <p:nvPr/>
          </p:nvSpPr>
          <p:spPr bwMode="auto">
            <a:xfrm>
              <a:off x="2894013" y="2844800"/>
              <a:ext cx="47625" cy="26988"/>
            </a:xfrm>
            <a:custGeom>
              <a:avLst/>
              <a:gdLst/>
              <a:ahLst/>
              <a:cxnLst>
                <a:cxn ang="0">
                  <a:pos x="4" y="7"/>
                </a:cxn>
                <a:cxn ang="0">
                  <a:pos x="23" y="7"/>
                </a:cxn>
                <a:cxn ang="0">
                  <a:pos x="4" y="7"/>
                </a:cxn>
              </a:cxnLst>
              <a:rect l="0" t="0" r="r" b="b"/>
              <a:pathLst>
                <a:path w="25" h="14">
                  <a:moveTo>
                    <a:pt x="4" y="7"/>
                  </a:moveTo>
                  <a:cubicBezTo>
                    <a:pt x="9" y="14"/>
                    <a:pt x="22" y="9"/>
                    <a:pt x="23" y="7"/>
                  </a:cubicBezTo>
                  <a:cubicBezTo>
                    <a:pt x="25" y="2"/>
                    <a:pt x="0" y="0"/>
                    <a:pt x="4" y="7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129" name="Freeform 123"/>
            <p:cNvSpPr>
              <a:spLocks noEditPoints="1"/>
            </p:cNvSpPr>
            <p:nvPr/>
          </p:nvSpPr>
          <p:spPr bwMode="auto">
            <a:xfrm>
              <a:off x="2779713" y="785813"/>
              <a:ext cx="1322388" cy="985838"/>
            </a:xfrm>
            <a:custGeom>
              <a:avLst/>
              <a:gdLst/>
              <a:ahLst/>
              <a:cxnLst>
                <a:cxn ang="0">
                  <a:pos x="606" y="59"/>
                </a:cxn>
                <a:cxn ang="0">
                  <a:pos x="555" y="83"/>
                </a:cxn>
                <a:cxn ang="0">
                  <a:pos x="552" y="52"/>
                </a:cxn>
                <a:cxn ang="0">
                  <a:pos x="494" y="47"/>
                </a:cxn>
                <a:cxn ang="0">
                  <a:pos x="551" y="38"/>
                </a:cxn>
                <a:cxn ang="0">
                  <a:pos x="546" y="17"/>
                </a:cxn>
                <a:cxn ang="0">
                  <a:pos x="467" y="1"/>
                </a:cxn>
                <a:cxn ang="0">
                  <a:pos x="393" y="10"/>
                </a:cxn>
                <a:cxn ang="0">
                  <a:pos x="337" y="11"/>
                </a:cxn>
                <a:cxn ang="0">
                  <a:pos x="291" y="31"/>
                </a:cxn>
                <a:cxn ang="0">
                  <a:pos x="280" y="37"/>
                </a:cxn>
                <a:cxn ang="0">
                  <a:pos x="247" y="47"/>
                </a:cxn>
                <a:cxn ang="0">
                  <a:pos x="216" y="58"/>
                </a:cxn>
                <a:cxn ang="0">
                  <a:pos x="162" y="47"/>
                </a:cxn>
                <a:cxn ang="0">
                  <a:pos x="133" y="70"/>
                </a:cxn>
                <a:cxn ang="0">
                  <a:pos x="88" y="99"/>
                </a:cxn>
                <a:cxn ang="0">
                  <a:pos x="0" y="142"/>
                </a:cxn>
                <a:cxn ang="0">
                  <a:pos x="56" y="158"/>
                </a:cxn>
                <a:cxn ang="0">
                  <a:pos x="16" y="172"/>
                </a:cxn>
                <a:cxn ang="0">
                  <a:pos x="50" y="194"/>
                </a:cxn>
                <a:cxn ang="0">
                  <a:pos x="95" y="192"/>
                </a:cxn>
                <a:cxn ang="0">
                  <a:pos x="163" y="211"/>
                </a:cxn>
                <a:cxn ang="0">
                  <a:pos x="197" y="256"/>
                </a:cxn>
                <a:cxn ang="0">
                  <a:pos x="202" y="297"/>
                </a:cxn>
                <a:cxn ang="0">
                  <a:pos x="245" y="312"/>
                </a:cxn>
                <a:cxn ang="0">
                  <a:pos x="240" y="328"/>
                </a:cxn>
                <a:cxn ang="0">
                  <a:pos x="234" y="356"/>
                </a:cxn>
                <a:cxn ang="0">
                  <a:pos x="226" y="390"/>
                </a:cxn>
                <a:cxn ang="0">
                  <a:pos x="235" y="436"/>
                </a:cxn>
                <a:cxn ang="0">
                  <a:pos x="256" y="463"/>
                </a:cxn>
                <a:cxn ang="0">
                  <a:pos x="287" y="498"/>
                </a:cxn>
                <a:cxn ang="0">
                  <a:pos x="331" y="515"/>
                </a:cxn>
                <a:cxn ang="0">
                  <a:pos x="344" y="471"/>
                </a:cxn>
                <a:cxn ang="0">
                  <a:pos x="363" y="449"/>
                </a:cxn>
                <a:cxn ang="0">
                  <a:pos x="365" y="427"/>
                </a:cxn>
                <a:cxn ang="0">
                  <a:pos x="384" y="413"/>
                </a:cxn>
                <a:cxn ang="0">
                  <a:pos x="401" y="409"/>
                </a:cxn>
                <a:cxn ang="0">
                  <a:pos x="461" y="369"/>
                </a:cxn>
                <a:cxn ang="0">
                  <a:pos x="500" y="359"/>
                </a:cxn>
                <a:cxn ang="0">
                  <a:pos x="576" y="325"/>
                </a:cxn>
                <a:cxn ang="0">
                  <a:pos x="535" y="316"/>
                </a:cxn>
                <a:cxn ang="0">
                  <a:pos x="577" y="319"/>
                </a:cxn>
                <a:cxn ang="0">
                  <a:pos x="569" y="280"/>
                </a:cxn>
                <a:cxn ang="0">
                  <a:pos x="547" y="261"/>
                </a:cxn>
                <a:cxn ang="0">
                  <a:pos x="596" y="254"/>
                </a:cxn>
                <a:cxn ang="0">
                  <a:pos x="609" y="230"/>
                </a:cxn>
                <a:cxn ang="0">
                  <a:pos x="603" y="193"/>
                </a:cxn>
                <a:cxn ang="0">
                  <a:pos x="590" y="178"/>
                </a:cxn>
                <a:cxn ang="0">
                  <a:pos x="595" y="162"/>
                </a:cxn>
                <a:cxn ang="0">
                  <a:pos x="578" y="154"/>
                </a:cxn>
                <a:cxn ang="0">
                  <a:pos x="624" y="106"/>
                </a:cxn>
                <a:cxn ang="0">
                  <a:pos x="613" y="94"/>
                </a:cxn>
                <a:cxn ang="0">
                  <a:pos x="626" y="81"/>
                </a:cxn>
                <a:cxn ang="0">
                  <a:pos x="691" y="58"/>
                </a:cxn>
                <a:cxn ang="0">
                  <a:pos x="228" y="329"/>
                </a:cxn>
                <a:cxn ang="0">
                  <a:pos x="216" y="342"/>
                </a:cxn>
              </a:cxnLst>
              <a:rect l="0" t="0" r="r" b="b"/>
              <a:pathLst>
                <a:path w="691" h="516">
                  <a:moveTo>
                    <a:pt x="652" y="47"/>
                  </a:moveTo>
                  <a:cubicBezTo>
                    <a:pt x="640" y="47"/>
                    <a:pt x="630" y="49"/>
                    <a:pt x="629" y="58"/>
                  </a:cubicBezTo>
                  <a:cubicBezTo>
                    <a:pt x="628" y="67"/>
                    <a:pt x="613" y="56"/>
                    <a:pt x="606" y="59"/>
                  </a:cubicBezTo>
                  <a:cubicBezTo>
                    <a:pt x="599" y="62"/>
                    <a:pt x="603" y="52"/>
                    <a:pt x="596" y="56"/>
                  </a:cubicBezTo>
                  <a:cubicBezTo>
                    <a:pt x="589" y="59"/>
                    <a:pt x="582" y="67"/>
                    <a:pt x="574" y="70"/>
                  </a:cubicBezTo>
                  <a:cubicBezTo>
                    <a:pt x="566" y="74"/>
                    <a:pt x="560" y="82"/>
                    <a:pt x="555" y="83"/>
                  </a:cubicBezTo>
                  <a:cubicBezTo>
                    <a:pt x="550" y="83"/>
                    <a:pt x="566" y="67"/>
                    <a:pt x="574" y="59"/>
                  </a:cubicBezTo>
                  <a:cubicBezTo>
                    <a:pt x="582" y="51"/>
                    <a:pt x="577" y="42"/>
                    <a:pt x="567" y="43"/>
                  </a:cubicBezTo>
                  <a:cubicBezTo>
                    <a:pt x="556" y="44"/>
                    <a:pt x="558" y="51"/>
                    <a:pt x="552" y="52"/>
                  </a:cubicBezTo>
                  <a:cubicBezTo>
                    <a:pt x="546" y="53"/>
                    <a:pt x="518" y="68"/>
                    <a:pt x="516" y="63"/>
                  </a:cubicBezTo>
                  <a:cubicBezTo>
                    <a:pt x="515" y="59"/>
                    <a:pt x="540" y="52"/>
                    <a:pt x="540" y="49"/>
                  </a:cubicBezTo>
                  <a:cubicBezTo>
                    <a:pt x="539" y="46"/>
                    <a:pt x="508" y="45"/>
                    <a:pt x="494" y="47"/>
                  </a:cubicBezTo>
                  <a:cubicBezTo>
                    <a:pt x="480" y="49"/>
                    <a:pt x="455" y="57"/>
                    <a:pt x="455" y="53"/>
                  </a:cubicBezTo>
                  <a:cubicBezTo>
                    <a:pt x="455" y="49"/>
                    <a:pt x="484" y="44"/>
                    <a:pt x="498" y="42"/>
                  </a:cubicBezTo>
                  <a:cubicBezTo>
                    <a:pt x="513" y="40"/>
                    <a:pt x="540" y="43"/>
                    <a:pt x="551" y="38"/>
                  </a:cubicBezTo>
                  <a:cubicBezTo>
                    <a:pt x="563" y="34"/>
                    <a:pt x="580" y="33"/>
                    <a:pt x="583" y="30"/>
                  </a:cubicBezTo>
                  <a:cubicBezTo>
                    <a:pt x="586" y="26"/>
                    <a:pt x="570" y="21"/>
                    <a:pt x="562" y="21"/>
                  </a:cubicBezTo>
                  <a:cubicBezTo>
                    <a:pt x="554" y="22"/>
                    <a:pt x="546" y="21"/>
                    <a:pt x="546" y="17"/>
                  </a:cubicBezTo>
                  <a:cubicBezTo>
                    <a:pt x="547" y="13"/>
                    <a:pt x="534" y="12"/>
                    <a:pt x="533" y="9"/>
                  </a:cubicBezTo>
                  <a:cubicBezTo>
                    <a:pt x="531" y="6"/>
                    <a:pt x="506" y="8"/>
                    <a:pt x="501" y="5"/>
                  </a:cubicBezTo>
                  <a:cubicBezTo>
                    <a:pt x="496" y="1"/>
                    <a:pt x="480" y="0"/>
                    <a:pt x="467" y="1"/>
                  </a:cubicBezTo>
                  <a:cubicBezTo>
                    <a:pt x="453" y="2"/>
                    <a:pt x="426" y="1"/>
                    <a:pt x="420" y="2"/>
                  </a:cubicBezTo>
                  <a:cubicBezTo>
                    <a:pt x="413" y="3"/>
                    <a:pt x="409" y="5"/>
                    <a:pt x="404" y="5"/>
                  </a:cubicBezTo>
                  <a:cubicBezTo>
                    <a:pt x="398" y="4"/>
                    <a:pt x="389" y="6"/>
                    <a:pt x="393" y="10"/>
                  </a:cubicBezTo>
                  <a:cubicBezTo>
                    <a:pt x="399" y="16"/>
                    <a:pt x="384" y="19"/>
                    <a:pt x="385" y="14"/>
                  </a:cubicBezTo>
                  <a:cubicBezTo>
                    <a:pt x="386" y="9"/>
                    <a:pt x="372" y="7"/>
                    <a:pt x="367" y="11"/>
                  </a:cubicBezTo>
                  <a:cubicBezTo>
                    <a:pt x="362" y="15"/>
                    <a:pt x="340" y="6"/>
                    <a:pt x="337" y="11"/>
                  </a:cubicBezTo>
                  <a:cubicBezTo>
                    <a:pt x="333" y="15"/>
                    <a:pt x="307" y="14"/>
                    <a:pt x="299" y="15"/>
                  </a:cubicBezTo>
                  <a:cubicBezTo>
                    <a:pt x="292" y="16"/>
                    <a:pt x="311" y="22"/>
                    <a:pt x="311" y="25"/>
                  </a:cubicBezTo>
                  <a:cubicBezTo>
                    <a:pt x="310" y="29"/>
                    <a:pt x="286" y="25"/>
                    <a:pt x="291" y="31"/>
                  </a:cubicBezTo>
                  <a:cubicBezTo>
                    <a:pt x="296" y="37"/>
                    <a:pt x="312" y="42"/>
                    <a:pt x="319" y="49"/>
                  </a:cubicBezTo>
                  <a:cubicBezTo>
                    <a:pt x="327" y="57"/>
                    <a:pt x="313" y="52"/>
                    <a:pt x="305" y="47"/>
                  </a:cubicBezTo>
                  <a:cubicBezTo>
                    <a:pt x="296" y="41"/>
                    <a:pt x="285" y="43"/>
                    <a:pt x="280" y="37"/>
                  </a:cubicBezTo>
                  <a:cubicBezTo>
                    <a:pt x="274" y="32"/>
                    <a:pt x="254" y="27"/>
                    <a:pt x="249" y="31"/>
                  </a:cubicBezTo>
                  <a:cubicBezTo>
                    <a:pt x="243" y="34"/>
                    <a:pt x="263" y="42"/>
                    <a:pt x="263" y="46"/>
                  </a:cubicBezTo>
                  <a:cubicBezTo>
                    <a:pt x="263" y="51"/>
                    <a:pt x="250" y="45"/>
                    <a:pt x="247" y="47"/>
                  </a:cubicBezTo>
                  <a:cubicBezTo>
                    <a:pt x="245" y="49"/>
                    <a:pt x="233" y="36"/>
                    <a:pt x="227" y="36"/>
                  </a:cubicBezTo>
                  <a:cubicBezTo>
                    <a:pt x="220" y="36"/>
                    <a:pt x="226" y="42"/>
                    <a:pt x="226" y="50"/>
                  </a:cubicBezTo>
                  <a:cubicBezTo>
                    <a:pt x="226" y="58"/>
                    <a:pt x="213" y="63"/>
                    <a:pt x="216" y="58"/>
                  </a:cubicBezTo>
                  <a:cubicBezTo>
                    <a:pt x="220" y="52"/>
                    <a:pt x="217" y="37"/>
                    <a:pt x="210" y="35"/>
                  </a:cubicBezTo>
                  <a:cubicBezTo>
                    <a:pt x="203" y="32"/>
                    <a:pt x="185" y="40"/>
                    <a:pt x="176" y="40"/>
                  </a:cubicBezTo>
                  <a:cubicBezTo>
                    <a:pt x="167" y="40"/>
                    <a:pt x="154" y="43"/>
                    <a:pt x="162" y="47"/>
                  </a:cubicBezTo>
                  <a:cubicBezTo>
                    <a:pt x="170" y="52"/>
                    <a:pt x="162" y="55"/>
                    <a:pt x="155" y="50"/>
                  </a:cubicBezTo>
                  <a:cubicBezTo>
                    <a:pt x="148" y="45"/>
                    <a:pt x="125" y="50"/>
                    <a:pt x="130" y="53"/>
                  </a:cubicBezTo>
                  <a:cubicBezTo>
                    <a:pt x="134" y="56"/>
                    <a:pt x="136" y="66"/>
                    <a:pt x="133" y="70"/>
                  </a:cubicBezTo>
                  <a:cubicBezTo>
                    <a:pt x="130" y="74"/>
                    <a:pt x="120" y="66"/>
                    <a:pt x="111" y="67"/>
                  </a:cubicBezTo>
                  <a:cubicBezTo>
                    <a:pt x="102" y="67"/>
                    <a:pt x="58" y="89"/>
                    <a:pt x="60" y="94"/>
                  </a:cubicBezTo>
                  <a:cubicBezTo>
                    <a:pt x="63" y="100"/>
                    <a:pt x="82" y="95"/>
                    <a:pt x="88" y="99"/>
                  </a:cubicBezTo>
                  <a:cubicBezTo>
                    <a:pt x="94" y="102"/>
                    <a:pt x="86" y="114"/>
                    <a:pt x="79" y="119"/>
                  </a:cubicBezTo>
                  <a:cubicBezTo>
                    <a:pt x="71" y="124"/>
                    <a:pt x="44" y="120"/>
                    <a:pt x="43" y="126"/>
                  </a:cubicBezTo>
                  <a:cubicBezTo>
                    <a:pt x="43" y="132"/>
                    <a:pt x="0" y="133"/>
                    <a:pt x="0" y="142"/>
                  </a:cubicBezTo>
                  <a:cubicBezTo>
                    <a:pt x="0" y="146"/>
                    <a:pt x="2" y="150"/>
                    <a:pt x="7" y="151"/>
                  </a:cubicBezTo>
                  <a:cubicBezTo>
                    <a:pt x="13" y="152"/>
                    <a:pt x="20" y="150"/>
                    <a:pt x="26" y="156"/>
                  </a:cubicBezTo>
                  <a:cubicBezTo>
                    <a:pt x="31" y="162"/>
                    <a:pt x="46" y="162"/>
                    <a:pt x="56" y="158"/>
                  </a:cubicBezTo>
                  <a:cubicBezTo>
                    <a:pt x="67" y="154"/>
                    <a:pt x="74" y="159"/>
                    <a:pt x="74" y="165"/>
                  </a:cubicBezTo>
                  <a:cubicBezTo>
                    <a:pt x="74" y="171"/>
                    <a:pt x="51" y="163"/>
                    <a:pt x="44" y="167"/>
                  </a:cubicBezTo>
                  <a:cubicBezTo>
                    <a:pt x="37" y="171"/>
                    <a:pt x="15" y="168"/>
                    <a:pt x="16" y="172"/>
                  </a:cubicBezTo>
                  <a:cubicBezTo>
                    <a:pt x="17" y="177"/>
                    <a:pt x="28" y="176"/>
                    <a:pt x="36" y="178"/>
                  </a:cubicBezTo>
                  <a:cubicBezTo>
                    <a:pt x="45" y="179"/>
                    <a:pt x="37" y="183"/>
                    <a:pt x="37" y="187"/>
                  </a:cubicBezTo>
                  <a:cubicBezTo>
                    <a:pt x="36" y="190"/>
                    <a:pt x="41" y="190"/>
                    <a:pt x="50" y="194"/>
                  </a:cubicBezTo>
                  <a:cubicBezTo>
                    <a:pt x="59" y="198"/>
                    <a:pt x="73" y="201"/>
                    <a:pt x="68" y="196"/>
                  </a:cubicBezTo>
                  <a:cubicBezTo>
                    <a:pt x="64" y="191"/>
                    <a:pt x="77" y="192"/>
                    <a:pt x="80" y="195"/>
                  </a:cubicBezTo>
                  <a:cubicBezTo>
                    <a:pt x="82" y="198"/>
                    <a:pt x="88" y="190"/>
                    <a:pt x="95" y="192"/>
                  </a:cubicBezTo>
                  <a:cubicBezTo>
                    <a:pt x="101" y="194"/>
                    <a:pt x="103" y="186"/>
                    <a:pt x="108" y="189"/>
                  </a:cubicBezTo>
                  <a:cubicBezTo>
                    <a:pt x="113" y="193"/>
                    <a:pt x="137" y="195"/>
                    <a:pt x="145" y="199"/>
                  </a:cubicBezTo>
                  <a:cubicBezTo>
                    <a:pt x="153" y="203"/>
                    <a:pt x="164" y="204"/>
                    <a:pt x="163" y="211"/>
                  </a:cubicBezTo>
                  <a:cubicBezTo>
                    <a:pt x="162" y="217"/>
                    <a:pt x="169" y="222"/>
                    <a:pt x="178" y="226"/>
                  </a:cubicBezTo>
                  <a:cubicBezTo>
                    <a:pt x="187" y="230"/>
                    <a:pt x="189" y="238"/>
                    <a:pt x="189" y="244"/>
                  </a:cubicBezTo>
                  <a:cubicBezTo>
                    <a:pt x="188" y="250"/>
                    <a:pt x="198" y="254"/>
                    <a:pt x="197" y="256"/>
                  </a:cubicBezTo>
                  <a:cubicBezTo>
                    <a:pt x="195" y="259"/>
                    <a:pt x="196" y="263"/>
                    <a:pt x="202" y="268"/>
                  </a:cubicBezTo>
                  <a:cubicBezTo>
                    <a:pt x="208" y="273"/>
                    <a:pt x="193" y="277"/>
                    <a:pt x="197" y="282"/>
                  </a:cubicBezTo>
                  <a:cubicBezTo>
                    <a:pt x="200" y="287"/>
                    <a:pt x="191" y="296"/>
                    <a:pt x="202" y="297"/>
                  </a:cubicBezTo>
                  <a:cubicBezTo>
                    <a:pt x="213" y="299"/>
                    <a:pt x="211" y="290"/>
                    <a:pt x="219" y="290"/>
                  </a:cubicBezTo>
                  <a:cubicBezTo>
                    <a:pt x="227" y="290"/>
                    <a:pt x="219" y="297"/>
                    <a:pt x="223" y="301"/>
                  </a:cubicBezTo>
                  <a:cubicBezTo>
                    <a:pt x="227" y="306"/>
                    <a:pt x="236" y="305"/>
                    <a:pt x="245" y="312"/>
                  </a:cubicBezTo>
                  <a:cubicBezTo>
                    <a:pt x="253" y="319"/>
                    <a:pt x="248" y="322"/>
                    <a:pt x="240" y="316"/>
                  </a:cubicBezTo>
                  <a:cubicBezTo>
                    <a:pt x="232" y="311"/>
                    <a:pt x="210" y="312"/>
                    <a:pt x="210" y="314"/>
                  </a:cubicBezTo>
                  <a:cubicBezTo>
                    <a:pt x="210" y="316"/>
                    <a:pt x="235" y="330"/>
                    <a:pt x="240" y="328"/>
                  </a:cubicBezTo>
                  <a:cubicBezTo>
                    <a:pt x="246" y="326"/>
                    <a:pt x="254" y="336"/>
                    <a:pt x="250" y="340"/>
                  </a:cubicBezTo>
                  <a:cubicBezTo>
                    <a:pt x="247" y="343"/>
                    <a:pt x="249" y="351"/>
                    <a:pt x="248" y="355"/>
                  </a:cubicBezTo>
                  <a:cubicBezTo>
                    <a:pt x="247" y="359"/>
                    <a:pt x="239" y="355"/>
                    <a:pt x="234" y="356"/>
                  </a:cubicBezTo>
                  <a:cubicBezTo>
                    <a:pt x="228" y="357"/>
                    <a:pt x="225" y="358"/>
                    <a:pt x="225" y="364"/>
                  </a:cubicBezTo>
                  <a:cubicBezTo>
                    <a:pt x="225" y="370"/>
                    <a:pt x="216" y="374"/>
                    <a:pt x="215" y="381"/>
                  </a:cubicBezTo>
                  <a:cubicBezTo>
                    <a:pt x="214" y="388"/>
                    <a:pt x="222" y="387"/>
                    <a:pt x="226" y="390"/>
                  </a:cubicBezTo>
                  <a:cubicBezTo>
                    <a:pt x="231" y="393"/>
                    <a:pt x="218" y="395"/>
                    <a:pt x="218" y="400"/>
                  </a:cubicBezTo>
                  <a:cubicBezTo>
                    <a:pt x="217" y="405"/>
                    <a:pt x="229" y="414"/>
                    <a:pt x="233" y="417"/>
                  </a:cubicBezTo>
                  <a:cubicBezTo>
                    <a:pt x="238" y="419"/>
                    <a:pt x="234" y="430"/>
                    <a:pt x="235" y="436"/>
                  </a:cubicBezTo>
                  <a:cubicBezTo>
                    <a:pt x="237" y="442"/>
                    <a:pt x="243" y="435"/>
                    <a:pt x="242" y="442"/>
                  </a:cubicBezTo>
                  <a:cubicBezTo>
                    <a:pt x="241" y="449"/>
                    <a:pt x="247" y="449"/>
                    <a:pt x="248" y="453"/>
                  </a:cubicBezTo>
                  <a:cubicBezTo>
                    <a:pt x="248" y="458"/>
                    <a:pt x="258" y="457"/>
                    <a:pt x="256" y="463"/>
                  </a:cubicBezTo>
                  <a:cubicBezTo>
                    <a:pt x="254" y="469"/>
                    <a:pt x="259" y="473"/>
                    <a:pt x="262" y="477"/>
                  </a:cubicBezTo>
                  <a:cubicBezTo>
                    <a:pt x="264" y="480"/>
                    <a:pt x="273" y="486"/>
                    <a:pt x="274" y="490"/>
                  </a:cubicBezTo>
                  <a:cubicBezTo>
                    <a:pt x="276" y="494"/>
                    <a:pt x="281" y="500"/>
                    <a:pt x="287" y="498"/>
                  </a:cubicBezTo>
                  <a:cubicBezTo>
                    <a:pt x="293" y="497"/>
                    <a:pt x="293" y="502"/>
                    <a:pt x="298" y="502"/>
                  </a:cubicBezTo>
                  <a:cubicBezTo>
                    <a:pt x="303" y="501"/>
                    <a:pt x="310" y="504"/>
                    <a:pt x="311" y="507"/>
                  </a:cubicBezTo>
                  <a:cubicBezTo>
                    <a:pt x="313" y="511"/>
                    <a:pt x="327" y="514"/>
                    <a:pt x="331" y="515"/>
                  </a:cubicBezTo>
                  <a:cubicBezTo>
                    <a:pt x="335" y="516"/>
                    <a:pt x="336" y="508"/>
                    <a:pt x="339" y="506"/>
                  </a:cubicBezTo>
                  <a:cubicBezTo>
                    <a:pt x="343" y="504"/>
                    <a:pt x="342" y="490"/>
                    <a:pt x="345" y="489"/>
                  </a:cubicBezTo>
                  <a:cubicBezTo>
                    <a:pt x="348" y="488"/>
                    <a:pt x="347" y="472"/>
                    <a:pt x="344" y="471"/>
                  </a:cubicBezTo>
                  <a:cubicBezTo>
                    <a:pt x="341" y="470"/>
                    <a:pt x="342" y="464"/>
                    <a:pt x="350" y="465"/>
                  </a:cubicBezTo>
                  <a:cubicBezTo>
                    <a:pt x="357" y="466"/>
                    <a:pt x="355" y="459"/>
                    <a:pt x="358" y="458"/>
                  </a:cubicBezTo>
                  <a:cubicBezTo>
                    <a:pt x="362" y="457"/>
                    <a:pt x="360" y="450"/>
                    <a:pt x="363" y="449"/>
                  </a:cubicBezTo>
                  <a:cubicBezTo>
                    <a:pt x="366" y="448"/>
                    <a:pt x="365" y="444"/>
                    <a:pt x="363" y="441"/>
                  </a:cubicBezTo>
                  <a:cubicBezTo>
                    <a:pt x="361" y="438"/>
                    <a:pt x="364" y="436"/>
                    <a:pt x="368" y="436"/>
                  </a:cubicBezTo>
                  <a:cubicBezTo>
                    <a:pt x="372" y="435"/>
                    <a:pt x="371" y="429"/>
                    <a:pt x="365" y="427"/>
                  </a:cubicBezTo>
                  <a:cubicBezTo>
                    <a:pt x="360" y="425"/>
                    <a:pt x="362" y="419"/>
                    <a:pt x="367" y="423"/>
                  </a:cubicBezTo>
                  <a:cubicBezTo>
                    <a:pt x="372" y="427"/>
                    <a:pt x="376" y="424"/>
                    <a:pt x="373" y="420"/>
                  </a:cubicBezTo>
                  <a:cubicBezTo>
                    <a:pt x="370" y="416"/>
                    <a:pt x="377" y="414"/>
                    <a:pt x="384" y="413"/>
                  </a:cubicBezTo>
                  <a:cubicBezTo>
                    <a:pt x="391" y="413"/>
                    <a:pt x="395" y="409"/>
                    <a:pt x="393" y="404"/>
                  </a:cubicBezTo>
                  <a:cubicBezTo>
                    <a:pt x="392" y="398"/>
                    <a:pt x="401" y="399"/>
                    <a:pt x="399" y="403"/>
                  </a:cubicBezTo>
                  <a:cubicBezTo>
                    <a:pt x="397" y="408"/>
                    <a:pt x="398" y="413"/>
                    <a:pt x="401" y="409"/>
                  </a:cubicBezTo>
                  <a:cubicBezTo>
                    <a:pt x="405" y="406"/>
                    <a:pt x="411" y="408"/>
                    <a:pt x="422" y="405"/>
                  </a:cubicBezTo>
                  <a:cubicBezTo>
                    <a:pt x="434" y="402"/>
                    <a:pt x="445" y="392"/>
                    <a:pt x="447" y="383"/>
                  </a:cubicBezTo>
                  <a:cubicBezTo>
                    <a:pt x="450" y="374"/>
                    <a:pt x="463" y="375"/>
                    <a:pt x="461" y="369"/>
                  </a:cubicBezTo>
                  <a:cubicBezTo>
                    <a:pt x="460" y="363"/>
                    <a:pt x="464" y="361"/>
                    <a:pt x="472" y="365"/>
                  </a:cubicBezTo>
                  <a:cubicBezTo>
                    <a:pt x="480" y="369"/>
                    <a:pt x="474" y="362"/>
                    <a:pt x="483" y="362"/>
                  </a:cubicBezTo>
                  <a:cubicBezTo>
                    <a:pt x="492" y="362"/>
                    <a:pt x="491" y="359"/>
                    <a:pt x="500" y="359"/>
                  </a:cubicBezTo>
                  <a:cubicBezTo>
                    <a:pt x="509" y="358"/>
                    <a:pt x="532" y="354"/>
                    <a:pt x="540" y="348"/>
                  </a:cubicBezTo>
                  <a:cubicBezTo>
                    <a:pt x="548" y="341"/>
                    <a:pt x="565" y="335"/>
                    <a:pt x="572" y="331"/>
                  </a:cubicBezTo>
                  <a:cubicBezTo>
                    <a:pt x="579" y="327"/>
                    <a:pt x="581" y="323"/>
                    <a:pt x="576" y="325"/>
                  </a:cubicBezTo>
                  <a:cubicBezTo>
                    <a:pt x="572" y="328"/>
                    <a:pt x="563" y="328"/>
                    <a:pt x="556" y="326"/>
                  </a:cubicBezTo>
                  <a:cubicBezTo>
                    <a:pt x="550" y="325"/>
                    <a:pt x="539" y="319"/>
                    <a:pt x="531" y="323"/>
                  </a:cubicBezTo>
                  <a:cubicBezTo>
                    <a:pt x="524" y="328"/>
                    <a:pt x="528" y="317"/>
                    <a:pt x="535" y="316"/>
                  </a:cubicBezTo>
                  <a:cubicBezTo>
                    <a:pt x="541" y="315"/>
                    <a:pt x="538" y="312"/>
                    <a:pt x="537" y="305"/>
                  </a:cubicBezTo>
                  <a:cubicBezTo>
                    <a:pt x="535" y="299"/>
                    <a:pt x="547" y="303"/>
                    <a:pt x="553" y="311"/>
                  </a:cubicBezTo>
                  <a:cubicBezTo>
                    <a:pt x="558" y="318"/>
                    <a:pt x="568" y="322"/>
                    <a:pt x="577" y="319"/>
                  </a:cubicBezTo>
                  <a:cubicBezTo>
                    <a:pt x="586" y="316"/>
                    <a:pt x="578" y="309"/>
                    <a:pt x="581" y="304"/>
                  </a:cubicBezTo>
                  <a:cubicBezTo>
                    <a:pt x="585" y="299"/>
                    <a:pt x="554" y="283"/>
                    <a:pt x="552" y="278"/>
                  </a:cubicBezTo>
                  <a:cubicBezTo>
                    <a:pt x="550" y="273"/>
                    <a:pt x="560" y="276"/>
                    <a:pt x="569" y="280"/>
                  </a:cubicBezTo>
                  <a:cubicBezTo>
                    <a:pt x="577" y="284"/>
                    <a:pt x="579" y="273"/>
                    <a:pt x="579" y="268"/>
                  </a:cubicBezTo>
                  <a:cubicBezTo>
                    <a:pt x="579" y="264"/>
                    <a:pt x="561" y="263"/>
                    <a:pt x="552" y="268"/>
                  </a:cubicBezTo>
                  <a:cubicBezTo>
                    <a:pt x="544" y="273"/>
                    <a:pt x="536" y="262"/>
                    <a:pt x="547" y="261"/>
                  </a:cubicBezTo>
                  <a:cubicBezTo>
                    <a:pt x="559" y="259"/>
                    <a:pt x="548" y="255"/>
                    <a:pt x="552" y="251"/>
                  </a:cubicBezTo>
                  <a:cubicBezTo>
                    <a:pt x="555" y="248"/>
                    <a:pt x="569" y="261"/>
                    <a:pt x="577" y="259"/>
                  </a:cubicBezTo>
                  <a:cubicBezTo>
                    <a:pt x="584" y="256"/>
                    <a:pt x="589" y="259"/>
                    <a:pt x="596" y="254"/>
                  </a:cubicBezTo>
                  <a:cubicBezTo>
                    <a:pt x="602" y="249"/>
                    <a:pt x="584" y="244"/>
                    <a:pt x="581" y="240"/>
                  </a:cubicBezTo>
                  <a:cubicBezTo>
                    <a:pt x="577" y="236"/>
                    <a:pt x="599" y="237"/>
                    <a:pt x="606" y="238"/>
                  </a:cubicBezTo>
                  <a:cubicBezTo>
                    <a:pt x="612" y="238"/>
                    <a:pt x="614" y="228"/>
                    <a:pt x="609" y="230"/>
                  </a:cubicBezTo>
                  <a:cubicBezTo>
                    <a:pt x="603" y="232"/>
                    <a:pt x="584" y="223"/>
                    <a:pt x="588" y="217"/>
                  </a:cubicBezTo>
                  <a:cubicBezTo>
                    <a:pt x="592" y="211"/>
                    <a:pt x="600" y="218"/>
                    <a:pt x="608" y="214"/>
                  </a:cubicBezTo>
                  <a:cubicBezTo>
                    <a:pt x="616" y="210"/>
                    <a:pt x="609" y="193"/>
                    <a:pt x="603" y="193"/>
                  </a:cubicBezTo>
                  <a:cubicBezTo>
                    <a:pt x="597" y="193"/>
                    <a:pt x="583" y="191"/>
                    <a:pt x="583" y="188"/>
                  </a:cubicBezTo>
                  <a:cubicBezTo>
                    <a:pt x="583" y="185"/>
                    <a:pt x="571" y="183"/>
                    <a:pt x="574" y="180"/>
                  </a:cubicBezTo>
                  <a:cubicBezTo>
                    <a:pt x="578" y="177"/>
                    <a:pt x="582" y="183"/>
                    <a:pt x="590" y="178"/>
                  </a:cubicBezTo>
                  <a:cubicBezTo>
                    <a:pt x="597" y="172"/>
                    <a:pt x="613" y="179"/>
                    <a:pt x="620" y="178"/>
                  </a:cubicBezTo>
                  <a:cubicBezTo>
                    <a:pt x="627" y="176"/>
                    <a:pt x="617" y="163"/>
                    <a:pt x="613" y="166"/>
                  </a:cubicBezTo>
                  <a:cubicBezTo>
                    <a:pt x="609" y="168"/>
                    <a:pt x="596" y="169"/>
                    <a:pt x="595" y="162"/>
                  </a:cubicBezTo>
                  <a:cubicBezTo>
                    <a:pt x="594" y="155"/>
                    <a:pt x="608" y="162"/>
                    <a:pt x="610" y="158"/>
                  </a:cubicBezTo>
                  <a:cubicBezTo>
                    <a:pt x="612" y="155"/>
                    <a:pt x="591" y="146"/>
                    <a:pt x="587" y="153"/>
                  </a:cubicBezTo>
                  <a:cubicBezTo>
                    <a:pt x="584" y="160"/>
                    <a:pt x="572" y="158"/>
                    <a:pt x="578" y="154"/>
                  </a:cubicBezTo>
                  <a:cubicBezTo>
                    <a:pt x="585" y="150"/>
                    <a:pt x="586" y="139"/>
                    <a:pt x="585" y="133"/>
                  </a:cubicBezTo>
                  <a:cubicBezTo>
                    <a:pt x="585" y="127"/>
                    <a:pt x="608" y="127"/>
                    <a:pt x="605" y="118"/>
                  </a:cubicBezTo>
                  <a:cubicBezTo>
                    <a:pt x="603" y="108"/>
                    <a:pt x="616" y="106"/>
                    <a:pt x="624" y="106"/>
                  </a:cubicBezTo>
                  <a:cubicBezTo>
                    <a:pt x="632" y="106"/>
                    <a:pt x="624" y="96"/>
                    <a:pt x="616" y="97"/>
                  </a:cubicBezTo>
                  <a:cubicBezTo>
                    <a:pt x="609" y="98"/>
                    <a:pt x="601" y="107"/>
                    <a:pt x="598" y="103"/>
                  </a:cubicBezTo>
                  <a:cubicBezTo>
                    <a:pt x="594" y="100"/>
                    <a:pt x="606" y="94"/>
                    <a:pt x="613" y="94"/>
                  </a:cubicBezTo>
                  <a:cubicBezTo>
                    <a:pt x="620" y="94"/>
                    <a:pt x="636" y="93"/>
                    <a:pt x="641" y="90"/>
                  </a:cubicBezTo>
                  <a:cubicBezTo>
                    <a:pt x="647" y="87"/>
                    <a:pt x="631" y="84"/>
                    <a:pt x="621" y="85"/>
                  </a:cubicBezTo>
                  <a:cubicBezTo>
                    <a:pt x="610" y="86"/>
                    <a:pt x="610" y="82"/>
                    <a:pt x="626" y="81"/>
                  </a:cubicBezTo>
                  <a:cubicBezTo>
                    <a:pt x="642" y="81"/>
                    <a:pt x="639" y="78"/>
                    <a:pt x="651" y="76"/>
                  </a:cubicBezTo>
                  <a:cubicBezTo>
                    <a:pt x="662" y="75"/>
                    <a:pt x="658" y="70"/>
                    <a:pt x="665" y="70"/>
                  </a:cubicBezTo>
                  <a:cubicBezTo>
                    <a:pt x="672" y="70"/>
                    <a:pt x="691" y="62"/>
                    <a:pt x="691" y="58"/>
                  </a:cubicBezTo>
                  <a:cubicBezTo>
                    <a:pt x="691" y="55"/>
                    <a:pt x="664" y="47"/>
                    <a:pt x="652" y="47"/>
                  </a:cubicBezTo>
                  <a:close/>
                  <a:moveTo>
                    <a:pt x="237" y="338"/>
                  </a:moveTo>
                  <a:cubicBezTo>
                    <a:pt x="237" y="332"/>
                    <a:pt x="231" y="336"/>
                    <a:pt x="228" y="329"/>
                  </a:cubicBezTo>
                  <a:cubicBezTo>
                    <a:pt x="224" y="323"/>
                    <a:pt x="207" y="320"/>
                    <a:pt x="206" y="325"/>
                  </a:cubicBezTo>
                  <a:cubicBezTo>
                    <a:pt x="205" y="327"/>
                    <a:pt x="200" y="330"/>
                    <a:pt x="204" y="335"/>
                  </a:cubicBezTo>
                  <a:cubicBezTo>
                    <a:pt x="208" y="340"/>
                    <a:pt x="211" y="338"/>
                    <a:pt x="216" y="342"/>
                  </a:cubicBezTo>
                  <a:cubicBezTo>
                    <a:pt x="221" y="347"/>
                    <a:pt x="236" y="343"/>
                    <a:pt x="237" y="338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130" name="Freeform 124"/>
            <p:cNvSpPr>
              <a:spLocks noEditPoints="1"/>
            </p:cNvSpPr>
            <p:nvPr/>
          </p:nvSpPr>
          <p:spPr bwMode="auto">
            <a:xfrm>
              <a:off x="1298575" y="803275"/>
              <a:ext cx="1920875" cy="1477963"/>
            </a:xfrm>
            <a:custGeom>
              <a:avLst/>
              <a:gdLst/>
              <a:ahLst/>
              <a:cxnLst>
                <a:cxn ang="0">
                  <a:pos x="205" y="683"/>
                </a:cxn>
                <a:cxn ang="0">
                  <a:pos x="189" y="227"/>
                </a:cxn>
                <a:cxn ang="0">
                  <a:pos x="387" y="251"/>
                </a:cxn>
                <a:cxn ang="0">
                  <a:pos x="257" y="269"/>
                </a:cxn>
                <a:cxn ang="0">
                  <a:pos x="386" y="334"/>
                </a:cxn>
                <a:cxn ang="0">
                  <a:pos x="237" y="194"/>
                </a:cxn>
                <a:cxn ang="0">
                  <a:pos x="208" y="185"/>
                </a:cxn>
                <a:cxn ang="0">
                  <a:pos x="369" y="213"/>
                </a:cxn>
                <a:cxn ang="0">
                  <a:pos x="297" y="144"/>
                </a:cxn>
                <a:cxn ang="0">
                  <a:pos x="413" y="119"/>
                </a:cxn>
                <a:cxn ang="0">
                  <a:pos x="416" y="161"/>
                </a:cxn>
                <a:cxn ang="0">
                  <a:pos x="420" y="185"/>
                </a:cxn>
                <a:cxn ang="0">
                  <a:pos x="543" y="147"/>
                </a:cxn>
                <a:cxn ang="0">
                  <a:pos x="492" y="232"/>
                </a:cxn>
                <a:cxn ang="0">
                  <a:pos x="687" y="220"/>
                </a:cxn>
                <a:cxn ang="0">
                  <a:pos x="580" y="151"/>
                </a:cxn>
                <a:cxn ang="0">
                  <a:pos x="598" y="83"/>
                </a:cxn>
                <a:cxn ang="0">
                  <a:pos x="587" y="66"/>
                </a:cxn>
                <a:cxn ang="0">
                  <a:pos x="634" y="120"/>
                </a:cxn>
                <a:cxn ang="0">
                  <a:pos x="698" y="180"/>
                </a:cxn>
                <a:cxn ang="0">
                  <a:pos x="795" y="87"/>
                </a:cxn>
                <a:cxn ang="0">
                  <a:pos x="760" y="9"/>
                </a:cxn>
                <a:cxn ang="0">
                  <a:pos x="569" y="46"/>
                </a:cxn>
                <a:cxn ang="0">
                  <a:pos x="624" y="440"/>
                </a:cxn>
                <a:cxn ang="0">
                  <a:pos x="827" y="340"/>
                </a:cxn>
                <a:cxn ang="0">
                  <a:pos x="746" y="272"/>
                </a:cxn>
                <a:cxn ang="0">
                  <a:pos x="624" y="250"/>
                </a:cxn>
                <a:cxn ang="0">
                  <a:pos x="704" y="309"/>
                </a:cxn>
                <a:cxn ang="0">
                  <a:pos x="736" y="409"/>
                </a:cxn>
                <a:cxn ang="0">
                  <a:pos x="850" y="419"/>
                </a:cxn>
                <a:cxn ang="0">
                  <a:pos x="682" y="241"/>
                </a:cxn>
                <a:cxn ang="0">
                  <a:pos x="963" y="641"/>
                </a:cxn>
                <a:cxn ang="0">
                  <a:pos x="110" y="629"/>
                </a:cxn>
                <a:cxn ang="0">
                  <a:pos x="821" y="686"/>
                </a:cxn>
                <a:cxn ang="0">
                  <a:pos x="963" y="609"/>
                </a:cxn>
                <a:cxn ang="0">
                  <a:pos x="895" y="560"/>
                </a:cxn>
                <a:cxn ang="0">
                  <a:pos x="844" y="528"/>
                </a:cxn>
                <a:cxn ang="0">
                  <a:pos x="763" y="463"/>
                </a:cxn>
                <a:cxn ang="0">
                  <a:pos x="727" y="543"/>
                </a:cxn>
                <a:cxn ang="0">
                  <a:pos x="666" y="617"/>
                </a:cxn>
                <a:cxn ang="0">
                  <a:pos x="538" y="525"/>
                </a:cxn>
                <a:cxn ang="0">
                  <a:pos x="579" y="430"/>
                </a:cxn>
                <a:cxn ang="0">
                  <a:pos x="649" y="387"/>
                </a:cxn>
                <a:cxn ang="0">
                  <a:pos x="636" y="339"/>
                </a:cxn>
                <a:cxn ang="0">
                  <a:pos x="580" y="343"/>
                </a:cxn>
                <a:cxn ang="0">
                  <a:pos x="537" y="271"/>
                </a:cxn>
                <a:cxn ang="0">
                  <a:pos x="518" y="292"/>
                </a:cxn>
                <a:cxn ang="0">
                  <a:pos x="508" y="364"/>
                </a:cxn>
                <a:cxn ang="0">
                  <a:pos x="492" y="348"/>
                </a:cxn>
                <a:cxn ang="0">
                  <a:pos x="399" y="348"/>
                </a:cxn>
                <a:cxn ang="0">
                  <a:pos x="268" y="339"/>
                </a:cxn>
                <a:cxn ang="0">
                  <a:pos x="97" y="340"/>
                </a:cxn>
                <a:cxn ang="0">
                  <a:pos x="47" y="341"/>
                </a:cxn>
                <a:cxn ang="0">
                  <a:pos x="127" y="588"/>
                </a:cxn>
                <a:cxn ang="0">
                  <a:pos x="182" y="658"/>
                </a:cxn>
                <a:cxn ang="0">
                  <a:pos x="623" y="689"/>
                </a:cxn>
                <a:cxn ang="0">
                  <a:pos x="701" y="766"/>
                </a:cxn>
                <a:cxn ang="0">
                  <a:pos x="866" y="722"/>
                </a:cxn>
                <a:cxn ang="0">
                  <a:pos x="243" y="407"/>
                </a:cxn>
                <a:cxn ang="0">
                  <a:pos x="241" y="392"/>
                </a:cxn>
                <a:cxn ang="0">
                  <a:pos x="503" y="656"/>
                </a:cxn>
              </a:cxnLst>
              <a:rect l="0" t="0" r="r" b="b"/>
              <a:pathLst>
                <a:path w="1005" h="774">
                  <a:moveTo>
                    <a:pt x="198" y="678"/>
                  </a:moveTo>
                  <a:cubicBezTo>
                    <a:pt x="195" y="675"/>
                    <a:pt x="187" y="676"/>
                    <a:pt x="185" y="672"/>
                  </a:cubicBezTo>
                  <a:cubicBezTo>
                    <a:pt x="184" y="669"/>
                    <a:pt x="176" y="657"/>
                    <a:pt x="172" y="658"/>
                  </a:cubicBezTo>
                  <a:cubicBezTo>
                    <a:pt x="168" y="658"/>
                    <a:pt x="162" y="658"/>
                    <a:pt x="157" y="654"/>
                  </a:cubicBezTo>
                  <a:cubicBezTo>
                    <a:pt x="152" y="651"/>
                    <a:pt x="149" y="650"/>
                    <a:pt x="146" y="653"/>
                  </a:cubicBezTo>
                  <a:cubicBezTo>
                    <a:pt x="142" y="655"/>
                    <a:pt x="149" y="655"/>
                    <a:pt x="149" y="658"/>
                  </a:cubicBezTo>
                  <a:cubicBezTo>
                    <a:pt x="149" y="660"/>
                    <a:pt x="151" y="662"/>
                    <a:pt x="154" y="661"/>
                  </a:cubicBezTo>
                  <a:cubicBezTo>
                    <a:pt x="157" y="661"/>
                    <a:pt x="159" y="667"/>
                    <a:pt x="162" y="667"/>
                  </a:cubicBezTo>
                  <a:cubicBezTo>
                    <a:pt x="165" y="668"/>
                    <a:pt x="166" y="672"/>
                    <a:pt x="170" y="672"/>
                  </a:cubicBezTo>
                  <a:cubicBezTo>
                    <a:pt x="173" y="672"/>
                    <a:pt x="174" y="676"/>
                    <a:pt x="176" y="679"/>
                  </a:cubicBezTo>
                  <a:cubicBezTo>
                    <a:pt x="177" y="681"/>
                    <a:pt x="181" y="679"/>
                    <a:pt x="181" y="681"/>
                  </a:cubicBezTo>
                  <a:cubicBezTo>
                    <a:pt x="181" y="683"/>
                    <a:pt x="185" y="685"/>
                    <a:pt x="186" y="687"/>
                  </a:cubicBezTo>
                  <a:cubicBezTo>
                    <a:pt x="193" y="688"/>
                    <a:pt x="199" y="689"/>
                    <a:pt x="204" y="687"/>
                  </a:cubicBezTo>
                  <a:cubicBezTo>
                    <a:pt x="204" y="686"/>
                    <a:pt x="205" y="684"/>
                    <a:pt x="205" y="683"/>
                  </a:cubicBezTo>
                  <a:cubicBezTo>
                    <a:pt x="207" y="680"/>
                    <a:pt x="202" y="682"/>
                    <a:pt x="198" y="678"/>
                  </a:cubicBezTo>
                  <a:close/>
                  <a:moveTo>
                    <a:pt x="190" y="281"/>
                  </a:moveTo>
                  <a:cubicBezTo>
                    <a:pt x="199" y="283"/>
                    <a:pt x="200" y="299"/>
                    <a:pt x="206" y="299"/>
                  </a:cubicBezTo>
                  <a:cubicBezTo>
                    <a:pt x="210" y="299"/>
                    <a:pt x="207" y="294"/>
                    <a:pt x="213" y="294"/>
                  </a:cubicBezTo>
                  <a:cubicBezTo>
                    <a:pt x="220" y="294"/>
                    <a:pt x="218" y="291"/>
                    <a:pt x="224" y="291"/>
                  </a:cubicBezTo>
                  <a:cubicBezTo>
                    <a:pt x="230" y="292"/>
                    <a:pt x="235" y="290"/>
                    <a:pt x="235" y="283"/>
                  </a:cubicBezTo>
                  <a:cubicBezTo>
                    <a:pt x="235" y="276"/>
                    <a:pt x="240" y="273"/>
                    <a:pt x="246" y="272"/>
                  </a:cubicBezTo>
                  <a:cubicBezTo>
                    <a:pt x="252" y="270"/>
                    <a:pt x="246" y="263"/>
                    <a:pt x="255" y="261"/>
                  </a:cubicBezTo>
                  <a:cubicBezTo>
                    <a:pt x="263" y="259"/>
                    <a:pt x="287" y="249"/>
                    <a:pt x="291" y="246"/>
                  </a:cubicBezTo>
                  <a:cubicBezTo>
                    <a:pt x="295" y="243"/>
                    <a:pt x="286" y="239"/>
                    <a:pt x="277" y="233"/>
                  </a:cubicBezTo>
                  <a:cubicBezTo>
                    <a:pt x="268" y="228"/>
                    <a:pt x="261" y="226"/>
                    <a:pt x="254" y="231"/>
                  </a:cubicBezTo>
                  <a:cubicBezTo>
                    <a:pt x="247" y="235"/>
                    <a:pt x="252" y="226"/>
                    <a:pt x="247" y="228"/>
                  </a:cubicBezTo>
                  <a:cubicBezTo>
                    <a:pt x="241" y="231"/>
                    <a:pt x="226" y="224"/>
                    <a:pt x="224" y="222"/>
                  </a:cubicBezTo>
                  <a:cubicBezTo>
                    <a:pt x="222" y="219"/>
                    <a:pt x="195" y="227"/>
                    <a:pt x="189" y="227"/>
                  </a:cubicBezTo>
                  <a:cubicBezTo>
                    <a:pt x="182" y="227"/>
                    <a:pt x="189" y="234"/>
                    <a:pt x="194" y="238"/>
                  </a:cubicBezTo>
                  <a:cubicBezTo>
                    <a:pt x="198" y="241"/>
                    <a:pt x="183" y="252"/>
                    <a:pt x="186" y="255"/>
                  </a:cubicBezTo>
                  <a:cubicBezTo>
                    <a:pt x="189" y="257"/>
                    <a:pt x="183" y="264"/>
                    <a:pt x="176" y="272"/>
                  </a:cubicBezTo>
                  <a:cubicBezTo>
                    <a:pt x="169" y="280"/>
                    <a:pt x="181" y="279"/>
                    <a:pt x="190" y="281"/>
                  </a:cubicBezTo>
                  <a:close/>
                  <a:moveTo>
                    <a:pt x="440" y="322"/>
                  </a:moveTo>
                  <a:cubicBezTo>
                    <a:pt x="443" y="319"/>
                    <a:pt x="455" y="329"/>
                    <a:pt x="456" y="322"/>
                  </a:cubicBezTo>
                  <a:cubicBezTo>
                    <a:pt x="456" y="314"/>
                    <a:pt x="442" y="311"/>
                    <a:pt x="436" y="307"/>
                  </a:cubicBezTo>
                  <a:cubicBezTo>
                    <a:pt x="430" y="303"/>
                    <a:pt x="427" y="305"/>
                    <a:pt x="418" y="298"/>
                  </a:cubicBezTo>
                  <a:cubicBezTo>
                    <a:pt x="408" y="291"/>
                    <a:pt x="420" y="287"/>
                    <a:pt x="413" y="282"/>
                  </a:cubicBezTo>
                  <a:cubicBezTo>
                    <a:pt x="406" y="276"/>
                    <a:pt x="404" y="261"/>
                    <a:pt x="409" y="256"/>
                  </a:cubicBezTo>
                  <a:cubicBezTo>
                    <a:pt x="414" y="251"/>
                    <a:pt x="419" y="244"/>
                    <a:pt x="410" y="240"/>
                  </a:cubicBezTo>
                  <a:cubicBezTo>
                    <a:pt x="401" y="237"/>
                    <a:pt x="387" y="243"/>
                    <a:pt x="388" y="245"/>
                  </a:cubicBezTo>
                  <a:cubicBezTo>
                    <a:pt x="390" y="247"/>
                    <a:pt x="402" y="254"/>
                    <a:pt x="402" y="257"/>
                  </a:cubicBezTo>
                  <a:cubicBezTo>
                    <a:pt x="402" y="260"/>
                    <a:pt x="391" y="249"/>
                    <a:pt x="387" y="251"/>
                  </a:cubicBezTo>
                  <a:cubicBezTo>
                    <a:pt x="383" y="254"/>
                    <a:pt x="378" y="246"/>
                    <a:pt x="375" y="251"/>
                  </a:cubicBezTo>
                  <a:cubicBezTo>
                    <a:pt x="371" y="256"/>
                    <a:pt x="379" y="274"/>
                    <a:pt x="382" y="279"/>
                  </a:cubicBezTo>
                  <a:cubicBezTo>
                    <a:pt x="385" y="284"/>
                    <a:pt x="379" y="284"/>
                    <a:pt x="375" y="285"/>
                  </a:cubicBezTo>
                  <a:cubicBezTo>
                    <a:pt x="371" y="286"/>
                    <a:pt x="371" y="271"/>
                    <a:pt x="367" y="265"/>
                  </a:cubicBezTo>
                  <a:cubicBezTo>
                    <a:pt x="363" y="260"/>
                    <a:pt x="347" y="253"/>
                    <a:pt x="346" y="257"/>
                  </a:cubicBezTo>
                  <a:cubicBezTo>
                    <a:pt x="345" y="261"/>
                    <a:pt x="356" y="261"/>
                    <a:pt x="354" y="267"/>
                  </a:cubicBezTo>
                  <a:cubicBezTo>
                    <a:pt x="353" y="272"/>
                    <a:pt x="347" y="263"/>
                    <a:pt x="341" y="268"/>
                  </a:cubicBezTo>
                  <a:cubicBezTo>
                    <a:pt x="336" y="272"/>
                    <a:pt x="337" y="269"/>
                    <a:pt x="338" y="265"/>
                  </a:cubicBezTo>
                  <a:cubicBezTo>
                    <a:pt x="339" y="260"/>
                    <a:pt x="330" y="255"/>
                    <a:pt x="320" y="256"/>
                  </a:cubicBezTo>
                  <a:cubicBezTo>
                    <a:pt x="310" y="257"/>
                    <a:pt x="315" y="264"/>
                    <a:pt x="312" y="267"/>
                  </a:cubicBezTo>
                  <a:cubicBezTo>
                    <a:pt x="309" y="269"/>
                    <a:pt x="294" y="265"/>
                    <a:pt x="304" y="263"/>
                  </a:cubicBezTo>
                  <a:cubicBezTo>
                    <a:pt x="313" y="261"/>
                    <a:pt x="309" y="256"/>
                    <a:pt x="306" y="250"/>
                  </a:cubicBezTo>
                  <a:cubicBezTo>
                    <a:pt x="302" y="245"/>
                    <a:pt x="293" y="251"/>
                    <a:pt x="277" y="257"/>
                  </a:cubicBezTo>
                  <a:cubicBezTo>
                    <a:pt x="262" y="262"/>
                    <a:pt x="255" y="268"/>
                    <a:pt x="257" y="269"/>
                  </a:cubicBezTo>
                  <a:cubicBezTo>
                    <a:pt x="259" y="269"/>
                    <a:pt x="259" y="272"/>
                    <a:pt x="253" y="277"/>
                  </a:cubicBezTo>
                  <a:cubicBezTo>
                    <a:pt x="247" y="282"/>
                    <a:pt x="253" y="286"/>
                    <a:pt x="259" y="286"/>
                  </a:cubicBezTo>
                  <a:cubicBezTo>
                    <a:pt x="264" y="286"/>
                    <a:pt x="260" y="290"/>
                    <a:pt x="263" y="292"/>
                  </a:cubicBezTo>
                  <a:cubicBezTo>
                    <a:pt x="267" y="293"/>
                    <a:pt x="285" y="285"/>
                    <a:pt x="290" y="288"/>
                  </a:cubicBezTo>
                  <a:cubicBezTo>
                    <a:pt x="295" y="292"/>
                    <a:pt x="260" y="294"/>
                    <a:pt x="260" y="300"/>
                  </a:cubicBezTo>
                  <a:cubicBezTo>
                    <a:pt x="260" y="306"/>
                    <a:pt x="279" y="309"/>
                    <a:pt x="293" y="307"/>
                  </a:cubicBezTo>
                  <a:cubicBezTo>
                    <a:pt x="307" y="304"/>
                    <a:pt x="332" y="309"/>
                    <a:pt x="332" y="312"/>
                  </a:cubicBezTo>
                  <a:cubicBezTo>
                    <a:pt x="332" y="316"/>
                    <a:pt x="315" y="315"/>
                    <a:pt x="303" y="314"/>
                  </a:cubicBezTo>
                  <a:cubicBezTo>
                    <a:pt x="290" y="314"/>
                    <a:pt x="269" y="318"/>
                    <a:pt x="270" y="322"/>
                  </a:cubicBezTo>
                  <a:cubicBezTo>
                    <a:pt x="271" y="326"/>
                    <a:pt x="272" y="326"/>
                    <a:pt x="285" y="332"/>
                  </a:cubicBezTo>
                  <a:cubicBezTo>
                    <a:pt x="298" y="338"/>
                    <a:pt x="312" y="329"/>
                    <a:pt x="311" y="338"/>
                  </a:cubicBezTo>
                  <a:cubicBezTo>
                    <a:pt x="311" y="346"/>
                    <a:pt x="318" y="348"/>
                    <a:pt x="336" y="349"/>
                  </a:cubicBezTo>
                  <a:cubicBezTo>
                    <a:pt x="353" y="349"/>
                    <a:pt x="361" y="341"/>
                    <a:pt x="370" y="341"/>
                  </a:cubicBezTo>
                  <a:cubicBezTo>
                    <a:pt x="378" y="342"/>
                    <a:pt x="382" y="340"/>
                    <a:pt x="386" y="334"/>
                  </a:cubicBezTo>
                  <a:cubicBezTo>
                    <a:pt x="390" y="328"/>
                    <a:pt x="394" y="332"/>
                    <a:pt x="395" y="335"/>
                  </a:cubicBezTo>
                  <a:cubicBezTo>
                    <a:pt x="396" y="338"/>
                    <a:pt x="407" y="337"/>
                    <a:pt x="409" y="340"/>
                  </a:cubicBezTo>
                  <a:cubicBezTo>
                    <a:pt x="416" y="346"/>
                    <a:pt x="437" y="344"/>
                    <a:pt x="445" y="340"/>
                  </a:cubicBezTo>
                  <a:cubicBezTo>
                    <a:pt x="453" y="336"/>
                    <a:pt x="441" y="325"/>
                    <a:pt x="437" y="330"/>
                  </a:cubicBezTo>
                  <a:cubicBezTo>
                    <a:pt x="433" y="335"/>
                    <a:pt x="430" y="332"/>
                    <a:pt x="429" y="330"/>
                  </a:cubicBezTo>
                  <a:cubicBezTo>
                    <a:pt x="428" y="327"/>
                    <a:pt x="437" y="326"/>
                    <a:pt x="440" y="322"/>
                  </a:cubicBezTo>
                  <a:close/>
                  <a:moveTo>
                    <a:pt x="250" y="199"/>
                  </a:moveTo>
                  <a:cubicBezTo>
                    <a:pt x="259" y="200"/>
                    <a:pt x="268" y="192"/>
                    <a:pt x="267" y="188"/>
                  </a:cubicBezTo>
                  <a:cubicBezTo>
                    <a:pt x="267" y="183"/>
                    <a:pt x="245" y="199"/>
                    <a:pt x="250" y="199"/>
                  </a:cubicBezTo>
                  <a:close/>
                  <a:moveTo>
                    <a:pt x="208" y="185"/>
                  </a:moveTo>
                  <a:cubicBezTo>
                    <a:pt x="212" y="187"/>
                    <a:pt x="208" y="194"/>
                    <a:pt x="212" y="192"/>
                  </a:cubicBezTo>
                  <a:cubicBezTo>
                    <a:pt x="216" y="190"/>
                    <a:pt x="217" y="189"/>
                    <a:pt x="220" y="190"/>
                  </a:cubicBezTo>
                  <a:cubicBezTo>
                    <a:pt x="226" y="192"/>
                    <a:pt x="227" y="187"/>
                    <a:pt x="229" y="185"/>
                  </a:cubicBezTo>
                  <a:cubicBezTo>
                    <a:pt x="232" y="182"/>
                    <a:pt x="231" y="194"/>
                    <a:pt x="237" y="194"/>
                  </a:cubicBezTo>
                  <a:cubicBezTo>
                    <a:pt x="243" y="194"/>
                    <a:pt x="242" y="182"/>
                    <a:pt x="247" y="185"/>
                  </a:cubicBezTo>
                  <a:cubicBezTo>
                    <a:pt x="252" y="189"/>
                    <a:pt x="253" y="184"/>
                    <a:pt x="254" y="180"/>
                  </a:cubicBezTo>
                  <a:cubicBezTo>
                    <a:pt x="255" y="177"/>
                    <a:pt x="255" y="171"/>
                    <a:pt x="261" y="170"/>
                  </a:cubicBezTo>
                  <a:cubicBezTo>
                    <a:pt x="266" y="169"/>
                    <a:pt x="262" y="175"/>
                    <a:pt x="264" y="180"/>
                  </a:cubicBezTo>
                  <a:cubicBezTo>
                    <a:pt x="268" y="186"/>
                    <a:pt x="274" y="180"/>
                    <a:pt x="275" y="177"/>
                  </a:cubicBezTo>
                  <a:cubicBezTo>
                    <a:pt x="275" y="174"/>
                    <a:pt x="284" y="176"/>
                    <a:pt x="284" y="173"/>
                  </a:cubicBezTo>
                  <a:cubicBezTo>
                    <a:pt x="283" y="169"/>
                    <a:pt x="286" y="168"/>
                    <a:pt x="284" y="164"/>
                  </a:cubicBezTo>
                  <a:cubicBezTo>
                    <a:pt x="281" y="160"/>
                    <a:pt x="288" y="161"/>
                    <a:pt x="291" y="158"/>
                  </a:cubicBezTo>
                  <a:cubicBezTo>
                    <a:pt x="294" y="155"/>
                    <a:pt x="287" y="158"/>
                    <a:pt x="282" y="153"/>
                  </a:cubicBezTo>
                  <a:cubicBezTo>
                    <a:pt x="277" y="149"/>
                    <a:pt x="275" y="155"/>
                    <a:pt x="275" y="158"/>
                  </a:cubicBezTo>
                  <a:cubicBezTo>
                    <a:pt x="275" y="161"/>
                    <a:pt x="265" y="158"/>
                    <a:pt x="260" y="156"/>
                  </a:cubicBezTo>
                  <a:cubicBezTo>
                    <a:pt x="254" y="154"/>
                    <a:pt x="247" y="163"/>
                    <a:pt x="239" y="167"/>
                  </a:cubicBezTo>
                  <a:cubicBezTo>
                    <a:pt x="231" y="171"/>
                    <a:pt x="231" y="178"/>
                    <a:pt x="223" y="177"/>
                  </a:cubicBezTo>
                  <a:cubicBezTo>
                    <a:pt x="216" y="177"/>
                    <a:pt x="205" y="184"/>
                    <a:pt x="208" y="185"/>
                  </a:cubicBezTo>
                  <a:close/>
                  <a:moveTo>
                    <a:pt x="286" y="183"/>
                  </a:moveTo>
                  <a:cubicBezTo>
                    <a:pt x="279" y="183"/>
                    <a:pt x="280" y="190"/>
                    <a:pt x="288" y="190"/>
                  </a:cubicBezTo>
                  <a:cubicBezTo>
                    <a:pt x="296" y="190"/>
                    <a:pt x="298" y="193"/>
                    <a:pt x="287" y="192"/>
                  </a:cubicBezTo>
                  <a:cubicBezTo>
                    <a:pt x="275" y="192"/>
                    <a:pt x="270" y="202"/>
                    <a:pt x="278" y="200"/>
                  </a:cubicBezTo>
                  <a:cubicBezTo>
                    <a:pt x="286" y="198"/>
                    <a:pt x="296" y="198"/>
                    <a:pt x="290" y="200"/>
                  </a:cubicBezTo>
                  <a:cubicBezTo>
                    <a:pt x="284" y="202"/>
                    <a:pt x="268" y="203"/>
                    <a:pt x="270" y="206"/>
                  </a:cubicBezTo>
                  <a:cubicBezTo>
                    <a:pt x="271" y="208"/>
                    <a:pt x="278" y="208"/>
                    <a:pt x="284" y="210"/>
                  </a:cubicBezTo>
                  <a:cubicBezTo>
                    <a:pt x="291" y="213"/>
                    <a:pt x="295" y="214"/>
                    <a:pt x="300" y="209"/>
                  </a:cubicBezTo>
                  <a:cubicBezTo>
                    <a:pt x="305" y="203"/>
                    <a:pt x="311" y="198"/>
                    <a:pt x="309" y="205"/>
                  </a:cubicBezTo>
                  <a:cubicBezTo>
                    <a:pt x="306" y="213"/>
                    <a:pt x="317" y="207"/>
                    <a:pt x="330" y="207"/>
                  </a:cubicBezTo>
                  <a:cubicBezTo>
                    <a:pt x="344" y="206"/>
                    <a:pt x="328" y="215"/>
                    <a:pt x="314" y="216"/>
                  </a:cubicBezTo>
                  <a:cubicBezTo>
                    <a:pt x="300" y="217"/>
                    <a:pt x="302" y="224"/>
                    <a:pt x="313" y="226"/>
                  </a:cubicBezTo>
                  <a:cubicBezTo>
                    <a:pt x="324" y="229"/>
                    <a:pt x="348" y="219"/>
                    <a:pt x="353" y="214"/>
                  </a:cubicBezTo>
                  <a:cubicBezTo>
                    <a:pt x="359" y="208"/>
                    <a:pt x="364" y="217"/>
                    <a:pt x="369" y="213"/>
                  </a:cubicBezTo>
                  <a:cubicBezTo>
                    <a:pt x="375" y="209"/>
                    <a:pt x="385" y="213"/>
                    <a:pt x="395" y="211"/>
                  </a:cubicBezTo>
                  <a:cubicBezTo>
                    <a:pt x="404" y="209"/>
                    <a:pt x="406" y="191"/>
                    <a:pt x="399" y="188"/>
                  </a:cubicBezTo>
                  <a:cubicBezTo>
                    <a:pt x="392" y="185"/>
                    <a:pt x="392" y="192"/>
                    <a:pt x="386" y="193"/>
                  </a:cubicBezTo>
                  <a:cubicBezTo>
                    <a:pt x="381" y="194"/>
                    <a:pt x="378" y="187"/>
                    <a:pt x="373" y="182"/>
                  </a:cubicBezTo>
                  <a:cubicBezTo>
                    <a:pt x="369" y="178"/>
                    <a:pt x="372" y="169"/>
                    <a:pt x="365" y="170"/>
                  </a:cubicBezTo>
                  <a:cubicBezTo>
                    <a:pt x="359" y="171"/>
                    <a:pt x="345" y="182"/>
                    <a:pt x="353" y="183"/>
                  </a:cubicBezTo>
                  <a:cubicBezTo>
                    <a:pt x="362" y="184"/>
                    <a:pt x="359" y="188"/>
                    <a:pt x="354" y="190"/>
                  </a:cubicBezTo>
                  <a:cubicBezTo>
                    <a:pt x="350" y="192"/>
                    <a:pt x="365" y="196"/>
                    <a:pt x="363" y="199"/>
                  </a:cubicBezTo>
                  <a:cubicBezTo>
                    <a:pt x="361" y="202"/>
                    <a:pt x="338" y="199"/>
                    <a:pt x="337" y="194"/>
                  </a:cubicBezTo>
                  <a:cubicBezTo>
                    <a:pt x="336" y="189"/>
                    <a:pt x="318" y="180"/>
                    <a:pt x="310" y="182"/>
                  </a:cubicBezTo>
                  <a:cubicBezTo>
                    <a:pt x="303" y="184"/>
                    <a:pt x="306" y="176"/>
                    <a:pt x="298" y="176"/>
                  </a:cubicBezTo>
                  <a:cubicBezTo>
                    <a:pt x="291" y="175"/>
                    <a:pt x="293" y="182"/>
                    <a:pt x="286" y="183"/>
                  </a:cubicBezTo>
                  <a:close/>
                  <a:moveTo>
                    <a:pt x="312" y="147"/>
                  </a:moveTo>
                  <a:cubicBezTo>
                    <a:pt x="315" y="141"/>
                    <a:pt x="296" y="142"/>
                    <a:pt x="297" y="144"/>
                  </a:cubicBezTo>
                  <a:cubicBezTo>
                    <a:pt x="301" y="148"/>
                    <a:pt x="310" y="153"/>
                    <a:pt x="312" y="147"/>
                  </a:cubicBezTo>
                  <a:close/>
                  <a:moveTo>
                    <a:pt x="354" y="144"/>
                  </a:moveTo>
                  <a:cubicBezTo>
                    <a:pt x="360" y="143"/>
                    <a:pt x="357" y="138"/>
                    <a:pt x="347" y="140"/>
                  </a:cubicBezTo>
                  <a:cubicBezTo>
                    <a:pt x="336" y="141"/>
                    <a:pt x="318" y="141"/>
                    <a:pt x="318" y="149"/>
                  </a:cubicBezTo>
                  <a:cubicBezTo>
                    <a:pt x="318" y="155"/>
                    <a:pt x="322" y="158"/>
                    <a:pt x="333" y="159"/>
                  </a:cubicBezTo>
                  <a:cubicBezTo>
                    <a:pt x="345" y="160"/>
                    <a:pt x="355" y="149"/>
                    <a:pt x="349" y="149"/>
                  </a:cubicBezTo>
                  <a:cubicBezTo>
                    <a:pt x="344" y="149"/>
                    <a:pt x="347" y="145"/>
                    <a:pt x="354" y="144"/>
                  </a:cubicBezTo>
                  <a:close/>
                  <a:moveTo>
                    <a:pt x="329" y="135"/>
                  </a:moveTo>
                  <a:cubicBezTo>
                    <a:pt x="334" y="137"/>
                    <a:pt x="339" y="130"/>
                    <a:pt x="343" y="133"/>
                  </a:cubicBezTo>
                  <a:cubicBezTo>
                    <a:pt x="346" y="136"/>
                    <a:pt x="362" y="139"/>
                    <a:pt x="362" y="131"/>
                  </a:cubicBezTo>
                  <a:cubicBezTo>
                    <a:pt x="362" y="123"/>
                    <a:pt x="342" y="122"/>
                    <a:pt x="337" y="125"/>
                  </a:cubicBezTo>
                  <a:cubicBezTo>
                    <a:pt x="332" y="128"/>
                    <a:pt x="309" y="129"/>
                    <a:pt x="316" y="134"/>
                  </a:cubicBezTo>
                  <a:cubicBezTo>
                    <a:pt x="320" y="137"/>
                    <a:pt x="324" y="133"/>
                    <a:pt x="329" y="135"/>
                  </a:cubicBezTo>
                  <a:close/>
                  <a:moveTo>
                    <a:pt x="413" y="119"/>
                  </a:moveTo>
                  <a:cubicBezTo>
                    <a:pt x="419" y="115"/>
                    <a:pt x="430" y="122"/>
                    <a:pt x="428" y="126"/>
                  </a:cubicBezTo>
                  <a:cubicBezTo>
                    <a:pt x="426" y="131"/>
                    <a:pt x="409" y="125"/>
                    <a:pt x="410" y="129"/>
                  </a:cubicBezTo>
                  <a:cubicBezTo>
                    <a:pt x="410" y="131"/>
                    <a:pt x="412" y="137"/>
                    <a:pt x="424" y="133"/>
                  </a:cubicBezTo>
                  <a:cubicBezTo>
                    <a:pt x="436" y="130"/>
                    <a:pt x="446" y="132"/>
                    <a:pt x="454" y="139"/>
                  </a:cubicBezTo>
                  <a:cubicBezTo>
                    <a:pt x="462" y="145"/>
                    <a:pt x="470" y="148"/>
                    <a:pt x="475" y="141"/>
                  </a:cubicBezTo>
                  <a:cubicBezTo>
                    <a:pt x="481" y="135"/>
                    <a:pt x="468" y="134"/>
                    <a:pt x="471" y="129"/>
                  </a:cubicBezTo>
                  <a:cubicBezTo>
                    <a:pt x="473" y="124"/>
                    <a:pt x="463" y="121"/>
                    <a:pt x="457" y="121"/>
                  </a:cubicBezTo>
                  <a:cubicBezTo>
                    <a:pt x="452" y="121"/>
                    <a:pt x="450" y="111"/>
                    <a:pt x="445" y="113"/>
                  </a:cubicBezTo>
                  <a:cubicBezTo>
                    <a:pt x="441" y="115"/>
                    <a:pt x="438" y="118"/>
                    <a:pt x="438" y="112"/>
                  </a:cubicBezTo>
                  <a:cubicBezTo>
                    <a:pt x="438" y="105"/>
                    <a:pt x="412" y="105"/>
                    <a:pt x="405" y="107"/>
                  </a:cubicBezTo>
                  <a:cubicBezTo>
                    <a:pt x="399" y="110"/>
                    <a:pt x="407" y="123"/>
                    <a:pt x="413" y="119"/>
                  </a:cubicBezTo>
                  <a:close/>
                  <a:moveTo>
                    <a:pt x="416" y="161"/>
                  </a:moveTo>
                  <a:cubicBezTo>
                    <a:pt x="420" y="156"/>
                    <a:pt x="400" y="140"/>
                    <a:pt x="399" y="148"/>
                  </a:cubicBezTo>
                  <a:cubicBezTo>
                    <a:pt x="398" y="155"/>
                    <a:pt x="412" y="166"/>
                    <a:pt x="416" y="161"/>
                  </a:cubicBezTo>
                  <a:close/>
                  <a:moveTo>
                    <a:pt x="481" y="96"/>
                  </a:moveTo>
                  <a:cubicBezTo>
                    <a:pt x="485" y="90"/>
                    <a:pt x="460" y="85"/>
                    <a:pt x="466" y="90"/>
                  </a:cubicBezTo>
                  <a:cubicBezTo>
                    <a:pt x="470" y="93"/>
                    <a:pt x="478" y="102"/>
                    <a:pt x="481" y="96"/>
                  </a:cubicBezTo>
                  <a:close/>
                  <a:moveTo>
                    <a:pt x="425" y="209"/>
                  </a:moveTo>
                  <a:cubicBezTo>
                    <a:pt x="428" y="205"/>
                    <a:pt x="417" y="197"/>
                    <a:pt x="414" y="204"/>
                  </a:cubicBezTo>
                  <a:cubicBezTo>
                    <a:pt x="411" y="211"/>
                    <a:pt x="421" y="213"/>
                    <a:pt x="425" y="209"/>
                  </a:cubicBezTo>
                  <a:close/>
                  <a:moveTo>
                    <a:pt x="481" y="174"/>
                  </a:moveTo>
                  <a:cubicBezTo>
                    <a:pt x="481" y="179"/>
                    <a:pt x="469" y="173"/>
                    <a:pt x="460" y="170"/>
                  </a:cubicBezTo>
                  <a:cubicBezTo>
                    <a:pt x="451" y="166"/>
                    <a:pt x="457" y="177"/>
                    <a:pt x="464" y="183"/>
                  </a:cubicBezTo>
                  <a:cubicBezTo>
                    <a:pt x="471" y="189"/>
                    <a:pt x="460" y="186"/>
                    <a:pt x="451" y="179"/>
                  </a:cubicBezTo>
                  <a:cubicBezTo>
                    <a:pt x="441" y="173"/>
                    <a:pt x="442" y="184"/>
                    <a:pt x="447" y="187"/>
                  </a:cubicBezTo>
                  <a:cubicBezTo>
                    <a:pt x="451" y="191"/>
                    <a:pt x="446" y="196"/>
                    <a:pt x="440" y="188"/>
                  </a:cubicBezTo>
                  <a:cubicBezTo>
                    <a:pt x="434" y="180"/>
                    <a:pt x="431" y="171"/>
                    <a:pt x="421" y="171"/>
                  </a:cubicBezTo>
                  <a:cubicBezTo>
                    <a:pt x="412" y="170"/>
                    <a:pt x="416" y="180"/>
                    <a:pt x="420" y="185"/>
                  </a:cubicBezTo>
                  <a:cubicBezTo>
                    <a:pt x="425" y="191"/>
                    <a:pt x="430" y="193"/>
                    <a:pt x="438" y="197"/>
                  </a:cubicBezTo>
                  <a:cubicBezTo>
                    <a:pt x="446" y="202"/>
                    <a:pt x="459" y="195"/>
                    <a:pt x="465" y="197"/>
                  </a:cubicBezTo>
                  <a:cubicBezTo>
                    <a:pt x="471" y="198"/>
                    <a:pt x="458" y="206"/>
                    <a:pt x="462" y="211"/>
                  </a:cubicBezTo>
                  <a:cubicBezTo>
                    <a:pt x="466" y="216"/>
                    <a:pt x="477" y="212"/>
                    <a:pt x="486" y="212"/>
                  </a:cubicBezTo>
                  <a:cubicBezTo>
                    <a:pt x="494" y="211"/>
                    <a:pt x="490" y="206"/>
                    <a:pt x="495" y="203"/>
                  </a:cubicBezTo>
                  <a:cubicBezTo>
                    <a:pt x="500" y="199"/>
                    <a:pt x="490" y="200"/>
                    <a:pt x="494" y="191"/>
                  </a:cubicBezTo>
                  <a:cubicBezTo>
                    <a:pt x="498" y="183"/>
                    <a:pt x="482" y="169"/>
                    <a:pt x="481" y="174"/>
                  </a:cubicBezTo>
                  <a:close/>
                  <a:moveTo>
                    <a:pt x="502" y="145"/>
                  </a:moveTo>
                  <a:cubicBezTo>
                    <a:pt x="510" y="145"/>
                    <a:pt x="516" y="144"/>
                    <a:pt x="522" y="141"/>
                  </a:cubicBezTo>
                  <a:cubicBezTo>
                    <a:pt x="529" y="139"/>
                    <a:pt x="519" y="139"/>
                    <a:pt x="523" y="133"/>
                  </a:cubicBezTo>
                  <a:cubicBezTo>
                    <a:pt x="528" y="127"/>
                    <a:pt x="512" y="126"/>
                    <a:pt x="511" y="128"/>
                  </a:cubicBezTo>
                  <a:cubicBezTo>
                    <a:pt x="510" y="130"/>
                    <a:pt x="491" y="116"/>
                    <a:pt x="488" y="121"/>
                  </a:cubicBezTo>
                  <a:cubicBezTo>
                    <a:pt x="485" y="125"/>
                    <a:pt x="495" y="145"/>
                    <a:pt x="502" y="145"/>
                  </a:cubicBezTo>
                  <a:close/>
                  <a:moveTo>
                    <a:pt x="543" y="147"/>
                  </a:moveTo>
                  <a:cubicBezTo>
                    <a:pt x="542" y="144"/>
                    <a:pt x="504" y="149"/>
                    <a:pt x="510" y="153"/>
                  </a:cubicBezTo>
                  <a:cubicBezTo>
                    <a:pt x="520" y="161"/>
                    <a:pt x="544" y="150"/>
                    <a:pt x="543" y="147"/>
                  </a:cubicBezTo>
                  <a:close/>
                  <a:moveTo>
                    <a:pt x="537" y="220"/>
                  </a:moveTo>
                  <a:cubicBezTo>
                    <a:pt x="546" y="220"/>
                    <a:pt x="542" y="209"/>
                    <a:pt x="532" y="201"/>
                  </a:cubicBezTo>
                  <a:cubicBezTo>
                    <a:pt x="522" y="194"/>
                    <a:pt x="499" y="209"/>
                    <a:pt x="503" y="212"/>
                  </a:cubicBezTo>
                  <a:cubicBezTo>
                    <a:pt x="508" y="216"/>
                    <a:pt x="528" y="221"/>
                    <a:pt x="537" y="220"/>
                  </a:cubicBezTo>
                  <a:close/>
                  <a:moveTo>
                    <a:pt x="473" y="290"/>
                  </a:moveTo>
                  <a:cubicBezTo>
                    <a:pt x="484" y="298"/>
                    <a:pt x="481" y="284"/>
                    <a:pt x="493" y="285"/>
                  </a:cubicBezTo>
                  <a:cubicBezTo>
                    <a:pt x="506" y="285"/>
                    <a:pt x="506" y="265"/>
                    <a:pt x="508" y="257"/>
                  </a:cubicBezTo>
                  <a:cubicBezTo>
                    <a:pt x="510" y="250"/>
                    <a:pt x="498" y="250"/>
                    <a:pt x="501" y="256"/>
                  </a:cubicBezTo>
                  <a:cubicBezTo>
                    <a:pt x="504" y="261"/>
                    <a:pt x="501" y="267"/>
                    <a:pt x="500" y="260"/>
                  </a:cubicBezTo>
                  <a:cubicBezTo>
                    <a:pt x="499" y="254"/>
                    <a:pt x="489" y="260"/>
                    <a:pt x="486" y="255"/>
                  </a:cubicBezTo>
                  <a:cubicBezTo>
                    <a:pt x="482" y="250"/>
                    <a:pt x="497" y="249"/>
                    <a:pt x="500" y="243"/>
                  </a:cubicBezTo>
                  <a:cubicBezTo>
                    <a:pt x="504" y="236"/>
                    <a:pt x="489" y="237"/>
                    <a:pt x="492" y="232"/>
                  </a:cubicBezTo>
                  <a:cubicBezTo>
                    <a:pt x="496" y="227"/>
                    <a:pt x="470" y="233"/>
                    <a:pt x="478" y="236"/>
                  </a:cubicBezTo>
                  <a:cubicBezTo>
                    <a:pt x="485" y="239"/>
                    <a:pt x="478" y="243"/>
                    <a:pt x="471" y="238"/>
                  </a:cubicBezTo>
                  <a:cubicBezTo>
                    <a:pt x="464" y="233"/>
                    <a:pt x="445" y="241"/>
                    <a:pt x="452" y="247"/>
                  </a:cubicBezTo>
                  <a:cubicBezTo>
                    <a:pt x="457" y="251"/>
                    <a:pt x="474" y="244"/>
                    <a:pt x="464" y="257"/>
                  </a:cubicBezTo>
                  <a:cubicBezTo>
                    <a:pt x="455" y="270"/>
                    <a:pt x="451" y="253"/>
                    <a:pt x="442" y="255"/>
                  </a:cubicBezTo>
                  <a:cubicBezTo>
                    <a:pt x="433" y="256"/>
                    <a:pt x="437" y="267"/>
                    <a:pt x="450" y="271"/>
                  </a:cubicBezTo>
                  <a:cubicBezTo>
                    <a:pt x="464" y="275"/>
                    <a:pt x="462" y="283"/>
                    <a:pt x="473" y="290"/>
                  </a:cubicBezTo>
                  <a:close/>
                  <a:moveTo>
                    <a:pt x="555" y="210"/>
                  </a:moveTo>
                  <a:cubicBezTo>
                    <a:pt x="558" y="220"/>
                    <a:pt x="562" y="213"/>
                    <a:pt x="568" y="217"/>
                  </a:cubicBezTo>
                  <a:cubicBezTo>
                    <a:pt x="573" y="221"/>
                    <a:pt x="582" y="224"/>
                    <a:pt x="586" y="220"/>
                  </a:cubicBezTo>
                  <a:cubicBezTo>
                    <a:pt x="591" y="216"/>
                    <a:pt x="593" y="213"/>
                    <a:pt x="594" y="216"/>
                  </a:cubicBezTo>
                  <a:cubicBezTo>
                    <a:pt x="597" y="222"/>
                    <a:pt x="608" y="223"/>
                    <a:pt x="632" y="223"/>
                  </a:cubicBezTo>
                  <a:cubicBezTo>
                    <a:pt x="656" y="224"/>
                    <a:pt x="650" y="213"/>
                    <a:pt x="657" y="217"/>
                  </a:cubicBezTo>
                  <a:cubicBezTo>
                    <a:pt x="664" y="221"/>
                    <a:pt x="680" y="221"/>
                    <a:pt x="687" y="220"/>
                  </a:cubicBezTo>
                  <a:cubicBezTo>
                    <a:pt x="694" y="218"/>
                    <a:pt x="697" y="207"/>
                    <a:pt x="697" y="202"/>
                  </a:cubicBezTo>
                  <a:cubicBezTo>
                    <a:pt x="696" y="196"/>
                    <a:pt x="643" y="192"/>
                    <a:pt x="633" y="197"/>
                  </a:cubicBezTo>
                  <a:cubicBezTo>
                    <a:pt x="624" y="203"/>
                    <a:pt x="609" y="195"/>
                    <a:pt x="601" y="199"/>
                  </a:cubicBezTo>
                  <a:cubicBezTo>
                    <a:pt x="594" y="203"/>
                    <a:pt x="596" y="194"/>
                    <a:pt x="583" y="193"/>
                  </a:cubicBezTo>
                  <a:cubicBezTo>
                    <a:pt x="569" y="193"/>
                    <a:pt x="584" y="186"/>
                    <a:pt x="586" y="183"/>
                  </a:cubicBezTo>
                  <a:cubicBezTo>
                    <a:pt x="589" y="180"/>
                    <a:pt x="566" y="172"/>
                    <a:pt x="556" y="174"/>
                  </a:cubicBezTo>
                  <a:cubicBezTo>
                    <a:pt x="547" y="176"/>
                    <a:pt x="541" y="171"/>
                    <a:pt x="532" y="167"/>
                  </a:cubicBezTo>
                  <a:cubicBezTo>
                    <a:pt x="523" y="163"/>
                    <a:pt x="499" y="163"/>
                    <a:pt x="504" y="171"/>
                  </a:cubicBezTo>
                  <a:cubicBezTo>
                    <a:pt x="507" y="176"/>
                    <a:pt x="536" y="186"/>
                    <a:pt x="539" y="181"/>
                  </a:cubicBezTo>
                  <a:cubicBezTo>
                    <a:pt x="542" y="176"/>
                    <a:pt x="550" y="187"/>
                    <a:pt x="554" y="193"/>
                  </a:cubicBezTo>
                  <a:cubicBezTo>
                    <a:pt x="559" y="198"/>
                    <a:pt x="551" y="200"/>
                    <a:pt x="555" y="210"/>
                  </a:cubicBezTo>
                  <a:close/>
                  <a:moveTo>
                    <a:pt x="580" y="151"/>
                  </a:moveTo>
                  <a:cubicBezTo>
                    <a:pt x="571" y="147"/>
                    <a:pt x="560" y="156"/>
                    <a:pt x="569" y="160"/>
                  </a:cubicBezTo>
                  <a:cubicBezTo>
                    <a:pt x="577" y="163"/>
                    <a:pt x="589" y="156"/>
                    <a:pt x="580" y="151"/>
                  </a:cubicBezTo>
                  <a:close/>
                  <a:moveTo>
                    <a:pt x="508" y="95"/>
                  </a:moveTo>
                  <a:cubicBezTo>
                    <a:pt x="516" y="99"/>
                    <a:pt x="511" y="104"/>
                    <a:pt x="519" y="107"/>
                  </a:cubicBezTo>
                  <a:cubicBezTo>
                    <a:pt x="527" y="111"/>
                    <a:pt x="550" y="103"/>
                    <a:pt x="552" y="108"/>
                  </a:cubicBezTo>
                  <a:cubicBezTo>
                    <a:pt x="554" y="114"/>
                    <a:pt x="529" y="114"/>
                    <a:pt x="532" y="118"/>
                  </a:cubicBezTo>
                  <a:cubicBezTo>
                    <a:pt x="536" y="121"/>
                    <a:pt x="550" y="127"/>
                    <a:pt x="548" y="130"/>
                  </a:cubicBezTo>
                  <a:cubicBezTo>
                    <a:pt x="546" y="133"/>
                    <a:pt x="572" y="141"/>
                    <a:pt x="575" y="137"/>
                  </a:cubicBezTo>
                  <a:cubicBezTo>
                    <a:pt x="577" y="133"/>
                    <a:pt x="584" y="134"/>
                    <a:pt x="591" y="137"/>
                  </a:cubicBezTo>
                  <a:cubicBezTo>
                    <a:pt x="597" y="139"/>
                    <a:pt x="598" y="121"/>
                    <a:pt x="602" y="124"/>
                  </a:cubicBezTo>
                  <a:cubicBezTo>
                    <a:pt x="607" y="127"/>
                    <a:pt x="606" y="118"/>
                    <a:pt x="614" y="115"/>
                  </a:cubicBezTo>
                  <a:cubicBezTo>
                    <a:pt x="621" y="112"/>
                    <a:pt x="632" y="111"/>
                    <a:pt x="633" y="108"/>
                  </a:cubicBezTo>
                  <a:cubicBezTo>
                    <a:pt x="633" y="106"/>
                    <a:pt x="631" y="102"/>
                    <a:pt x="622" y="103"/>
                  </a:cubicBezTo>
                  <a:cubicBezTo>
                    <a:pt x="613" y="104"/>
                    <a:pt x="607" y="101"/>
                    <a:pt x="611" y="96"/>
                  </a:cubicBezTo>
                  <a:cubicBezTo>
                    <a:pt x="615" y="91"/>
                    <a:pt x="601" y="89"/>
                    <a:pt x="606" y="85"/>
                  </a:cubicBezTo>
                  <a:cubicBezTo>
                    <a:pt x="611" y="81"/>
                    <a:pt x="596" y="77"/>
                    <a:pt x="598" y="83"/>
                  </a:cubicBezTo>
                  <a:cubicBezTo>
                    <a:pt x="599" y="89"/>
                    <a:pt x="589" y="84"/>
                    <a:pt x="587" y="78"/>
                  </a:cubicBezTo>
                  <a:cubicBezTo>
                    <a:pt x="586" y="73"/>
                    <a:pt x="565" y="71"/>
                    <a:pt x="552" y="59"/>
                  </a:cubicBezTo>
                  <a:cubicBezTo>
                    <a:pt x="538" y="47"/>
                    <a:pt x="524" y="55"/>
                    <a:pt x="532" y="56"/>
                  </a:cubicBezTo>
                  <a:cubicBezTo>
                    <a:pt x="540" y="58"/>
                    <a:pt x="540" y="62"/>
                    <a:pt x="533" y="61"/>
                  </a:cubicBezTo>
                  <a:cubicBezTo>
                    <a:pt x="527" y="61"/>
                    <a:pt x="515" y="62"/>
                    <a:pt x="526" y="66"/>
                  </a:cubicBezTo>
                  <a:cubicBezTo>
                    <a:pt x="536" y="70"/>
                    <a:pt x="525" y="71"/>
                    <a:pt x="516" y="71"/>
                  </a:cubicBezTo>
                  <a:cubicBezTo>
                    <a:pt x="508" y="71"/>
                    <a:pt x="507" y="82"/>
                    <a:pt x="518" y="84"/>
                  </a:cubicBezTo>
                  <a:cubicBezTo>
                    <a:pt x="529" y="85"/>
                    <a:pt x="521" y="92"/>
                    <a:pt x="512" y="89"/>
                  </a:cubicBezTo>
                  <a:cubicBezTo>
                    <a:pt x="503" y="87"/>
                    <a:pt x="500" y="91"/>
                    <a:pt x="508" y="95"/>
                  </a:cubicBezTo>
                  <a:close/>
                  <a:moveTo>
                    <a:pt x="569" y="46"/>
                  </a:moveTo>
                  <a:cubicBezTo>
                    <a:pt x="576" y="41"/>
                    <a:pt x="581" y="44"/>
                    <a:pt x="575" y="47"/>
                  </a:cubicBezTo>
                  <a:cubicBezTo>
                    <a:pt x="569" y="50"/>
                    <a:pt x="571" y="52"/>
                    <a:pt x="580" y="52"/>
                  </a:cubicBezTo>
                  <a:cubicBezTo>
                    <a:pt x="588" y="51"/>
                    <a:pt x="576" y="54"/>
                    <a:pt x="576" y="59"/>
                  </a:cubicBezTo>
                  <a:cubicBezTo>
                    <a:pt x="576" y="64"/>
                    <a:pt x="586" y="61"/>
                    <a:pt x="587" y="66"/>
                  </a:cubicBezTo>
                  <a:cubicBezTo>
                    <a:pt x="587" y="71"/>
                    <a:pt x="609" y="73"/>
                    <a:pt x="615" y="67"/>
                  </a:cubicBezTo>
                  <a:cubicBezTo>
                    <a:pt x="622" y="61"/>
                    <a:pt x="619" y="69"/>
                    <a:pt x="619" y="73"/>
                  </a:cubicBezTo>
                  <a:cubicBezTo>
                    <a:pt x="618" y="77"/>
                    <a:pt x="649" y="80"/>
                    <a:pt x="651" y="75"/>
                  </a:cubicBezTo>
                  <a:cubicBezTo>
                    <a:pt x="652" y="70"/>
                    <a:pt x="657" y="72"/>
                    <a:pt x="663" y="74"/>
                  </a:cubicBezTo>
                  <a:cubicBezTo>
                    <a:pt x="669" y="75"/>
                    <a:pt x="698" y="68"/>
                    <a:pt x="699" y="62"/>
                  </a:cubicBezTo>
                  <a:cubicBezTo>
                    <a:pt x="699" y="56"/>
                    <a:pt x="708" y="65"/>
                    <a:pt x="699" y="72"/>
                  </a:cubicBezTo>
                  <a:cubicBezTo>
                    <a:pt x="689" y="78"/>
                    <a:pt x="670" y="77"/>
                    <a:pt x="662" y="80"/>
                  </a:cubicBezTo>
                  <a:cubicBezTo>
                    <a:pt x="653" y="82"/>
                    <a:pt x="667" y="88"/>
                    <a:pt x="676" y="95"/>
                  </a:cubicBezTo>
                  <a:cubicBezTo>
                    <a:pt x="684" y="101"/>
                    <a:pt x="665" y="98"/>
                    <a:pt x="657" y="89"/>
                  </a:cubicBezTo>
                  <a:cubicBezTo>
                    <a:pt x="649" y="81"/>
                    <a:pt x="631" y="81"/>
                    <a:pt x="621" y="81"/>
                  </a:cubicBezTo>
                  <a:cubicBezTo>
                    <a:pt x="612" y="82"/>
                    <a:pt x="615" y="99"/>
                    <a:pt x="622" y="99"/>
                  </a:cubicBezTo>
                  <a:cubicBezTo>
                    <a:pt x="629" y="99"/>
                    <a:pt x="636" y="102"/>
                    <a:pt x="643" y="113"/>
                  </a:cubicBezTo>
                  <a:cubicBezTo>
                    <a:pt x="650" y="124"/>
                    <a:pt x="665" y="121"/>
                    <a:pt x="665" y="126"/>
                  </a:cubicBezTo>
                  <a:cubicBezTo>
                    <a:pt x="665" y="131"/>
                    <a:pt x="645" y="122"/>
                    <a:pt x="634" y="120"/>
                  </a:cubicBezTo>
                  <a:cubicBezTo>
                    <a:pt x="623" y="118"/>
                    <a:pt x="606" y="125"/>
                    <a:pt x="605" y="133"/>
                  </a:cubicBezTo>
                  <a:cubicBezTo>
                    <a:pt x="605" y="141"/>
                    <a:pt x="621" y="140"/>
                    <a:pt x="632" y="134"/>
                  </a:cubicBezTo>
                  <a:cubicBezTo>
                    <a:pt x="643" y="127"/>
                    <a:pt x="635" y="136"/>
                    <a:pt x="630" y="141"/>
                  </a:cubicBezTo>
                  <a:cubicBezTo>
                    <a:pt x="624" y="146"/>
                    <a:pt x="643" y="150"/>
                    <a:pt x="643" y="156"/>
                  </a:cubicBezTo>
                  <a:cubicBezTo>
                    <a:pt x="643" y="162"/>
                    <a:pt x="629" y="160"/>
                    <a:pt x="628" y="154"/>
                  </a:cubicBezTo>
                  <a:cubicBezTo>
                    <a:pt x="626" y="149"/>
                    <a:pt x="621" y="143"/>
                    <a:pt x="608" y="144"/>
                  </a:cubicBezTo>
                  <a:cubicBezTo>
                    <a:pt x="595" y="145"/>
                    <a:pt x="599" y="154"/>
                    <a:pt x="607" y="155"/>
                  </a:cubicBezTo>
                  <a:cubicBezTo>
                    <a:pt x="615" y="156"/>
                    <a:pt x="615" y="162"/>
                    <a:pt x="606" y="162"/>
                  </a:cubicBezTo>
                  <a:cubicBezTo>
                    <a:pt x="597" y="162"/>
                    <a:pt x="577" y="168"/>
                    <a:pt x="583" y="174"/>
                  </a:cubicBezTo>
                  <a:cubicBezTo>
                    <a:pt x="590" y="180"/>
                    <a:pt x="616" y="174"/>
                    <a:pt x="620" y="178"/>
                  </a:cubicBezTo>
                  <a:cubicBezTo>
                    <a:pt x="625" y="182"/>
                    <a:pt x="637" y="183"/>
                    <a:pt x="640" y="179"/>
                  </a:cubicBezTo>
                  <a:cubicBezTo>
                    <a:pt x="643" y="174"/>
                    <a:pt x="653" y="176"/>
                    <a:pt x="663" y="176"/>
                  </a:cubicBezTo>
                  <a:cubicBezTo>
                    <a:pt x="673" y="176"/>
                    <a:pt x="676" y="178"/>
                    <a:pt x="680" y="182"/>
                  </a:cubicBezTo>
                  <a:cubicBezTo>
                    <a:pt x="685" y="186"/>
                    <a:pt x="693" y="184"/>
                    <a:pt x="698" y="180"/>
                  </a:cubicBezTo>
                  <a:cubicBezTo>
                    <a:pt x="704" y="176"/>
                    <a:pt x="704" y="176"/>
                    <a:pt x="711" y="176"/>
                  </a:cubicBezTo>
                  <a:cubicBezTo>
                    <a:pt x="718" y="176"/>
                    <a:pt x="719" y="172"/>
                    <a:pt x="716" y="166"/>
                  </a:cubicBezTo>
                  <a:cubicBezTo>
                    <a:pt x="712" y="161"/>
                    <a:pt x="703" y="170"/>
                    <a:pt x="702" y="166"/>
                  </a:cubicBezTo>
                  <a:cubicBezTo>
                    <a:pt x="701" y="161"/>
                    <a:pt x="693" y="160"/>
                    <a:pt x="679" y="162"/>
                  </a:cubicBezTo>
                  <a:cubicBezTo>
                    <a:pt x="665" y="164"/>
                    <a:pt x="671" y="153"/>
                    <a:pt x="679" y="155"/>
                  </a:cubicBezTo>
                  <a:cubicBezTo>
                    <a:pt x="688" y="158"/>
                    <a:pt x="699" y="157"/>
                    <a:pt x="709" y="154"/>
                  </a:cubicBezTo>
                  <a:cubicBezTo>
                    <a:pt x="718" y="152"/>
                    <a:pt x="711" y="147"/>
                    <a:pt x="711" y="143"/>
                  </a:cubicBezTo>
                  <a:cubicBezTo>
                    <a:pt x="711" y="139"/>
                    <a:pt x="723" y="142"/>
                    <a:pt x="732" y="142"/>
                  </a:cubicBezTo>
                  <a:cubicBezTo>
                    <a:pt x="741" y="142"/>
                    <a:pt x="754" y="127"/>
                    <a:pt x="754" y="119"/>
                  </a:cubicBezTo>
                  <a:cubicBezTo>
                    <a:pt x="755" y="110"/>
                    <a:pt x="734" y="112"/>
                    <a:pt x="724" y="112"/>
                  </a:cubicBezTo>
                  <a:cubicBezTo>
                    <a:pt x="714" y="112"/>
                    <a:pt x="731" y="105"/>
                    <a:pt x="750" y="106"/>
                  </a:cubicBezTo>
                  <a:cubicBezTo>
                    <a:pt x="769" y="107"/>
                    <a:pt x="760" y="98"/>
                    <a:pt x="764" y="95"/>
                  </a:cubicBezTo>
                  <a:cubicBezTo>
                    <a:pt x="767" y="92"/>
                    <a:pt x="776" y="99"/>
                    <a:pt x="786" y="97"/>
                  </a:cubicBezTo>
                  <a:cubicBezTo>
                    <a:pt x="795" y="95"/>
                    <a:pt x="789" y="87"/>
                    <a:pt x="795" y="87"/>
                  </a:cubicBezTo>
                  <a:cubicBezTo>
                    <a:pt x="800" y="87"/>
                    <a:pt x="810" y="80"/>
                    <a:pt x="831" y="68"/>
                  </a:cubicBezTo>
                  <a:cubicBezTo>
                    <a:pt x="851" y="57"/>
                    <a:pt x="867" y="59"/>
                    <a:pt x="868" y="52"/>
                  </a:cubicBezTo>
                  <a:cubicBezTo>
                    <a:pt x="869" y="46"/>
                    <a:pt x="840" y="52"/>
                    <a:pt x="835" y="50"/>
                  </a:cubicBezTo>
                  <a:cubicBezTo>
                    <a:pt x="830" y="48"/>
                    <a:pt x="855" y="43"/>
                    <a:pt x="861" y="44"/>
                  </a:cubicBezTo>
                  <a:cubicBezTo>
                    <a:pt x="867" y="46"/>
                    <a:pt x="875" y="44"/>
                    <a:pt x="896" y="34"/>
                  </a:cubicBezTo>
                  <a:cubicBezTo>
                    <a:pt x="916" y="24"/>
                    <a:pt x="907" y="22"/>
                    <a:pt x="899" y="23"/>
                  </a:cubicBezTo>
                  <a:cubicBezTo>
                    <a:pt x="890" y="25"/>
                    <a:pt x="881" y="22"/>
                    <a:pt x="881" y="16"/>
                  </a:cubicBezTo>
                  <a:cubicBezTo>
                    <a:pt x="882" y="11"/>
                    <a:pt x="869" y="16"/>
                    <a:pt x="868" y="13"/>
                  </a:cubicBezTo>
                  <a:cubicBezTo>
                    <a:pt x="868" y="10"/>
                    <a:pt x="856" y="11"/>
                    <a:pt x="843" y="16"/>
                  </a:cubicBezTo>
                  <a:cubicBezTo>
                    <a:pt x="830" y="21"/>
                    <a:pt x="842" y="11"/>
                    <a:pt x="847" y="9"/>
                  </a:cubicBezTo>
                  <a:cubicBezTo>
                    <a:pt x="853" y="7"/>
                    <a:pt x="814" y="9"/>
                    <a:pt x="808" y="5"/>
                  </a:cubicBezTo>
                  <a:cubicBezTo>
                    <a:pt x="801" y="0"/>
                    <a:pt x="794" y="12"/>
                    <a:pt x="788" y="6"/>
                  </a:cubicBezTo>
                  <a:cubicBezTo>
                    <a:pt x="782" y="0"/>
                    <a:pt x="766" y="5"/>
                    <a:pt x="768" y="10"/>
                  </a:cubicBezTo>
                  <a:cubicBezTo>
                    <a:pt x="770" y="14"/>
                    <a:pt x="766" y="14"/>
                    <a:pt x="760" y="9"/>
                  </a:cubicBezTo>
                  <a:cubicBezTo>
                    <a:pt x="754" y="4"/>
                    <a:pt x="742" y="10"/>
                    <a:pt x="732" y="8"/>
                  </a:cubicBezTo>
                  <a:cubicBezTo>
                    <a:pt x="721" y="7"/>
                    <a:pt x="726" y="17"/>
                    <a:pt x="714" y="12"/>
                  </a:cubicBezTo>
                  <a:cubicBezTo>
                    <a:pt x="703" y="7"/>
                    <a:pt x="690" y="9"/>
                    <a:pt x="694" y="11"/>
                  </a:cubicBezTo>
                  <a:cubicBezTo>
                    <a:pt x="697" y="12"/>
                    <a:pt x="693" y="15"/>
                    <a:pt x="688" y="14"/>
                  </a:cubicBezTo>
                  <a:cubicBezTo>
                    <a:pt x="683" y="12"/>
                    <a:pt x="678" y="14"/>
                    <a:pt x="681" y="19"/>
                  </a:cubicBezTo>
                  <a:cubicBezTo>
                    <a:pt x="683" y="24"/>
                    <a:pt x="662" y="18"/>
                    <a:pt x="662" y="23"/>
                  </a:cubicBezTo>
                  <a:cubicBezTo>
                    <a:pt x="662" y="29"/>
                    <a:pt x="655" y="32"/>
                    <a:pt x="649" y="27"/>
                  </a:cubicBezTo>
                  <a:cubicBezTo>
                    <a:pt x="643" y="22"/>
                    <a:pt x="624" y="20"/>
                    <a:pt x="629" y="25"/>
                  </a:cubicBezTo>
                  <a:cubicBezTo>
                    <a:pt x="635" y="29"/>
                    <a:pt x="612" y="27"/>
                    <a:pt x="618" y="31"/>
                  </a:cubicBezTo>
                  <a:cubicBezTo>
                    <a:pt x="624" y="36"/>
                    <a:pt x="611" y="39"/>
                    <a:pt x="611" y="37"/>
                  </a:cubicBezTo>
                  <a:cubicBezTo>
                    <a:pt x="611" y="34"/>
                    <a:pt x="598" y="30"/>
                    <a:pt x="593" y="34"/>
                  </a:cubicBezTo>
                  <a:cubicBezTo>
                    <a:pt x="588" y="39"/>
                    <a:pt x="587" y="44"/>
                    <a:pt x="584" y="41"/>
                  </a:cubicBezTo>
                  <a:cubicBezTo>
                    <a:pt x="582" y="38"/>
                    <a:pt x="571" y="39"/>
                    <a:pt x="560" y="43"/>
                  </a:cubicBezTo>
                  <a:cubicBezTo>
                    <a:pt x="550" y="47"/>
                    <a:pt x="562" y="50"/>
                    <a:pt x="569" y="46"/>
                  </a:cubicBezTo>
                  <a:close/>
                  <a:moveTo>
                    <a:pt x="695" y="477"/>
                  </a:moveTo>
                  <a:cubicBezTo>
                    <a:pt x="698" y="477"/>
                    <a:pt x="705" y="464"/>
                    <a:pt x="696" y="465"/>
                  </a:cubicBezTo>
                  <a:cubicBezTo>
                    <a:pt x="687" y="465"/>
                    <a:pt x="689" y="478"/>
                    <a:pt x="695" y="477"/>
                  </a:cubicBezTo>
                  <a:close/>
                  <a:moveTo>
                    <a:pt x="651" y="466"/>
                  </a:moveTo>
                  <a:cubicBezTo>
                    <a:pt x="659" y="471"/>
                    <a:pt x="671" y="458"/>
                    <a:pt x="670" y="454"/>
                  </a:cubicBezTo>
                  <a:cubicBezTo>
                    <a:pt x="669" y="450"/>
                    <a:pt x="641" y="460"/>
                    <a:pt x="651" y="466"/>
                  </a:cubicBezTo>
                  <a:close/>
                  <a:moveTo>
                    <a:pt x="687" y="439"/>
                  </a:moveTo>
                  <a:cubicBezTo>
                    <a:pt x="688" y="434"/>
                    <a:pt x="670" y="432"/>
                    <a:pt x="671" y="426"/>
                  </a:cubicBezTo>
                  <a:cubicBezTo>
                    <a:pt x="672" y="421"/>
                    <a:pt x="655" y="416"/>
                    <a:pt x="649" y="413"/>
                  </a:cubicBezTo>
                  <a:cubicBezTo>
                    <a:pt x="644" y="410"/>
                    <a:pt x="635" y="409"/>
                    <a:pt x="635" y="403"/>
                  </a:cubicBezTo>
                  <a:cubicBezTo>
                    <a:pt x="635" y="397"/>
                    <a:pt x="623" y="401"/>
                    <a:pt x="623" y="410"/>
                  </a:cubicBezTo>
                  <a:cubicBezTo>
                    <a:pt x="622" y="419"/>
                    <a:pt x="617" y="417"/>
                    <a:pt x="620" y="426"/>
                  </a:cubicBezTo>
                  <a:cubicBezTo>
                    <a:pt x="622" y="434"/>
                    <a:pt x="609" y="436"/>
                    <a:pt x="610" y="441"/>
                  </a:cubicBezTo>
                  <a:cubicBezTo>
                    <a:pt x="612" y="445"/>
                    <a:pt x="618" y="440"/>
                    <a:pt x="624" y="440"/>
                  </a:cubicBezTo>
                  <a:cubicBezTo>
                    <a:pt x="630" y="440"/>
                    <a:pt x="623" y="448"/>
                    <a:pt x="630" y="449"/>
                  </a:cubicBezTo>
                  <a:cubicBezTo>
                    <a:pt x="636" y="450"/>
                    <a:pt x="647" y="443"/>
                    <a:pt x="649" y="439"/>
                  </a:cubicBezTo>
                  <a:cubicBezTo>
                    <a:pt x="652" y="435"/>
                    <a:pt x="657" y="433"/>
                    <a:pt x="664" y="438"/>
                  </a:cubicBezTo>
                  <a:cubicBezTo>
                    <a:pt x="671" y="443"/>
                    <a:pt x="686" y="444"/>
                    <a:pt x="687" y="439"/>
                  </a:cubicBezTo>
                  <a:close/>
                  <a:moveTo>
                    <a:pt x="850" y="395"/>
                  </a:moveTo>
                  <a:cubicBezTo>
                    <a:pt x="856" y="395"/>
                    <a:pt x="857" y="403"/>
                    <a:pt x="867" y="411"/>
                  </a:cubicBezTo>
                  <a:cubicBezTo>
                    <a:pt x="876" y="419"/>
                    <a:pt x="877" y="413"/>
                    <a:pt x="879" y="408"/>
                  </a:cubicBezTo>
                  <a:cubicBezTo>
                    <a:pt x="880" y="402"/>
                    <a:pt x="891" y="407"/>
                    <a:pt x="890" y="401"/>
                  </a:cubicBezTo>
                  <a:cubicBezTo>
                    <a:pt x="890" y="396"/>
                    <a:pt x="899" y="389"/>
                    <a:pt x="905" y="387"/>
                  </a:cubicBezTo>
                  <a:cubicBezTo>
                    <a:pt x="911" y="384"/>
                    <a:pt x="900" y="378"/>
                    <a:pt x="892" y="379"/>
                  </a:cubicBezTo>
                  <a:cubicBezTo>
                    <a:pt x="884" y="379"/>
                    <a:pt x="882" y="374"/>
                    <a:pt x="882" y="370"/>
                  </a:cubicBezTo>
                  <a:cubicBezTo>
                    <a:pt x="882" y="367"/>
                    <a:pt x="867" y="358"/>
                    <a:pt x="862" y="360"/>
                  </a:cubicBezTo>
                  <a:cubicBezTo>
                    <a:pt x="857" y="361"/>
                    <a:pt x="849" y="353"/>
                    <a:pt x="842" y="353"/>
                  </a:cubicBezTo>
                  <a:cubicBezTo>
                    <a:pt x="836" y="352"/>
                    <a:pt x="826" y="347"/>
                    <a:pt x="827" y="340"/>
                  </a:cubicBezTo>
                  <a:cubicBezTo>
                    <a:pt x="828" y="333"/>
                    <a:pt x="840" y="342"/>
                    <a:pt x="843" y="337"/>
                  </a:cubicBezTo>
                  <a:cubicBezTo>
                    <a:pt x="845" y="331"/>
                    <a:pt x="830" y="334"/>
                    <a:pt x="830" y="330"/>
                  </a:cubicBezTo>
                  <a:cubicBezTo>
                    <a:pt x="829" y="326"/>
                    <a:pt x="833" y="328"/>
                    <a:pt x="836" y="325"/>
                  </a:cubicBezTo>
                  <a:cubicBezTo>
                    <a:pt x="839" y="323"/>
                    <a:pt x="834" y="318"/>
                    <a:pt x="830" y="316"/>
                  </a:cubicBezTo>
                  <a:cubicBezTo>
                    <a:pt x="827" y="314"/>
                    <a:pt x="826" y="320"/>
                    <a:pt x="822" y="320"/>
                  </a:cubicBezTo>
                  <a:cubicBezTo>
                    <a:pt x="819" y="320"/>
                    <a:pt x="822" y="314"/>
                    <a:pt x="824" y="311"/>
                  </a:cubicBezTo>
                  <a:cubicBezTo>
                    <a:pt x="827" y="307"/>
                    <a:pt x="813" y="303"/>
                    <a:pt x="807" y="305"/>
                  </a:cubicBezTo>
                  <a:cubicBezTo>
                    <a:pt x="801" y="307"/>
                    <a:pt x="799" y="304"/>
                    <a:pt x="799" y="300"/>
                  </a:cubicBezTo>
                  <a:cubicBezTo>
                    <a:pt x="799" y="296"/>
                    <a:pt x="788" y="300"/>
                    <a:pt x="784" y="303"/>
                  </a:cubicBezTo>
                  <a:cubicBezTo>
                    <a:pt x="780" y="306"/>
                    <a:pt x="775" y="300"/>
                    <a:pt x="780" y="299"/>
                  </a:cubicBezTo>
                  <a:cubicBezTo>
                    <a:pt x="785" y="299"/>
                    <a:pt x="791" y="295"/>
                    <a:pt x="790" y="290"/>
                  </a:cubicBezTo>
                  <a:cubicBezTo>
                    <a:pt x="788" y="286"/>
                    <a:pt x="775" y="285"/>
                    <a:pt x="773" y="291"/>
                  </a:cubicBezTo>
                  <a:cubicBezTo>
                    <a:pt x="770" y="296"/>
                    <a:pt x="760" y="285"/>
                    <a:pt x="760" y="280"/>
                  </a:cubicBezTo>
                  <a:cubicBezTo>
                    <a:pt x="760" y="276"/>
                    <a:pt x="744" y="280"/>
                    <a:pt x="746" y="272"/>
                  </a:cubicBezTo>
                  <a:cubicBezTo>
                    <a:pt x="748" y="265"/>
                    <a:pt x="727" y="263"/>
                    <a:pt x="722" y="263"/>
                  </a:cubicBezTo>
                  <a:cubicBezTo>
                    <a:pt x="716" y="263"/>
                    <a:pt x="708" y="267"/>
                    <a:pt x="709" y="272"/>
                  </a:cubicBezTo>
                  <a:cubicBezTo>
                    <a:pt x="710" y="277"/>
                    <a:pt x="703" y="275"/>
                    <a:pt x="702" y="270"/>
                  </a:cubicBezTo>
                  <a:cubicBezTo>
                    <a:pt x="701" y="264"/>
                    <a:pt x="688" y="276"/>
                    <a:pt x="684" y="276"/>
                  </a:cubicBezTo>
                  <a:cubicBezTo>
                    <a:pt x="680" y="276"/>
                    <a:pt x="686" y="261"/>
                    <a:pt x="684" y="257"/>
                  </a:cubicBezTo>
                  <a:cubicBezTo>
                    <a:pt x="682" y="252"/>
                    <a:pt x="679" y="251"/>
                    <a:pt x="676" y="243"/>
                  </a:cubicBezTo>
                  <a:cubicBezTo>
                    <a:pt x="673" y="236"/>
                    <a:pt x="658" y="239"/>
                    <a:pt x="654" y="243"/>
                  </a:cubicBezTo>
                  <a:cubicBezTo>
                    <a:pt x="650" y="248"/>
                    <a:pt x="637" y="246"/>
                    <a:pt x="630" y="253"/>
                  </a:cubicBezTo>
                  <a:cubicBezTo>
                    <a:pt x="623" y="260"/>
                    <a:pt x="631" y="267"/>
                    <a:pt x="634" y="269"/>
                  </a:cubicBezTo>
                  <a:cubicBezTo>
                    <a:pt x="637" y="272"/>
                    <a:pt x="623" y="276"/>
                    <a:pt x="628" y="280"/>
                  </a:cubicBezTo>
                  <a:cubicBezTo>
                    <a:pt x="632" y="284"/>
                    <a:pt x="639" y="282"/>
                    <a:pt x="640" y="288"/>
                  </a:cubicBezTo>
                  <a:cubicBezTo>
                    <a:pt x="640" y="295"/>
                    <a:pt x="623" y="286"/>
                    <a:pt x="621" y="281"/>
                  </a:cubicBezTo>
                  <a:cubicBezTo>
                    <a:pt x="618" y="275"/>
                    <a:pt x="622" y="270"/>
                    <a:pt x="618" y="266"/>
                  </a:cubicBezTo>
                  <a:cubicBezTo>
                    <a:pt x="615" y="262"/>
                    <a:pt x="618" y="257"/>
                    <a:pt x="624" y="250"/>
                  </a:cubicBezTo>
                  <a:cubicBezTo>
                    <a:pt x="631" y="243"/>
                    <a:pt x="636" y="244"/>
                    <a:pt x="636" y="240"/>
                  </a:cubicBezTo>
                  <a:cubicBezTo>
                    <a:pt x="636" y="236"/>
                    <a:pt x="608" y="236"/>
                    <a:pt x="591" y="251"/>
                  </a:cubicBezTo>
                  <a:cubicBezTo>
                    <a:pt x="575" y="266"/>
                    <a:pt x="580" y="286"/>
                    <a:pt x="581" y="290"/>
                  </a:cubicBezTo>
                  <a:cubicBezTo>
                    <a:pt x="582" y="294"/>
                    <a:pt x="596" y="292"/>
                    <a:pt x="605" y="295"/>
                  </a:cubicBezTo>
                  <a:cubicBezTo>
                    <a:pt x="613" y="297"/>
                    <a:pt x="609" y="301"/>
                    <a:pt x="602" y="300"/>
                  </a:cubicBezTo>
                  <a:cubicBezTo>
                    <a:pt x="596" y="299"/>
                    <a:pt x="585" y="297"/>
                    <a:pt x="585" y="301"/>
                  </a:cubicBezTo>
                  <a:cubicBezTo>
                    <a:pt x="586" y="306"/>
                    <a:pt x="599" y="314"/>
                    <a:pt x="607" y="312"/>
                  </a:cubicBezTo>
                  <a:cubicBezTo>
                    <a:pt x="615" y="310"/>
                    <a:pt x="615" y="310"/>
                    <a:pt x="619" y="315"/>
                  </a:cubicBezTo>
                  <a:cubicBezTo>
                    <a:pt x="622" y="319"/>
                    <a:pt x="632" y="318"/>
                    <a:pt x="641" y="318"/>
                  </a:cubicBezTo>
                  <a:cubicBezTo>
                    <a:pt x="651" y="319"/>
                    <a:pt x="662" y="322"/>
                    <a:pt x="666" y="323"/>
                  </a:cubicBezTo>
                  <a:cubicBezTo>
                    <a:pt x="671" y="323"/>
                    <a:pt x="676" y="320"/>
                    <a:pt x="678" y="318"/>
                  </a:cubicBezTo>
                  <a:cubicBezTo>
                    <a:pt x="679" y="315"/>
                    <a:pt x="698" y="322"/>
                    <a:pt x="703" y="321"/>
                  </a:cubicBezTo>
                  <a:cubicBezTo>
                    <a:pt x="709" y="321"/>
                    <a:pt x="705" y="316"/>
                    <a:pt x="702" y="314"/>
                  </a:cubicBezTo>
                  <a:cubicBezTo>
                    <a:pt x="698" y="313"/>
                    <a:pt x="700" y="306"/>
                    <a:pt x="704" y="309"/>
                  </a:cubicBezTo>
                  <a:cubicBezTo>
                    <a:pt x="709" y="311"/>
                    <a:pt x="716" y="313"/>
                    <a:pt x="718" y="317"/>
                  </a:cubicBezTo>
                  <a:cubicBezTo>
                    <a:pt x="719" y="321"/>
                    <a:pt x="723" y="319"/>
                    <a:pt x="724" y="323"/>
                  </a:cubicBezTo>
                  <a:cubicBezTo>
                    <a:pt x="724" y="326"/>
                    <a:pt x="740" y="330"/>
                    <a:pt x="741" y="334"/>
                  </a:cubicBezTo>
                  <a:cubicBezTo>
                    <a:pt x="741" y="338"/>
                    <a:pt x="725" y="340"/>
                    <a:pt x="730" y="344"/>
                  </a:cubicBezTo>
                  <a:cubicBezTo>
                    <a:pt x="734" y="347"/>
                    <a:pt x="741" y="339"/>
                    <a:pt x="747" y="339"/>
                  </a:cubicBezTo>
                  <a:cubicBezTo>
                    <a:pt x="753" y="338"/>
                    <a:pt x="753" y="352"/>
                    <a:pt x="758" y="350"/>
                  </a:cubicBezTo>
                  <a:cubicBezTo>
                    <a:pt x="764" y="347"/>
                    <a:pt x="769" y="352"/>
                    <a:pt x="775" y="361"/>
                  </a:cubicBezTo>
                  <a:cubicBezTo>
                    <a:pt x="781" y="369"/>
                    <a:pt x="774" y="377"/>
                    <a:pt x="775" y="380"/>
                  </a:cubicBezTo>
                  <a:cubicBezTo>
                    <a:pt x="775" y="383"/>
                    <a:pt x="787" y="382"/>
                    <a:pt x="793" y="379"/>
                  </a:cubicBezTo>
                  <a:cubicBezTo>
                    <a:pt x="800" y="375"/>
                    <a:pt x="806" y="383"/>
                    <a:pt x="811" y="387"/>
                  </a:cubicBezTo>
                  <a:cubicBezTo>
                    <a:pt x="816" y="392"/>
                    <a:pt x="792" y="399"/>
                    <a:pt x="794" y="395"/>
                  </a:cubicBezTo>
                  <a:cubicBezTo>
                    <a:pt x="796" y="391"/>
                    <a:pt x="780" y="379"/>
                    <a:pt x="766" y="385"/>
                  </a:cubicBezTo>
                  <a:cubicBezTo>
                    <a:pt x="751" y="390"/>
                    <a:pt x="761" y="399"/>
                    <a:pt x="763" y="404"/>
                  </a:cubicBezTo>
                  <a:cubicBezTo>
                    <a:pt x="764" y="409"/>
                    <a:pt x="750" y="414"/>
                    <a:pt x="736" y="409"/>
                  </a:cubicBezTo>
                  <a:cubicBezTo>
                    <a:pt x="723" y="405"/>
                    <a:pt x="727" y="412"/>
                    <a:pt x="721" y="412"/>
                  </a:cubicBezTo>
                  <a:cubicBezTo>
                    <a:pt x="716" y="412"/>
                    <a:pt x="710" y="421"/>
                    <a:pt x="715" y="426"/>
                  </a:cubicBezTo>
                  <a:cubicBezTo>
                    <a:pt x="720" y="432"/>
                    <a:pt x="731" y="427"/>
                    <a:pt x="740" y="427"/>
                  </a:cubicBezTo>
                  <a:cubicBezTo>
                    <a:pt x="749" y="428"/>
                    <a:pt x="750" y="430"/>
                    <a:pt x="751" y="425"/>
                  </a:cubicBezTo>
                  <a:cubicBezTo>
                    <a:pt x="752" y="420"/>
                    <a:pt x="761" y="423"/>
                    <a:pt x="768" y="424"/>
                  </a:cubicBezTo>
                  <a:cubicBezTo>
                    <a:pt x="774" y="426"/>
                    <a:pt x="773" y="435"/>
                    <a:pt x="781" y="436"/>
                  </a:cubicBezTo>
                  <a:cubicBezTo>
                    <a:pt x="789" y="437"/>
                    <a:pt x="782" y="445"/>
                    <a:pt x="787" y="450"/>
                  </a:cubicBezTo>
                  <a:cubicBezTo>
                    <a:pt x="792" y="456"/>
                    <a:pt x="808" y="453"/>
                    <a:pt x="814" y="459"/>
                  </a:cubicBezTo>
                  <a:cubicBezTo>
                    <a:pt x="820" y="465"/>
                    <a:pt x="846" y="476"/>
                    <a:pt x="849" y="472"/>
                  </a:cubicBezTo>
                  <a:cubicBezTo>
                    <a:pt x="853" y="467"/>
                    <a:pt x="827" y="444"/>
                    <a:pt x="820" y="442"/>
                  </a:cubicBezTo>
                  <a:cubicBezTo>
                    <a:pt x="812" y="440"/>
                    <a:pt x="827" y="438"/>
                    <a:pt x="837" y="445"/>
                  </a:cubicBezTo>
                  <a:cubicBezTo>
                    <a:pt x="846" y="453"/>
                    <a:pt x="860" y="456"/>
                    <a:pt x="867" y="447"/>
                  </a:cubicBezTo>
                  <a:cubicBezTo>
                    <a:pt x="874" y="438"/>
                    <a:pt x="861" y="441"/>
                    <a:pt x="861" y="434"/>
                  </a:cubicBezTo>
                  <a:cubicBezTo>
                    <a:pt x="861" y="428"/>
                    <a:pt x="857" y="419"/>
                    <a:pt x="850" y="419"/>
                  </a:cubicBezTo>
                  <a:cubicBezTo>
                    <a:pt x="843" y="419"/>
                    <a:pt x="825" y="405"/>
                    <a:pt x="831" y="402"/>
                  </a:cubicBezTo>
                  <a:cubicBezTo>
                    <a:pt x="838" y="399"/>
                    <a:pt x="829" y="395"/>
                    <a:pt x="834" y="389"/>
                  </a:cubicBezTo>
                  <a:cubicBezTo>
                    <a:pt x="839" y="384"/>
                    <a:pt x="844" y="394"/>
                    <a:pt x="850" y="395"/>
                  </a:cubicBezTo>
                  <a:close/>
                  <a:moveTo>
                    <a:pt x="745" y="371"/>
                  </a:moveTo>
                  <a:cubicBezTo>
                    <a:pt x="751" y="370"/>
                    <a:pt x="750" y="360"/>
                    <a:pt x="746" y="356"/>
                  </a:cubicBezTo>
                  <a:cubicBezTo>
                    <a:pt x="744" y="352"/>
                    <a:pt x="737" y="352"/>
                    <a:pt x="732" y="352"/>
                  </a:cubicBezTo>
                  <a:cubicBezTo>
                    <a:pt x="726" y="353"/>
                    <a:pt x="717" y="361"/>
                    <a:pt x="722" y="370"/>
                  </a:cubicBezTo>
                  <a:cubicBezTo>
                    <a:pt x="727" y="378"/>
                    <a:pt x="739" y="372"/>
                    <a:pt x="745" y="371"/>
                  </a:cubicBezTo>
                  <a:close/>
                  <a:moveTo>
                    <a:pt x="682" y="241"/>
                  </a:moveTo>
                  <a:cubicBezTo>
                    <a:pt x="679" y="247"/>
                    <a:pt x="689" y="247"/>
                    <a:pt x="689" y="255"/>
                  </a:cubicBezTo>
                  <a:cubicBezTo>
                    <a:pt x="690" y="262"/>
                    <a:pt x="699" y="265"/>
                    <a:pt x="706" y="260"/>
                  </a:cubicBezTo>
                  <a:cubicBezTo>
                    <a:pt x="713" y="256"/>
                    <a:pt x="733" y="261"/>
                    <a:pt x="733" y="256"/>
                  </a:cubicBezTo>
                  <a:cubicBezTo>
                    <a:pt x="733" y="250"/>
                    <a:pt x="712" y="240"/>
                    <a:pt x="705" y="242"/>
                  </a:cubicBezTo>
                  <a:cubicBezTo>
                    <a:pt x="697" y="243"/>
                    <a:pt x="685" y="234"/>
                    <a:pt x="682" y="241"/>
                  </a:cubicBezTo>
                  <a:close/>
                  <a:moveTo>
                    <a:pt x="870" y="666"/>
                  </a:moveTo>
                  <a:cubicBezTo>
                    <a:pt x="871" y="670"/>
                    <a:pt x="900" y="682"/>
                    <a:pt x="901" y="677"/>
                  </a:cubicBezTo>
                  <a:cubicBezTo>
                    <a:pt x="902" y="671"/>
                    <a:pt x="869" y="663"/>
                    <a:pt x="870" y="666"/>
                  </a:cubicBezTo>
                  <a:close/>
                  <a:moveTo>
                    <a:pt x="997" y="696"/>
                  </a:moveTo>
                  <a:cubicBezTo>
                    <a:pt x="995" y="700"/>
                    <a:pt x="992" y="693"/>
                    <a:pt x="996" y="690"/>
                  </a:cubicBezTo>
                  <a:cubicBezTo>
                    <a:pt x="1000" y="687"/>
                    <a:pt x="995" y="685"/>
                    <a:pt x="991" y="687"/>
                  </a:cubicBezTo>
                  <a:cubicBezTo>
                    <a:pt x="987" y="689"/>
                    <a:pt x="988" y="678"/>
                    <a:pt x="992" y="676"/>
                  </a:cubicBezTo>
                  <a:cubicBezTo>
                    <a:pt x="996" y="674"/>
                    <a:pt x="983" y="670"/>
                    <a:pt x="983" y="674"/>
                  </a:cubicBezTo>
                  <a:cubicBezTo>
                    <a:pt x="983" y="678"/>
                    <a:pt x="974" y="675"/>
                    <a:pt x="973" y="672"/>
                  </a:cubicBezTo>
                  <a:cubicBezTo>
                    <a:pt x="972" y="669"/>
                    <a:pt x="966" y="668"/>
                    <a:pt x="968" y="665"/>
                  </a:cubicBezTo>
                  <a:cubicBezTo>
                    <a:pt x="970" y="663"/>
                    <a:pt x="960" y="662"/>
                    <a:pt x="959" y="666"/>
                  </a:cubicBezTo>
                  <a:cubicBezTo>
                    <a:pt x="958" y="670"/>
                    <a:pt x="955" y="663"/>
                    <a:pt x="960" y="658"/>
                  </a:cubicBezTo>
                  <a:cubicBezTo>
                    <a:pt x="965" y="652"/>
                    <a:pt x="964" y="648"/>
                    <a:pt x="968" y="645"/>
                  </a:cubicBezTo>
                  <a:cubicBezTo>
                    <a:pt x="973" y="642"/>
                    <a:pt x="968" y="639"/>
                    <a:pt x="963" y="641"/>
                  </a:cubicBezTo>
                  <a:cubicBezTo>
                    <a:pt x="958" y="643"/>
                    <a:pt x="945" y="662"/>
                    <a:pt x="945" y="667"/>
                  </a:cubicBezTo>
                  <a:cubicBezTo>
                    <a:pt x="945" y="672"/>
                    <a:pt x="944" y="678"/>
                    <a:pt x="940" y="677"/>
                  </a:cubicBezTo>
                  <a:cubicBezTo>
                    <a:pt x="935" y="677"/>
                    <a:pt x="930" y="681"/>
                    <a:pt x="933" y="684"/>
                  </a:cubicBezTo>
                  <a:cubicBezTo>
                    <a:pt x="937" y="687"/>
                    <a:pt x="924" y="694"/>
                    <a:pt x="930" y="698"/>
                  </a:cubicBezTo>
                  <a:cubicBezTo>
                    <a:pt x="934" y="700"/>
                    <a:pt x="941" y="697"/>
                    <a:pt x="947" y="697"/>
                  </a:cubicBezTo>
                  <a:cubicBezTo>
                    <a:pt x="953" y="698"/>
                    <a:pt x="958" y="698"/>
                    <a:pt x="963" y="695"/>
                  </a:cubicBezTo>
                  <a:cubicBezTo>
                    <a:pt x="968" y="691"/>
                    <a:pt x="968" y="698"/>
                    <a:pt x="974" y="697"/>
                  </a:cubicBezTo>
                  <a:cubicBezTo>
                    <a:pt x="979" y="697"/>
                    <a:pt x="971" y="702"/>
                    <a:pt x="971" y="705"/>
                  </a:cubicBezTo>
                  <a:cubicBezTo>
                    <a:pt x="971" y="709"/>
                    <a:pt x="977" y="703"/>
                    <a:pt x="981" y="701"/>
                  </a:cubicBezTo>
                  <a:cubicBezTo>
                    <a:pt x="985" y="699"/>
                    <a:pt x="990" y="701"/>
                    <a:pt x="988" y="705"/>
                  </a:cubicBezTo>
                  <a:cubicBezTo>
                    <a:pt x="986" y="708"/>
                    <a:pt x="999" y="711"/>
                    <a:pt x="1002" y="706"/>
                  </a:cubicBezTo>
                  <a:cubicBezTo>
                    <a:pt x="1005" y="701"/>
                    <a:pt x="999" y="692"/>
                    <a:pt x="997" y="696"/>
                  </a:cubicBezTo>
                  <a:close/>
                  <a:moveTo>
                    <a:pt x="93" y="604"/>
                  </a:moveTo>
                  <a:cubicBezTo>
                    <a:pt x="84" y="609"/>
                    <a:pt x="106" y="632"/>
                    <a:pt x="110" y="629"/>
                  </a:cubicBezTo>
                  <a:cubicBezTo>
                    <a:pt x="113" y="627"/>
                    <a:pt x="105" y="617"/>
                    <a:pt x="105" y="611"/>
                  </a:cubicBezTo>
                  <a:cubicBezTo>
                    <a:pt x="105" y="605"/>
                    <a:pt x="102" y="599"/>
                    <a:pt x="93" y="604"/>
                  </a:cubicBezTo>
                  <a:close/>
                  <a:moveTo>
                    <a:pt x="917" y="718"/>
                  </a:moveTo>
                  <a:cubicBezTo>
                    <a:pt x="913" y="719"/>
                    <a:pt x="916" y="713"/>
                    <a:pt x="917" y="710"/>
                  </a:cubicBezTo>
                  <a:cubicBezTo>
                    <a:pt x="917" y="708"/>
                    <a:pt x="909" y="712"/>
                    <a:pt x="909" y="715"/>
                  </a:cubicBezTo>
                  <a:cubicBezTo>
                    <a:pt x="909" y="718"/>
                    <a:pt x="903" y="719"/>
                    <a:pt x="903" y="721"/>
                  </a:cubicBezTo>
                  <a:cubicBezTo>
                    <a:pt x="903" y="727"/>
                    <a:pt x="902" y="724"/>
                    <a:pt x="898" y="726"/>
                  </a:cubicBezTo>
                  <a:cubicBezTo>
                    <a:pt x="894" y="728"/>
                    <a:pt x="879" y="726"/>
                    <a:pt x="878" y="723"/>
                  </a:cubicBezTo>
                  <a:cubicBezTo>
                    <a:pt x="878" y="719"/>
                    <a:pt x="867" y="717"/>
                    <a:pt x="866" y="713"/>
                  </a:cubicBezTo>
                  <a:cubicBezTo>
                    <a:pt x="866" y="708"/>
                    <a:pt x="860" y="706"/>
                    <a:pt x="865" y="701"/>
                  </a:cubicBezTo>
                  <a:cubicBezTo>
                    <a:pt x="869" y="696"/>
                    <a:pt x="864" y="693"/>
                    <a:pt x="860" y="697"/>
                  </a:cubicBezTo>
                  <a:cubicBezTo>
                    <a:pt x="855" y="701"/>
                    <a:pt x="853" y="695"/>
                    <a:pt x="859" y="693"/>
                  </a:cubicBezTo>
                  <a:cubicBezTo>
                    <a:pt x="864" y="691"/>
                    <a:pt x="875" y="688"/>
                    <a:pt x="870" y="678"/>
                  </a:cubicBezTo>
                  <a:cubicBezTo>
                    <a:pt x="864" y="668"/>
                    <a:pt x="830" y="681"/>
                    <a:pt x="821" y="686"/>
                  </a:cubicBezTo>
                  <a:cubicBezTo>
                    <a:pt x="812" y="691"/>
                    <a:pt x="801" y="707"/>
                    <a:pt x="796" y="707"/>
                  </a:cubicBezTo>
                  <a:cubicBezTo>
                    <a:pt x="792" y="707"/>
                    <a:pt x="805" y="699"/>
                    <a:pt x="807" y="696"/>
                  </a:cubicBezTo>
                  <a:cubicBezTo>
                    <a:pt x="809" y="692"/>
                    <a:pt x="806" y="689"/>
                    <a:pt x="809" y="690"/>
                  </a:cubicBezTo>
                  <a:cubicBezTo>
                    <a:pt x="812" y="692"/>
                    <a:pt x="819" y="680"/>
                    <a:pt x="825" y="676"/>
                  </a:cubicBezTo>
                  <a:cubicBezTo>
                    <a:pt x="830" y="672"/>
                    <a:pt x="836" y="675"/>
                    <a:pt x="836" y="672"/>
                  </a:cubicBezTo>
                  <a:cubicBezTo>
                    <a:pt x="837" y="669"/>
                    <a:pt x="840" y="667"/>
                    <a:pt x="845" y="662"/>
                  </a:cubicBezTo>
                  <a:cubicBezTo>
                    <a:pt x="850" y="658"/>
                    <a:pt x="909" y="658"/>
                    <a:pt x="915" y="659"/>
                  </a:cubicBezTo>
                  <a:cubicBezTo>
                    <a:pt x="921" y="659"/>
                    <a:pt x="932" y="651"/>
                    <a:pt x="935" y="646"/>
                  </a:cubicBezTo>
                  <a:cubicBezTo>
                    <a:pt x="939" y="641"/>
                    <a:pt x="943" y="641"/>
                    <a:pt x="951" y="642"/>
                  </a:cubicBezTo>
                  <a:cubicBezTo>
                    <a:pt x="959" y="642"/>
                    <a:pt x="963" y="635"/>
                    <a:pt x="967" y="632"/>
                  </a:cubicBezTo>
                  <a:cubicBezTo>
                    <a:pt x="971" y="629"/>
                    <a:pt x="969" y="628"/>
                    <a:pt x="966" y="627"/>
                  </a:cubicBezTo>
                  <a:cubicBezTo>
                    <a:pt x="962" y="627"/>
                    <a:pt x="959" y="624"/>
                    <a:pt x="962" y="624"/>
                  </a:cubicBezTo>
                  <a:cubicBezTo>
                    <a:pt x="966" y="624"/>
                    <a:pt x="968" y="622"/>
                    <a:pt x="969" y="617"/>
                  </a:cubicBezTo>
                  <a:cubicBezTo>
                    <a:pt x="971" y="613"/>
                    <a:pt x="968" y="615"/>
                    <a:pt x="963" y="609"/>
                  </a:cubicBezTo>
                  <a:cubicBezTo>
                    <a:pt x="958" y="602"/>
                    <a:pt x="956" y="611"/>
                    <a:pt x="951" y="610"/>
                  </a:cubicBezTo>
                  <a:cubicBezTo>
                    <a:pt x="946" y="610"/>
                    <a:pt x="954" y="604"/>
                    <a:pt x="950" y="601"/>
                  </a:cubicBezTo>
                  <a:cubicBezTo>
                    <a:pt x="946" y="599"/>
                    <a:pt x="939" y="600"/>
                    <a:pt x="933" y="605"/>
                  </a:cubicBezTo>
                  <a:cubicBezTo>
                    <a:pt x="927" y="610"/>
                    <a:pt x="927" y="605"/>
                    <a:pt x="922" y="610"/>
                  </a:cubicBezTo>
                  <a:cubicBezTo>
                    <a:pt x="917" y="615"/>
                    <a:pt x="917" y="608"/>
                    <a:pt x="919" y="606"/>
                  </a:cubicBezTo>
                  <a:cubicBezTo>
                    <a:pt x="922" y="604"/>
                    <a:pt x="924" y="606"/>
                    <a:pt x="926" y="603"/>
                  </a:cubicBezTo>
                  <a:cubicBezTo>
                    <a:pt x="928" y="600"/>
                    <a:pt x="930" y="603"/>
                    <a:pt x="936" y="599"/>
                  </a:cubicBezTo>
                  <a:cubicBezTo>
                    <a:pt x="942" y="595"/>
                    <a:pt x="947" y="597"/>
                    <a:pt x="949" y="594"/>
                  </a:cubicBezTo>
                  <a:cubicBezTo>
                    <a:pt x="950" y="592"/>
                    <a:pt x="946" y="588"/>
                    <a:pt x="940" y="589"/>
                  </a:cubicBezTo>
                  <a:cubicBezTo>
                    <a:pt x="935" y="590"/>
                    <a:pt x="931" y="582"/>
                    <a:pt x="928" y="584"/>
                  </a:cubicBezTo>
                  <a:cubicBezTo>
                    <a:pt x="924" y="587"/>
                    <a:pt x="925" y="580"/>
                    <a:pt x="921" y="583"/>
                  </a:cubicBezTo>
                  <a:cubicBezTo>
                    <a:pt x="917" y="585"/>
                    <a:pt x="915" y="582"/>
                    <a:pt x="913" y="577"/>
                  </a:cubicBezTo>
                  <a:cubicBezTo>
                    <a:pt x="911" y="573"/>
                    <a:pt x="900" y="565"/>
                    <a:pt x="894" y="563"/>
                  </a:cubicBezTo>
                  <a:cubicBezTo>
                    <a:pt x="887" y="561"/>
                    <a:pt x="892" y="557"/>
                    <a:pt x="895" y="560"/>
                  </a:cubicBezTo>
                  <a:cubicBezTo>
                    <a:pt x="899" y="562"/>
                    <a:pt x="903" y="557"/>
                    <a:pt x="904" y="555"/>
                  </a:cubicBezTo>
                  <a:cubicBezTo>
                    <a:pt x="906" y="552"/>
                    <a:pt x="902" y="550"/>
                    <a:pt x="900" y="550"/>
                  </a:cubicBezTo>
                  <a:cubicBezTo>
                    <a:pt x="898" y="550"/>
                    <a:pt x="898" y="546"/>
                    <a:pt x="898" y="544"/>
                  </a:cubicBezTo>
                  <a:cubicBezTo>
                    <a:pt x="899" y="541"/>
                    <a:pt x="891" y="538"/>
                    <a:pt x="891" y="536"/>
                  </a:cubicBezTo>
                  <a:cubicBezTo>
                    <a:pt x="891" y="533"/>
                    <a:pt x="886" y="531"/>
                    <a:pt x="887" y="529"/>
                  </a:cubicBezTo>
                  <a:cubicBezTo>
                    <a:pt x="887" y="527"/>
                    <a:pt x="882" y="524"/>
                    <a:pt x="882" y="521"/>
                  </a:cubicBezTo>
                  <a:cubicBezTo>
                    <a:pt x="882" y="518"/>
                    <a:pt x="875" y="512"/>
                    <a:pt x="875" y="508"/>
                  </a:cubicBezTo>
                  <a:cubicBezTo>
                    <a:pt x="874" y="505"/>
                    <a:pt x="870" y="502"/>
                    <a:pt x="869" y="498"/>
                  </a:cubicBezTo>
                  <a:cubicBezTo>
                    <a:pt x="867" y="494"/>
                    <a:pt x="865" y="496"/>
                    <a:pt x="864" y="502"/>
                  </a:cubicBezTo>
                  <a:cubicBezTo>
                    <a:pt x="862" y="508"/>
                    <a:pt x="857" y="507"/>
                    <a:pt x="859" y="509"/>
                  </a:cubicBezTo>
                  <a:cubicBezTo>
                    <a:pt x="862" y="513"/>
                    <a:pt x="859" y="514"/>
                    <a:pt x="857" y="516"/>
                  </a:cubicBezTo>
                  <a:cubicBezTo>
                    <a:pt x="855" y="519"/>
                    <a:pt x="859" y="522"/>
                    <a:pt x="855" y="522"/>
                  </a:cubicBezTo>
                  <a:cubicBezTo>
                    <a:pt x="851" y="522"/>
                    <a:pt x="853" y="530"/>
                    <a:pt x="851" y="527"/>
                  </a:cubicBezTo>
                  <a:cubicBezTo>
                    <a:pt x="849" y="523"/>
                    <a:pt x="844" y="524"/>
                    <a:pt x="844" y="528"/>
                  </a:cubicBezTo>
                  <a:cubicBezTo>
                    <a:pt x="844" y="531"/>
                    <a:pt x="836" y="534"/>
                    <a:pt x="833" y="534"/>
                  </a:cubicBezTo>
                  <a:cubicBezTo>
                    <a:pt x="830" y="534"/>
                    <a:pt x="830" y="527"/>
                    <a:pt x="827" y="529"/>
                  </a:cubicBezTo>
                  <a:cubicBezTo>
                    <a:pt x="824" y="531"/>
                    <a:pt x="825" y="523"/>
                    <a:pt x="820" y="524"/>
                  </a:cubicBezTo>
                  <a:cubicBezTo>
                    <a:pt x="816" y="524"/>
                    <a:pt x="813" y="523"/>
                    <a:pt x="814" y="520"/>
                  </a:cubicBezTo>
                  <a:cubicBezTo>
                    <a:pt x="816" y="516"/>
                    <a:pt x="807" y="514"/>
                    <a:pt x="810" y="512"/>
                  </a:cubicBezTo>
                  <a:cubicBezTo>
                    <a:pt x="813" y="510"/>
                    <a:pt x="809" y="506"/>
                    <a:pt x="809" y="499"/>
                  </a:cubicBezTo>
                  <a:cubicBezTo>
                    <a:pt x="808" y="493"/>
                    <a:pt x="812" y="492"/>
                    <a:pt x="812" y="490"/>
                  </a:cubicBezTo>
                  <a:cubicBezTo>
                    <a:pt x="812" y="487"/>
                    <a:pt x="809" y="487"/>
                    <a:pt x="806" y="489"/>
                  </a:cubicBezTo>
                  <a:cubicBezTo>
                    <a:pt x="803" y="491"/>
                    <a:pt x="803" y="486"/>
                    <a:pt x="800" y="487"/>
                  </a:cubicBezTo>
                  <a:cubicBezTo>
                    <a:pt x="797" y="487"/>
                    <a:pt x="787" y="486"/>
                    <a:pt x="787" y="482"/>
                  </a:cubicBezTo>
                  <a:cubicBezTo>
                    <a:pt x="786" y="477"/>
                    <a:pt x="783" y="480"/>
                    <a:pt x="781" y="475"/>
                  </a:cubicBezTo>
                  <a:cubicBezTo>
                    <a:pt x="780" y="471"/>
                    <a:pt x="776" y="474"/>
                    <a:pt x="776" y="471"/>
                  </a:cubicBezTo>
                  <a:cubicBezTo>
                    <a:pt x="776" y="468"/>
                    <a:pt x="774" y="467"/>
                    <a:pt x="771" y="467"/>
                  </a:cubicBezTo>
                  <a:cubicBezTo>
                    <a:pt x="768" y="467"/>
                    <a:pt x="767" y="463"/>
                    <a:pt x="763" y="463"/>
                  </a:cubicBezTo>
                  <a:cubicBezTo>
                    <a:pt x="759" y="462"/>
                    <a:pt x="754" y="466"/>
                    <a:pt x="752" y="467"/>
                  </a:cubicBezTo>
                  <a:cubicBezTo>
                    <a:pt x="750" y="468"/>
                    <a:pt x="744" y="463"/>
                    <a:pt x="742" y="465"/>
                  </a:cubicBezTo>
                  <a:cubicBezTo>
                    <a:pt x="739" y="467"/>
                    <a:pt x="739" y="464"/>
                    <a:pt x="733" y="462"/>
                  </a:cubicBezTo>
                  <a:cubicBezTo>
                    <a:pt x="726" y="460"/>
                    <a:pt x="718" y="460"/>
                    <a:pt x="718" y="462"/>
                  </a:cubicBezTo>
                  <a:cubicBezTo>
                    <a:pt x="717" y="464"/>
                    <a:pt x="712" y="465"/>
                    <a:pt x="713" y="470"/>
                  </a:cubicBezTo>
                  <a:cubicBezTo>
                    <a:pt x="714" y="475"/>
                    <a:pt x="719" y="474"/>
                    <a:pt x="720" y="478"/>
                  </a:cubicBezTo>
                  <a:cubicBezTo>
                    <a:pt x="721" y="481"/>
                    <a:pt x="718" y="480"/>
                    <a:pt x="717" y="483"/>
                  </a:cubicBezTo>
                  <a:cubicBezTo>
                    <a:pt x="717" y="487"/>
                    <a:pt x="714" y="486"/>
                    <a:pt x="714" y="489"/>
                  </a:cubicBezTo>
                  <a:cubicBezTo>
                    <a:pt x="714" y="491"/>
                    <a:pt x="716" y="490"/>
                    <a:pt x="717" y="495"/>
                  </a:cubicBezTo>
                  <a:cubicBezTo>
                    <a:pt x="719" y="499"/>
                    <a:pt x="721" y="499"/>
                    <a:pt x="722" y="505"/>
                  </a:cubicBezTo>
                  <a:cubicBezTo>
                    <a:pt x="723" y="511"/>
                    <a:pt x="720" y="510"/>
                    <a:pt x="717" y="511"/>
                  </a:cubicBezTo>
                  <a:cubicBezTo>
                    <a:pt x="715" y="511"/>
                    <a:pt x="718" y="514"/>
                    <a:pt x="714" y="518"/>
                  </a:cubicBezTo>
                  <a:cubicBezTo>
                    <a:pt x="711" y="522"/>
                    <a:pt x="708" y="527"/>
                    <a:pt x="710" y="529"/>
                  </a:cubicBezTo>
                  <a:cubicBezTo>
                    <a:pt x="713" y="532"/>
                    <a:pt x="723" y="536"/>
                    <a:pt x="727" y="543"/>
                  </a:cubicBezTo>
                  <a:cubicBezTo>
                    <a:pt x="731" y="549"/>
                    <a:pt x="731" y="560"/>
                    <a:pt x="730" y="567"/>
                  </a:cubicBezTo>
                  <a:cubicBezTo>
                    <a:pt x="729" y="575"/>
                    <a:pt x="720" y="577"/>
                    <a:pt x="714" y="583"/>
                  </a:cubicBezTo>
                  <a:cubicBezTo>
                    <a:pt x="708" y="590"/>
                    <a:pt x="701" y="589"/>
                    <a:pt x="698" y="589"/>
                  </a:cubicBezTo>
                  <a:cubicBezTo>
                    <a:pt x="695" y="589"/>
                    <a:pt x="697" y="595"/>
                    <a:pt x="701" y="600"/>
                  </a:cubicBezTo>
                  <a:cubicBezTo>
                    <a:pt x="705" y="605"/>
                    <a:pt x="702" y="606"/>
                    <a:pt x="704" y="611"/>
                  </a:cubicBezTo>
                  <a:cubicBezTo>
                    <a:pt x="706" y="616"/>
                    <a:pt x="704" y="620"/>
                    <a:pt x="707" y="625"/>
                  </a:cubicBezTo>
                  <a:cubicBezTo>
                    <a:pt x="711" y="629"/>
                    <a:pt x="709" y="631"/>
                    <a:pt x="705" y="634"/>
                  </a:cubicBezTo>
                  <a:cubicBezTo>
                    <a:pt x="701" y="637"/>
                    <a:pt x="706" y="636"/>
                    <a:pt x="707" y="640"/>
                  </a:cubicBezTo>
                  <a:cubicBezTo>
                    <a:pt x="707" y="644"/>
                    <a:pt x="705" y="642"/>
                    <a:pt x="702" y="639"/>
                  </a:cubicBezTo>
                  <a:cubicBezTo>
                    <a:pt x="698" y="637"/>
                    <a:pt x="695" y="644"/>
                    <a:pt x="695" y="646"/>
                  </a:cubicBezTo>
                  <a:cubicBezTo>
                    <a:pt x="695" y="649"/>
                    <a:pt x="688" y="643"/>
                    <a:pt x="686" y="643"/>
                  </a:cubicBezTo>
                  <a:cubicBezTo>
                    <a:pt x="684" y="643"/>
                    <a:pt x="686" y="639"/>
                    <a:pt x="682" y="635"/>
                  </a:cubicBezTo>
                  <a:cubicBezTo>
                    <a:pt x="677" y="632"/>
                    <a:pt x="674" y="631"/>
                    <a:pt x="674" y="627"/>
                  </a:cubicBezTo>
                  <a:cubicBezTo>
                    <a:pt x="674" y="624"/>
                    <a:pt x="666" y="621"/>
                    <a:pt x="666" y="617"/>
                  </a:cubicBezTo>
                  <a:cubicBezTo>
                    <a:pt x="666" y="613"/>
                    <a:pt x="667" y="603"/>
                    <a:pt x="665" y="600"/>
                  </a:cubicBezTo>
                  <a:cubicBezTo>
                    <a:pt x="664" y="597"/>
                    <a:pt x="665" y="594"/>
                    <a:pt x="667" y="591"/>
                  </a:cubicBezTo>
                  <a:cubicBezTo>
                    <a:pt x="668" y="588"/>
                    <a:pt x="665" y="584"/>
                    <a:pt x="660" y="584"/>
                  </a:cubicBezTo>
                  <a:cubicBezTo>
                    <a:pt x="656" y="584"/>
                    <a:pt x="650" y="583"/>
                    <a:pt x="643" y="583"/>
                  </a:cubicBezTo>
                  <a:cubicBezTo>
                    <a:pt x="637" y="584"/>
                    <a:pt x="634" y="583"/>
                    <a:pt x="632" y="581"/>
                  </a:cubicBezTo>
                  <a:cubicBezTo>
                    <a:pt x="630" y="579"/>
                    <a:pt x="624" y="575"/>
                    <a:pt x="616" y="573"/>
                  </a:cubicBezTo>
                  <a:cubicBezTo>
                    <a:pt x="608" y="571"/>
                    <a:pt x="605" y="567"/>
                    <a:pt x="604" y="565"/>
                  </a:cubicBezTo>
                  <a:cubicBezTo>
                    <a:pt x="603" y="563"/>
                    <a:pt x="596" y="561"/>
                    <a:pt x="594" y="559"/>
                  </a:cubicBezTo>
                  <a:cubicBezTo>
                    <a:pt x="592" y="557"/>
                    <a:pt x="585" y="555"/>
                    <a:pt x="582" y="556"/>
                  </a:cubicBezTo>
                  <a:cubicBezTo>
                    <a:pt x="579" y="556"/>
                    <a:pt x="571" y="550"/>
                    <a:pt x="567" y="550"/>
                  </a:cubicBezTo>
                  <a:cubicBezTo>
                    <a:pt x="562" y="550"/>
                    <a:pt x="552" y="555"/>
                    <a:pt x="550" y="555"/>
                  </a:cubicBezTo>
                  <a:cubicBezTo>
                    <a:pt x="548" y="555"/>
                    <a:pt x="550" y="551"/>
                    <a:pt x="551" y="549"/>
                  </a:cubicBezTo>
                  <a:cubicBezTo>
                    <a:pt x="553" y="548"/>
                    <a:pt x="548" y="540"/>
                    <a:pt x="546" y="535"/>
                  </a:cubicBezTo>
                  <a:cubicBezTo>
                    <a:pt x="545" y="530"/>
                    <a:pt x="543" y="525"/>
                    <a:pt x="538" y="525"/>
                  </a:cubicBezTo>
                  <a:cubicBezTo>
                    <a:pt x="533" y="526"/>
                    <a:pt x="527" y="523"/>
                    <a:pt x="526" y="522"/>
                  </a:cubicBezTo>
                  <a:cubicBezTo>
                    <a:pt x="524" y="521"/>
                    <a:pt x="524" y="507"/>
                    <a:pt x="525" y="501"/>
                  </a:cubicBezTo>
                  <a:cubicBezTo>
                    <a:pt x="526" y="495"/>
                    <a:pt x="533" y="486"/>
                    <a:pt x="533" y="482"/>
                  </a:cubicBezTo>
                  <a:cubicBezTo>
                    <a:pt x="533" y="479"/>
                    <a:pt x="537" y="477"/>
                    <a:pt x="541" y="476"/>
                  </a:cubicBezTo>
                  <a:cubicBezTo>
                    <a:pt x="545" y="475"/>
                    <a:pt x="542" y="468"/>
                    <a:pt x="545" y="467"/>
                  </a:cubicBezTo>
                  <a:cubicBezTo>
                    <a:pt x="549" y="467"/>
                    <a:pt x="549" y="465"/>
                    <a:pt x="550" y="462"/>
                  </a:cubicBezTo>
                  <a:cubicBezTo>
                    <a:pt x="551" y="459"/>
                    <a:pt x="555" y="461"/>
                    <a:pt x="553" y="459"/>
                  </a:cubicBezTo>
                  <a:cubicBezTo>
                    <a:pt x="550" y="456"/>
                    <a:pt x="552" y="455"/>
                    <a:pt x="558" y="455"/>
                  </a:cubicBezTo>
                  <a:cubicBezTo>
                    <a:pt x="564" y="455"/>
                    <a:pt x="572" y="453"/>
                    <a:pt x="571" y="448"/>
                  </a:cubicBezTo>
                  <a:cubicBezTo>
                    <a:pt x="570" y="442"/>
                    <a:pt x="555" y="446"/>
                    <a:pt x="555" y="441"/>
                  </a:cubicBezTo>
                  <a:cubicBezTo>
                    <a:pt x="555" y="437"/>
                    <a:pt x="536" y="436"/>
                    <a:pt x="537" y="434"/>
                  </a:cubicBezTo>
                  <a:cubicBezTo>
                    <a:pt x="538" y="431"/>
                    <a:pt x="556" y="436"/>
                    <a:pt x="563" y="438"/>
                  </a:cubicBezTo>
                  <a:cubicBezTo>
                    <a:pt x="569" y="441"/>
                    <a:pt x="571" y="440"/>
                    <a:pt x="576" y="440"/>
                  </a:cubicBezTo>
                  <a:cubicBezTo>
                    <a:pt x="581" y="440"/>
                    <a:pt x="578" y="433"/>
                    <a:pt x="579" y="430"/>
                  </a:cubicBezTo>
                  <a:cubicBezTo>
                    <a:pt x="580" y="428"/>
                    <a:pt x="590" y="435"/>
                    <a:pt x="596" y="433"/>
                  </a:cubicBezTo>
                  <a:cubicBezTo>
                    <a:pt x="601" y="432"/>
                    <a:pt x="607" y="420"/>
                    <a:pt x="612" y="417"/>
                  </a:cubicBezTo>
                  <a:cubicBezTo>
                    <a:pt x="616" y="413"/>
                    <a:pt x="612" y="410"/>
                    <a:pt x="603" y="411"/>
                  </a:cubicBezTo>
                  <a:cubicBezTo>
                    <a:pt x="594" y="412"/>
                    <a:pt x="588" y="408"/>
                    <a:pt x="583" y="405"/>
                  </a:cubicBezTo>
                  <a:cubicBezTo>
                    <a:pt x="578" y="401"/>
                    <a:pt x="579" y="398"/>
                    <a:pt x="584" y="398"/>
                  </a:cubicBezTo>
                  <a:cubicBezTo>
                    <a:pt x="589" y="399"/>
                    <a:pt x="602" y="409"/>
                    <a:pt x="607" y="409"/>
                  </a:cubicBezTo>
                  <a:cubicBezTo>
                    <a:pt x="611" y="410"/>
                    <a:pt x="620" y="400"/>
                    <a:pt x="624" y="397"/>
                  </a:cubicBezTo>
                  <a:cubicBezTo>
                    <a:pt x="628" y="394"/>
                    <a:pt x="620" y="393"/>
                    <a:pt x="617" y="391"/>
                  </a:cubicBezTo>
                  <a:cubicBezTo>
                    <a:pt x="614" y="388"/>
                    <a:pt x="622" y="387"/>
                    <a:pt x="626" y="387"/>
                  </a:cubicBezTo>
                  <a:cubicBezTo>
                    <a:pt x="630" y="387"/>
                    <a:pt x="632" y="390"/>
                    <a:pt x="633" y="392"/>
                  </a:cubicBezTo>
                  <a:cubicBezTo>
                    <a:pt x="635" y="394"/>
                    <a:pt x="642" y="391"/>
                    <a:pt x="645" y="391"/>
                  </a:cubicBezTo>
                  <a:cubicBezTo>
                    <a:pt x="649" y="391"/>
                    <a:pt x="645" y="385"/>
                    <a:pt x="639" y="383"/>
                  </a:cubicBezTo>
                  <a:cubicBezTo>
                    <a:pt x="633" y="381"/>
                    <a:pt x="639" y="376"/>
                    <a:pt x="641" y="380"/>
                  </a:cubicBezTo>
                  <a:cubicBezTo>
                    <a:pt x="643" y="383"/>
                    <a:pt x="647" y="383"/>
                    <a:pt x="649" y="387"/>
                  </a:cubicBezTo>
                  <a:cubicBezTo>
                    <a:pt x="652" y="392"/>
                    <a:pt x="653" y="389"/>
                    <a:pt x="658" y="387"/>
                  </a:cubicBezTo>
                  <a:cubicBezTo>
                    <a:pt x="663" y="385"/>
                    <a:pt x="666" y="382"/>
                    <a:pt x="669" y="379"/>
                  </a:cubicBezTo>
                  <a:cubicBezTo>
                    <a:pt x="671" y="376"/>
                    <a:pt x="672" y="380"/>
                    <a:pt x="675" y="375"/>
                  </a:cubicBezTo>
                  <a:cubicBezTo>
                    <a:pt x="678" y="370"/>
                    <a:pt x="674" y="366"/>
                    <a:pt x="670" y="363"/>
                  </a:cubicBezTo>
                  <a:cubicBezTo>
                    <a:pt x="666" y="360"/>
                    <a:pt x="670" y="357"/>
                    <a:pt x="666" y="355"/>
                  </a:cubicBezTo>
                  <a:cubicBezTo>
                    <a:pt x="662" y="353"/>
                    <a:pt x="661" y="349"/>
                    <a:pt x="666" y="350"/>
                  </a:cubicBezTo>
                  <a:cubicBezTo>
                    <a:pt x="671" y="351"/>
                    <a:pt x="675" y="349"/>
                    <a:pt x="677" y="346"/>
                  </a:cubicBezTo>
                  <a:cubicBezTo>
                    <a:pt x="680" y="342"/>
                    <a:pt x="670" y="342"/>
                    <a:pt x="674" y="339"/>
                  </a:cubicBezTo>
                  <a:cubicBezTo>
                    <a:pt x="679" y="337"/>
                    <a:pt x="675" y="334"/>
                    <a:pt x="671" y="334"/>
                  </a:cubicBezTo>
                  <a:cubicBezTo>
                    <a:pt x="666" y="334"/>
                    <a:pt x="662" y="332"/>
                    <a:pt x="662" y="328"/>
                  </a:cubicBezTo>
                  <a:cubicBezTo>
                    <a:pt x="662" y="324"/>
                    <a:pt x="654" y="327"/>
                    <a:pt x="649" y="325"/>
                  </a:cubicBezTo>
                  <a:cubicBezTo>
                    <a:pt x="645" y="322"/>
                    <a:pt x="634" y="323"/>
                    <a:pt x="632" y="323"/>
                  </a:cubicBezTo>
                  <a:cubicBezTo>
                    <a:pt x="629" y="323"/>
                    <a:pt x="629" y="334"/>
                    <a:pt x="633" y="334"/>
                  </a:cubicBezTo>
                  <a:cubicBezTo>
                    <a:pt x="636" y="334"/>
                    <a:pt x="639" y="338"/>
                    <a:pt x="636" y="339"/>
                  </a:cubicBezTo>
                  <a:cubicBezTo>
                    <a:pt x="633" y="341"/>
                    <a:pt x="637" y="345"/>
                    <a:pt x="634" y="344"/>
                  </a:cubicBezTo>
                  <a:cubicBezTo>
                    <a:pt x="632" y="344"/>
                    <a:pt x="628" y="343"/>
                    <a:pt x="627" y="349"/>
                  </a:cubicBezTo>
                  <a:cubicBezTo>
                    <a:pt x="626" y="356"/>
                    <a:pt x="626" y="358"/>
                    <a:pt x="621" y="361"/>
                  </a:cubicBezTo>
                  <a:cubicBezTo>
                    <a:pt x="617" y="363"/>
                    <a:pt x="620" y="353"/>
                    <a:pt x="616" y="354"/>
                  </a:cubicBezTo>
                  <a:cubicBezTo>
                    <a:pt x="612" y="354"/>
                    <a:pt x="612" y="362"/>
                    <a:pt x="615" y="362"/>
                  </a:cubicBezTo>
                  <a:cubicBezTo>
                    <a:pt x="618" y="363"/>
                    <a:pt x="618" y="366"/>
                    <a:pt x="619" y="369"/>
                  </a:cubicBezTo>
                  <a:cubicBezTo>
                    <a:pt x="620" y="373"/>
                    <a:pt x="614" y="370"/>
                    <a:pt x="611" y="375"/>
                  </a:cubicBezTo>
                  <a:cubicBezTo>
                    <a:pt x="609" y="379"/>
                    <a:pt x="608" y="373"/>
                    <a:pt x="605" y="370"/>
                  </a:cubicBezTo>
                  <a:cubicBezTo>
                    <a:pt x="601" y="367"/>
                    <a:pt x="597" y="362"/>
                    <a:pt x="597" y="358"/>
                  </a:cubicBezTo>
                  <a:cubicBezTo>
                    <a:pt x="598" y="355"/>
                    <a:pt x="599" y="354"/>
                    <a:pt x="602" y="353"/>
                  </a:cubicBezTo>
                  <a:cubicBezTo>
                    <a:pt x="605" y="353"/>
                    <a:pt x="602" y="350"/>
                    <a:pt x="602" y="346"/>
                  </a:cubicBezTo>
                  <a:cubicBezTo>
                    <a:pt x="602" y="341"/>
                    <a:pt x="598" y="343"/>
                    <a:pt x="594" y="338"/>
                  </a:cubicBezTo>
                  <a:cubicBezTo>
                    <a:pt x="590" y="333"/>
                    <a:pt x="586" y="333"/>
                    <a:pt x="584" y="335"/>
                  </a:cubicBezTo>
                  <a:cubicBezTo>
                    <a:pt x="582" y="338"/>
                    <a:pt x="583" y="342"/>
                    <a:pt x="580" y="343"/>
                  </a:cubicBezTo>
                  <a:cubicBezTo>
                    <a:pt x="576" y="345"/>
                    <a:pt x="578" y="352"/>
                    <a:pt x="575" y="352"/>
                  </a:cubicBezTo>
                  <a:cubicBezTo>
                    <a:pt x="572" y="353"/>
                    <a:pt x="573" y="340"/>
                    <a:pt x="571" y="339"/>
                  </a:cubicBezTo>
                  <a:cubicBezTo>
                    <a:pt x="568" y="338"/>
                    <a:pt x="569" y="335"/>
                    <a:pt x="572" y="334"/>
                  </a:cubicBezTo>
                  <a:cubicBezTo>
                    <a:pt x="576" y="334"/>
                    <a:pt x="578" y="330"/>
                    <a:pt x="575" y="330"/>
                  </a:cubicBezTo>
                  <a:cubicBezTo>
                    <a:pt x="572" y="330"/>
                    <a:pt x="566" y="326"/>
                    <a:pt x="564" y="325"/>
                  </a:cubicBezTo>
                  <a:cubicBezTo>
                    <a:pt x="562" y="324"/>
                    <a:pt x="558" y="329"/>
                    <a:pt x="555" y="327"/>
                  </a:cubicBezTo>
                  <a:cubicBezTo>
                    <a:pt x="553" y="325"/>
                    <a:pt x="556" y="320"/>
                    <a:pt x="556" y="318"/>
                  </a:cubicBezTo>
                  <a:cubicBezTo>
                    <a:pt x="556" y="315"/>
                    <a:pt x="560" y="319"/>
                    <a:pt x="562" y="315"/>
                  </a:cubicBezTo>
                  <a:cubicBezTo>
                    <a:pt x="565" y="312"/>
                    <a:pt x="555" y="312"/>
                    <a:pt x="555" y="308"/>
                  </a:cubicBezTo>
                  <a:cubicBezTo>
                    <a:pt x="555" y="304"/>
                    <a:pt x="548" y="303"/>
                    <a:pt x="545" y="302"/>
                  </a:cubicBezTo>
                  <a:cubicBezTo>
                    <a:pt x="543" y="301"/>
                    <a:pt x="547" y="295"/>
                    <a:pt x="546" y="292"/>
                  </a:cubicBezTo>
                  <a:cubicBezTo>
                    <a:pt x="545" y="290"/>
                    <a:pt x="535" y="281"/>
                    <a:pt x="531" y="282"/>
                  </a:cubicBezTo>
                  <a:cubicBezTo>
                    <a:pt x="527" y="283"/>
                    <a:pt x="526" y="277"/>
                    <a:pt x="529" y="277"/>
                  </a:cubicBezTo>
                  <a:cubicBezTo>
                    <a:pt x="531" y="277"/>
                    <a:pt x="533" y="276"/>
                    <a:pt x="537" y="271"/>
                  </a:cubicBezTo>
                  <a:cubicBezTo>
                    <a:pt x="541" y="266"/>
                    <a:pt x="542" y="265"/>
                    <a:pt x="539" y="264"/>
                  </a:cubicBezTo>
                  <a:cubicBezTo>
                    <a:pt x="536" y="263"/>
                    <a:pt x="534" y="260"/>
                    <a:pt x="539" y="260"/>
                  </a:cubicBezTo>
                  <a:cubicBezTo>
                    <a:pt x="545" y="260"/>
                    <a:pt x="554" y="264"/>
                    <a:pt x="557" y="262"/>
                  </a:cubicBezTo>
                  <a:cubicBezTo>
                    <a:pt x="560" y="259"/>
                    <a:pt x="569" y="245"/>
                    <a:pt x="573" y="239"/>
                  </a:cubicBezTo>
                  <a:cubicBezTo>
                    <a:pt x="577" y="234"/>
                    <a:pt x="570" y="234"/>
                    <a:pt x="561" y="234"/>
                  </a:cubicBezTo>
                  <a:cubicBezTo>
                    <a:pt x="552" y="235"/>
                    <a:pt x="550" y="231"/>
                    <a:pt x="543" y="230"/>
                  </a:cubicBezTo>
                  <a:cubicBezTo>
                    <a:pt x="535" y="230"/>
                    <a:pt x="521" y="232"/>
                    <a:pt x="519" y="234"/>
                  </a:cubicBezTo>
                  <a:cubicBezTo>
                    <a:pt x="517" y="236"/>
                    <a:pt x="523" y="238"/>
                    <a:pt x="522" y="241"/>
                  </a:cubicBezTo>
                  <a:cubicBezTo>
                    <a:pt x="522" y="243"/>
                    <a:pt x="517" y="239"/>
                    <a:pt x="515" y="240"/>
                  </a:cubicBezTo>
                  <a:cubicBezTo>
                    <a:pt x="513" y="241"/>
                    <a:pt x="516" y="244"/>
                    <a:pt x="515" y="253"/>
                  </a:cubicBezTo>
                  <a:cubicBezTo>
                    <a:pt x="514" y="262"/>
                    <a:pt x="517" y="262"/>
                    <a:pt x="519" y="266"/>
                  </a:cubicBezTo>
                  <a:cubicBezTo>
                    <a:pt x="522" y="269"/>
                    <a:pt x="521" y="273"/>
                    <a:pt x="521" y="279"/>
                  </a:cubicBezTo>
                  <a:cubicBezTo>
                    <a:pt x="521" y="284"/>
                    <a:pt x="516" y="284"/>
                    <a:pt x="514" y="285"/>
                  </a:cubicBezTo>
                  <a:cubicBezTo>
                    <a:pt x="513" y="286"/>
                    <a:pt x="519" y="288"/>
                    <a:pt x="518" y="292"/>
                  </a:cubicBezTo>
                  <a:cubicBezTo>
                    <a:pt x="517" y="295"/>
                    <a:pt x="512" y="290"/>
                    <a:pt x="509" y="291"/>
                  </a:cubicBezTo>
                  <a:cubicBezTo>
                    <a:pt x="506" y="292"/>
                    <a:pt x="503" y="300"/>
                    <a:pt x="506" y="303"/>
                  </a:cubicBezTo>
                  <a:cubicBezTo>
                    <a:pt x="510" y="306"/>
                    <a:pt x="511" y="305"/>
                    <a:pt x="508" y="309"/>
                  </a:cubicBezTo>
                  <a:cubicBezTo>
                    <a:pt x="506" y="312"/>
                    <a:pt x="503" y="317"/>
                    <a:pt x="509" y="321"/>
                  </a:cubicBezTo>
                  <a:cubicBezTo>
                    <a:pt x="515" y="326"/>
                    <a:pt x="526" y="326"/>
                    <a:pt x="532" y="329"/>
                  </a:cubicBezTo>
                  <a:cubicBezTo>
                    <a:pt x="538" y="333"/>
                    <a:pt x="529" y="331"/>
                    <a:pt x="532" y="335"/>
                  </a:cubicBezTo>
                  <a:cubicBezTo>
                    <a:pt x="534" y="339"/>
                    <a:pt x="528" y="341"/>
                    <a:pt x="528" y="344"/>
                  </a:cubicBezTo>
                  <a:cubicBezTo>
                    <a:pt x="528" y="347"/>
                    <a:pt x="531" y="346"/>
                    <a:pt x="534" y="340"/>
                  </a:cubicBezTo>
                  <a:cubicBezTo>
                    <a:pt x="537" y="335"/>
                    <a:pt x="539" y="342"/>
                    <a:pt x="539" y="346"/>
                  </a:cubicBezTo>
                  <a:cubicBezTo>
                    <a:pt x="538" y="351"/>
                    <a:pt x="534" y="348"/>
                    <a:pt x="531" y="353"/>
                  </a:cubicBezTo>
                  <a:cubicBezTo>
                    <a:pt x="528" y="358"/>
                    <a:pt x="525" y="359"/>
                    <a:pt x="520" y="358"/>
                  </a:cubicBezTo>
                  <a:cubicBezTo>
                    <a:pt x="515" y="357"/>
                    <a:pt x="518" y="364"/>
                    <a:pt x="520" y="369"/>
                  </a:cubicBezTo>
                  <a:cubicBezTo>
                    <a:pt x="522" y="373"/>
                    <a:pt x="519" y="374"/>
                    <a:pt x="514" y="373"/>
                  </a:cubicBezTo>
                  <a:cubicBezTo>
                    <a:pt x="508" y="371"/>
                    <a:pt x="505" y="368"/>
                    <a:pt x="508" y="364"/>
                  </a:cubicBezTo>
                  <a:cubicBezTo>
                    <a:pt x="511" y="359"/>
                    <a:pt x="513" y="354"/>
                    <a:pt x="509" y="355"/>
                  </a:cubicBezTo>
                  <a:cubicBezTo>
                    <a:pt x="506" y="355"/>
                    <a:pt x="499" y="355"/>
                    <a:pt x="496" y="351"/>
                  </a:cubicBezTo>
                  <a:cubicBezTo>
                    <a:pt x="494" y="348"/>
                    <a:pt x="498" y="349"/>
                    <a:pt x="505" y="350"/>
                  </a:cubicBezTo>
                  <a:cubicBezTo>
                    <a:pt x="511" y="351"/>
                    <a:pt x="506" y="345"/>
                    <a:pt x="511" y="345"/>
                  </a:cubicBezTo>
                  <a:cubicBezTo>
                    <a:pt x="516" y="345"/>
                    <a:pt x="519" y="348"/>
                    <a:pt x="524" y="344"/>
                  </a:cubicBezTo>
                  <a:cubicBezTo>
                    <a:pt x="528" y="341"/>
                    <a:pt x="521" y="333"/>
                    <a:pt x="517" y="335"/>
                  </a:cubicBezTo>
                  <a:cubicBezTo>
                    <a:pt x="514" y="336"/>
                    <a:pt x="508" y="337"/>
                    <a:pt x="508" y="334"/>
                  </a:cubicBezTo>
                  <a:cubicBezTo>
                    <a:pt x="508" y="330"/>
                    <a:pt x="514" y="333"/>
                    <a:pt x="518" y="332"/>
                  </a:cubicBezTo>
                  <a:cubicBezTo>
                    <a:pt x="521" y="331"/>
                    <a:pt x="516" y="327"/>
                    <a:pt x="511" y="328"/>
                  </a:cubicBezTo>
                  <a:cubicBezTo>
                    <a:pt x="506" y="329"/>
                    <a:pt x="502" y="330"/>
                    <a:pt x="498" y="325"/>
                  </a:cubicBezTo>
                  <a:cubicBezTo>
                    <a:pt x="494" y="321"/>
                    <a:pt x="487" y="319"/>
                    <a:pt x="485" y="328"/>
                  </a:cubicBezTo>
                  <a:cubicBezTo>
                    <a:pt x="484" y="338"/>
                    <a:pt x="477" y="333"/>
                    <a:pt x="474" y="336"/>
                  </a:cubicBezTo>
                  <a:cubicBezTo>
                    <a:pt x="471" y="339"/>
                    <a:pt x="477" y="342"/>
                    <a:pt x="484" y="342"/>
                  </a:cubicBezTo>
                  <a:cubicBezTo>
                    <a:pt x="491" y="342"/>
                    <a:pt x="496" y="348"/>
                    <a:pt x="492" y="348"/>
                  </a:cubicBezTo>
                  <a:cubicBezTo>
                    <a:pt x="489" y="348"/>
                    <a:pt x="491" y="353"/>
                    <a:pt x="487" y="351"/>
                  </a:cubicBezTo>
                  <a:cubicBezTo>
                    <a:pt x="484" y="350"/>
                    <a:pt x="480" y="351"/>
                    <a:pt x="483" y="354"/>
                  </a:cubicBezTo>
                  <a:cubicBezTo>
                    <a:pt x="485" y="357"/>
                    <a:pt x="482" y="359"/>
                    <a:pt x="482" y="362"/>
                  </a:cubicBezTo>
                  <a:cubicBezTo>
                    <a:pt x="482" y="365"/>
                    <a:pt x="477" y="362"/>
                    <a:pt x="471" y="361"/>
                  </a:cubicBezTo>
                  <a:cubicBezTo>
                    <a:pt x="466" y="361"/>
                    <a:pt x="456" y="363"/>
                    <a:pt x="449" y="364"/>
                  </a:cubicBezTo>
                  <a:cubicBezTo>
                    <a:pt x="442" y="366"/>
                    <a:pt x="435" y="363"/>
                    <a:pt x="432" y="360"/>
                  </a:cubicBezTo>
                  <a:cubicBezTo>
                    <a:pt x="429" y="357"/>
                    <a:pt x="425" y="357"/>
                    <a:pt x="420" y="357"/>
                  </a:cubicBezTo>
                  <a:cubicBezTo>
                    <a:pt x="415" y="357"/>
                    <a:pt x="416" y="352"/>
                    <a:pt x="410" y="352"/>
                  </a:cubicBezTo>
                  <a:cubicBezTo>
                    <a:pt x="403" y="352"/>
                    <a:pt x="405" y="346"/>
                    <a:pt x="404" y="343"/>
                  </a:cubicBezTo>
                  <a:cubicBezTo>
                    <a:pt x="403" y="340"/>
                    <a:pt x="390" y="341"/>
                    <a:pt x="385" y="344"/>
                  </a:cubicBezTo>
                  <a:cubicBezTo>
                    <a:pt x="381" y="347"/>
                    <a:pt x="371" y="346"/>
                    <a:pt x="369" y="351"/>
                  </a:cubicBezTo>
                  <a:cubicBezTo>
                    <a:pt x="366" y="357"/>
                    <a:pt x="371" y="356"/>
                    <a:pt x="374" y="356"/>
                  </a:cubicBezTo>
                  <a:cubicBezTo>
                    <a:pt x="378" y="356"/>
                    <a:pt x="377" y="351"/>
                    <a:pt x="384" y="352"/>
                  </a:cubicBezTo>
                  <a:cubicBezTo>
                    <a:pt x="391" y="353"/>
                    <a:pt x="396" y="345"/>
                    <a:pt x="399" y="348"/>
                  </a:cubicBezTo>
                  <a:cubicBezTo>
                    <a:pt x="402" y="351"/>
                    <a:pt x="387" y="357"/>
                    <a:pt x="381" y="358"/>
                  </a:cubicBezTo>
                  <a:cubicBezTo>
                    <a:pt x="374" y="359"/>
                    <a:pt x="376" y="364"/>
                    <a:pt x="382" y="373"/>
                  </a:cubicBezTo>
                  <a:cubicBezTo>
                    <a:pt x="388" y="383"/>
                    <a:pt x="379" y="377"/>
                    <a:pt x="379" y="382"/>
                  </a:cubicBezTo>
                  <a:cubicBezTo>
                    <a:pt x="379" y="386"/>
                    <a:pt x="368" y="380"/>
                    <a:pt x="372" y="379"/>
                  </a:cubicBezTo>
                  <a:cubicBezTo>
                    <a:pt x="377" y="377"/>
                    <a:pt x="375" y="373"/>
                    <a:pt x="371" y="370"/>
                  </a:cubicBezTo>
                  <a:cubicBezTo>
                    <a:pt x="367" y="367"/>
                    <a:pt x="365" y="370"/>
                    <a:pt x="365" y="366"/>
                  </a:cubicBezTo>
                  <a:cubicBezTo>
                    <a:pt x="366" y="363"/>
                    <a:pt x="361" y="367"/>
                    <a:pt x="358" y="364"/>
                  </a:cubicBezTo>
                  <a:cubicBezTo>
                    <a:pt x="354" y="361"/>
                    <a:pt x="353" y="359"/>
                    <a:pt x="348" y="361"/>
                  </a:cubicBezTo>
                  <a:cubicBezTo>
                    <a:pt x="343" y="364"/>
                    <a:pt x="338" y="363"/>
                    <a:pt x="327" y="365"/>
                  </a:cubicBezTo>
                  <a:cubicBezTo>
                    <a:pt x="317" y="367"/>
                    <a:pt x="297" y="366"/>
                    <a:pt x="294" y="363"/>
                  </a:cubicBezTo>
                  <a:cubicBezTo>
                    <a:pt x="290" y="359"/>
                    <a:pt x="303" y="353"/>
                    <a:pt x="307" y="354"/>
                  </a:cubicBezTo>
                  <a:cubicBezTo>
                    <a:pt x="310" y="355"/>
                    <a:pt x="308" y="350"/>
                    <a:pt x="302" y="345"/>
                  </a:cubicBezTo>
                  <a:cubicBezTo>
                    <a:pt x="297" y="341"/>
                    <a:pt x="284" y="338"/>
                    <a:pt x="284" y="341"/>
                  </a:cubicBezTo>
                  <a:cubicBezTo>
                    <a:pt x="284" y="344"/>
                    <a:pt x="277" y="341"/>
                    <a:pt x="268" y="339"/>
                  </a:cubicBezTo>
                  <a:cubicBezTo>
                    <a:pt x="258" y="338"/>
                    <a:pt x="257" y="334"/>
                    <a:pt x="251" y="334"/>
                  </a:cubicBezTo>
                  <a:cubicBezTo>
                    <a:pt x="245" y="334"/>
                    <a:pt x="236" y="332"/>
                    <a:pt x="229" y="327"/>
                  </a:cubicBezTo>
                  <a:cubicBezTo>
                    <a:pt x="222" y="321"/>
                    <a:pt x="206" y="323"/>
                    <a:pt x="204" y="328"/>
                  </a:cubicBezTo>
                  <a:cubicBezTo>
                    <a:pt x="202" y="333"/>
                    <a:pt x="196" y="332"/>
                    <a:pt x="191" y="332"/>
                  </a:cubicBezTo>
                  <a:cubicBezTo>
                    <a:pt x="185" y="332"/>
                    <a:pt x="193" y="326"/>
                    <a:pt x="191" y="325"/>
                  </a:cubicBezTo>
                  <a:cubicBezTo>
                    <a:pt x="188" y="324"/>
                    <a:pt x="191" y="317"/>
                    <a:pt x="187" y="316"/>
                  </a:cubicBezTo>
                  <a:cubicBezTo>
                    <a:pt x="183" y="316"/>
                    <a:pt x="180" y="333"/>
                    <a:pt x="172" y="332"/>
                  </a:cubicBezTo>
                  <a:cubicBezTo>
                    <a:pt x="165" y="332"/>
                    <a:pt x="161" y="314"/>
                    <a:pt x="155" y="310"/>
                  </a:cubicBezTo>
                  <a:cubicBezTo>
                    <a:pt x="149" y="305"/>
                    <a:pt x="143" y="305"/>
                    <a:pt x="148" y="312"/>
                  </a:cubicBezTo>
                  <a:cubicBezTo>
                    <a:pt x="154" y="319"/>
                    <a:pt x="144" y="314"/>
                    <a:pt x="144" y="318"/>
                  </a:cubicBezTo>
                  <a:cubicBezTo>
                    <a:pt x="145" y="323"/>
                    <a:pt x="136" y="328"/>
                    <a:pt x="136" y="326"/>
                  </a:cubicBezTo>
                  <a:cubicBezTo>
                    <a:pt x="136" y="323"/>
                    <a:pt x="131" y="320"/>
                    <a:pt x="125" y="327"/>
                  </a:cubicBezTo>
                  <a:cubicBezTo>
                    <a:pt x="119" y="334"/>
                    <a:pt x="115" y="333"/>
                    <a:pt x="114" y="331"/>
                  </a:cubicBezTo>
                  <a:cubicBezTo>
                    <a:pt x="114" y="328"/>
                    <a:pt x="96" y="337"/>
                    <a:pt x="97" y="340"/>
                  </a:cubicBezTo>
                  <a:cubicBezTo>
                    <a:pt x="98" y="343"/>
                    <a:pt x="94" y="346"/>
                    <a:pt x="89" y="345"/>
                  </a:cubicBezTo>
                  <a:cubicBezTo>
                    <a:pt x="85" y="345"/>
                    <a:pt x="88" y="341"/>
                    <a:pt x="92" y="339"/>
                  </a:cubicBezTo>
                  <a:cubicBezTo>
                    <a:pt x="96" y="337"/>
                    <a:pt x="108" y="328"/>
                    <a:pt x="114" y="327"/>
                  </a:cubicBezTo>
                  <a:cubicBezTo>
                    <a:pt x="120" y="326"/>
                    <a:pt x="131" y="321"/>
                    <a:pt x="132" y="318"/>
                  </a:cubicBezTo>
                  <a:cubicBezTo>
                    <a:pt x="132" y="315"/>
                    <a:pt x="126" y="318"/>
                    <a:pt x="122" y="317"/>
                  </a:cubicBezTo>
                  <a:cubicBezTo>
                    <a:pt x="118" y="316"/>
                    <a:pt x="111" y="321"/>
                    <a:pt x="104" y="324"/>
                  </a:cubicBezTo>
                  <a:cubicBezTo>
                    <a:pt x="97" y="327"/>
                    <a:pt x="90" y="326"/>
                    <a:pt x="92" y="330"/>
                  </a:cubicBezTo>
                  <a:cubicBezTo>
                    <a:pt x="94" y="334"/>
                    <a:pt x="85" y="329"/>
                    <a:pt x="84" y="332"/>
                  </a:cubicBezTo>
                  <a:cubicBezTo>
                    <a:pt x="82" y="335"/>
                    <a:pt x="79" y="332"/>
                    <a:pt x="81" y="330"/>
                  </a:cubicBezTo>
                  <a:cubicBezTo>
                    <a:pt x="84" y="329"/>
                    <a:pt x="75" y="326"/>
                    <a:pt x="75" y="328"/>
                  </a:cubicBezTo>
                  <a:cubicBezTo>
                    <a:pt x="75" y="329"/>
                    <a:pt x="74" y="332"/>
                    <a:pt x="68" y="332"/>
                  </a:cubicBezTo>
                  <a:cubicBezTo>
                    <a:pt x="62" y="332"/>
                    <a:pt x="56" y="336"/>
                    <a:pt x="60" y="339"/>
                  </a:cubicBezTo>
                  <a:cubicBezTo>
                    <a:pt x="64" y="342"/>
                    <a:pt x="66" y="343"/>
                    <a:pt x="64" y="345"/>
                  </a:cubicBezTo>
                  <a:cubicBezTo>
                    <a:pt x="62" y="347"/>
                    <a:pt x="56" y="340"/>
                    <a:pt x="47" y="341"/>
                  </a:cubicBezTo>
                  <a:cubicBezTo>
                    <a:pt x="38" y="342"/>
                    <a:pt x="21" y="331"/>
                    <a:pt x="21" y="329"/>
                  </a:cubicBezTo>
                  <a:cubicBezTo>
                    <a:pt x="21" y="326"/>
                    <a:pt x="9" y="328"/>
                    <a:pt x="0" y="327"/>
                  </a:cubicBezTo>
                  <a:cubicBezTo>
                    <a:pt x="0" y="500"/>
                    <a:pt x="0" y="500"/>
                    <a:pt x="0" y="500"/>
                  </a:cubicBezTo>
                  <a:cubicBezTo>
                    <a:pt x="0" y="500"/>
                    <a:pt x="4" y="503"/>
                    <a:pt x="6" y="501"/>
                  </a:cubicBezTo>
                  <a:cubicBezTo>
                    <a:pt x="8" y="499"/>
                    <a:pt x="11" y="502"/>
                    <a:pt x="16" y="499"/>
                  </a:cubicBezTo>
                  <a:cubicBezTo>
                    <a:pt x="22" y="496"/>
                    <a:pt x="24" y="502"/>
                    <a:pt x="24" y="505"/>
                  </a:cubicBezTo>
                  <a:cubicBezTo>
                    <a:pt x="24" y="507"/>
                    <a:pt x="32" y="512"/>
                    <a:pt x="35" y="516"/>
                  </a:cubicBezTo>
                  <a:cubicBezTo>
                    <a:pt x="39" y="520"/>
                    <a:pt x="40" y="524"/>
                    <a:pt x="44" y="522"/>
                  </a:cubicBezTo>
                  <a:cubicBezTo>
                    <a:pt x="48" y="519"/>
                    <a:pt x="54" y="518"/>
                    <a:pt x="54" y="514"/>
                  </a:cubicBezTo>
                  <a:cubicBezTo>
                    <a:pt x="54" y="509"/>
                    <a:pt x="70" y="509"/>
                    <a:pt x="70" y="514"/>
                  </a:cubicBezTo>
                  <a:cubicBezTo>
                    <a:pt x="70" y="520"/>
                    <a:pt x="85" y="527"/>
                    <a:pt x="94" y="542"/>
                  </a:cubicBezTo>
                  <a:cubicBezTo>
                    <a:pt x="103" y="557"/>
                    <a:pt x="101" y="561"/>
                    <a:pt x="114" y="566"/>
                  </a:cubicBezTo>
                  <a:cubicBezTo>
                    <a:pt x="127" y="571"/>
                    <a:pt x="126" y="573"/>
                    <a:pt x="125" y="578"/>
                  </a:cubicBezTo>
                  <a:cubicBezTo>
                    <a:pt x="123" y="582"/>
                    <a:pt x="132" y="584"/>
                    <a:pt x="127" y="588"/>
                  </a:cubicBezTo>
                  <a:cubicBezTo>
                    <a:pt x="125" y="589"/>
                    <a:pt x="122" y="591"/>
                    <a:pt x="119" y="593"/>
                  </a:cubicBezTo>
                  <a:cubicBezTo>
                    <a:pt x="120" y="595"/>
                    <a:pt x="122" y="597"/>
                    <a:pt x="124" y="599"/>
                  </a:cubicBezTo>
                  <a:cubicBezTo>
                    <a:pt x="127" y="602"/>
                    <a:pt x="119" y="602"/>
                    <a:pt x="121" y="604"/>
                  </a:cubicBezTo>
                  <a:cubicBezTo>
                    <a:pt x="124" y="606"/>
                    <a:pt x="121" y="610"/>
                    <a:pt x="123" y="612"/>
                  </a:cubicBezTo>
                  <a:cubicBezTo>
                    <a:pt x="126" y="615"/>
                    <a:pt x="130" y="614"/>
                    <a:pt x="133" y="612"/>
                  </a:cubicBezTo>
                  <a:cubicBezTo>
                    <a:pt x="136" y="610"/>
                    <a:pt x="138" y="615"/>
                    <a:pt x="135" y="618"/>
                  </a:cubicBezTo>
                  <a:cubicBezTo>
                    <a:pt x="133" y="622"/>
                    <a:pt x="138" y="625"/>
                    <a:pt x="140" y="622"/>
                  </a:cubicBezTo>
                  <a:cubicBezTo>
                    <a:pt x="142" y="619"/>
                    <a:pt x="147" y="627"/>
                    <a:pt x="149" y="628"/>
                  </a:cubicBezTo>
                  <a:cubicBezTo>
                    <a:pt x="152" y="629"/>
                    <a:pt x="154" y="633"/>
                    <a:pt x="150" y="633"/>
                  </a:cubicBezTo>
                  <a:cubicBezTo>
                    <a:pt x="146" y="633"/>
                    <a:pt x="147" y="639"/>
                    <a:pt x="150" y="640"/>
                  </a:cubicBezTo>
                  <a:cubicBezTo>
                    <a:pt x="152" y="640"/>
                    <a:pt x="152" y="643"/>
                    <a:pt x="152" y="646"/>
                  </a:cubicBezTo>
                  <a:cubicBezTo>
                    <a:pt x="152" y="648"/>
                    <a:pt x="161" y="651"/>
                    <a:pt x="164" y="650"/>
                  </a:cubicBezTo>
                  <a:cubicBezTo>
                    <a:pt x="167" y="649"/>
                    <a:pt x="170" y="652"/>
                    <a:pt x="172" y="655"/>
                  </a:cubicBezTo>
                  <a:cubicBezTo>
                    <a:pt x="173" y="658"/>
                    <a:pt x="179" y="660"/>
                    <a:pt x="182" y="658"/>
                  </a:cubicBezTo>
                  <a:cubicBezTo>
                    <a:pt x="184" y="656"/>
                    <a:pt x="185" y="661"/>
                    <a:pt x="186" y="665"/>
                  </a:cubicBezTo>
                  <a:cubicBezTo>
                    <a:pt x="186" y="668"/>
                    <a:pt x="191" y="666"/>
                    <a:pt x="194" y="666"/>
                  </a:cubicBezTo>
                  <a:cubicBezTo>
                    <a:pt x="197" y="666"/>
                    <a:pt x="199" y="670"/>
                    <a:pt x="201" y="669"/>
                  </a:cubicBezTo>
                  <a:cubicBezTo>
                    <a:pt x="206" y="667"/>
                    <a:pt x="207" y="675"/>
                    <a:pt x="210" y="680"/>
                  </a:cubicBezTo>
                  <a:cubicBezTo>
                    <a:pt x="520" y="678"/>
                    <a:pt x="520" y="678"/>
                    <a:pt x="520" y="678"/>
                  </a:cubicBezTo>
                  <a:cubicBezTo>
                    <a:pt x="520" y="678"/>
                    <a:pt x="521" y="670"/>
                    <a:pt x="524" y="673"/>
                  </a:cubicBezTo>
                  <a:cubicBezTo>
                    <a:pt x="528" y="676"/>
                    <a:pt x="525" y="680"/>
                    <a:pt x="529" y="682"/>
                  </a:cubicBezTo>
                  <a:cubicBezTo>
                    <a:pt x="533" y="683"/>
                    <a:pt x="536" y="686"/>
                    <a:pt x="539" y="685"/>
                  </a:cubicBezTo>
                  <a:cubicBezTo>
                    <a:pt x="541" y="684"/>
                    <a:pt x="545" y="681"/>
                    <a:pt x="549" y="685"/>
                  </a:cubicBezTo>
                  <a:cubicBezTo>
                    <a:pt x="553" y="690"/>
                    <a:pt x="556" y="686"/>
                    <a:pt x="558" y="689"/>
                  </a:cubicBezTo>
                  <a:cubicBezTo>
                    <a:pt x="561" y="692"/>
                    <a:pt x="565" y="694"/>
                    <a:pt x="568" y="691"/>
                  </a:cubicBezTo>
                  <a:cubicBezTo>
                    <a:pt x="570" y="688"/>
                    <a:pt x="580" y="691"/>
                    <a:pt x="584" y="693"/>
                  </a:cubicBezTo>
                  <a:cubicBezTo>
                    <a:pt x="590" y="688"/>
                    <a:pt x="594" y="679"/>
                    <a:pt x="599" y="679"/>
                  </a:cubicBezTo>
                  <a:cubicBezTo>
                    <a:pt x="605" y="679"/>
                    <a:pt x="622" y="681"/>
                    <a:pt x="623" y="689"/>
                  </a:cubicBezTo>
                  <a:cubicBezTo>
                    <a:pt x="624" y="698"/>
                    <a:pt x="634" y="690"/>
                    <a:pt x="635" y="698"/>
                  </a:cubicBezTo>
                  <a:cubicBezTo>
                    <a:pt x="636" y="704"/>
                    <a:pt x="642" y="710"/>
                    <a:pt x="641" y="713"/>
                  </a:cubicBezTo>
                  <a:cubicBezTo>
                    <a:pt x="643" y="714"/>
                    <a:pt x="645" y="716"/>
                    <a:pt x="648" y="718"/>
                  </a:cubicBezTo>
                  <a:cubicBezTo>
                    <a:pt x="651" y="717"/>
                    <a:pt x="659" y="718"/>
                    <a:pt x="665" y="720"/>
                  </a:cubicBezTo>
                  <a:cubicBezTo>
                    <a:pt x="672" y="723"/>
                    <a:pt x="682" y="717"/>
                    <a:pt x="686" y="726"/>
                  </a:cubicBezTo>
                  <a:cubicBezTo>
                    <a:pt x="689" y="734"/>
                    <a:pt x="697" y="740"/>
                    <a:pt x="690" y="741"/>
                  </a:cubicBezTo>
                  <a:cubicBezTo>
                    <a:pt x="683" y="742"/>
                    <a:pt x="675" y="733"/>
                    <a:pt x="675" y="738"/>
                  </a:cubicBezTo>
                  <a:cubicBezTo>
                    <a:pt x="676" y="743"/>
                    <a:pt x="672" y="740"/>
                    <a:pt x="672" y="748"/>
                  </a:cubicBezTo>
                  <a:cubicBezTo>
                    <a:pt x="672" y="755"/>
                    <a:pt x="667" y="766"/>
                    <a:pt x="664" y="765"/>
                  </a:cubicBezTo>
                  <a:cubicBezTo>
                    <a:pt x="664" y="765"/>
                    <a:pt x="664" y="765"/>
                    <a:pt x="664" y="765"/>
                  </a:cubicBezTo>
                  <a:cubicBezTo>
                    <a:pt x="663" y="768"/>
                    <a:pt x="663" y="771"/>
                    <a:pt x="665" y="774"/>
                  </a:cubicBezTo>
                  <a:cubicBezTo>
                    <a:pt x="669" y="771"/>
                    <a:pt x="675" y="766"/>
                    <a:pt x="679" y="767"/>
                  </a:cubicBezTo>
                  <a:cubicBezTo>
                    <a:pt x="687" y="767"/>
                    <a:pt x="689" y="772"/>
                    <a:pt x="694" y="768"/>
                  </a:cubicBezTo>
                  <a:cubicBezTo>
                    <a:pt x="699" y="765"/>
                    <a:pt x="700" y="763"/>
                    <a:pt x="701" y="766"/>
                  </a:cubicBezTo>
                  <a:cubicBezTo>
                    <a:pt x="701" y="766"/>
                    <a:pt x="701" y="766"/>
                    <a:pt x="701" y="767"/>
                  </a:cubicBezTo>
                  <a:cubicBezTo>
                    <a:pt x="703" y="766"/>
                    <a:pt x="704" y="765"/>
                    <a:pt x="704" y="764"/>
                  </a:cubicBezTo>
                  <a:cubicBezTo>
                    <a:pt x="704" y="763"/>
                    <a:pt x="704" y="761"/>
                    <a:pt x="703" y="759"/>
                  </a:cubicBezTo>
                  <a:cubicBezTo>
                    <a:pt x="698" y="760"/>
                    <a:pt x="697" y="760"/>
                    <a:pt x="695" y="757"/>
                  </a:cubicBezTo>
                  <a:cubicBezTo>
                    <a:pt x="693" y="752"/>
                    <a:pt x="710" y="747"/>
                    <a:pt x="718" y="748"/>
                  </a:cubicBezTo>
                  <a:cubicBezTo>
                    <a:pt x="726" y="749"/>
                    <a:pt x="731" y="744"/>
                    <a:pt x="734" y="747"/>
                  </a:cubicBezTo>
                  <a:cubicBezTo>
                    <a:pt x="739" y="743"/>
                    <a:pt x="747" y="736"/>
                    <a:pt x="749" y="736"/>
                  </a:cubicBezTo>
                  <a:cubicBezTo>
                    <a:pt x="752" y="736"/>
                    <a:pt x="788" y="735"/>
                    <a:pt x="788" y="735"/>
                  </a:cubicBezTo>
                  <a:cubicBezTo>
                    <a:pt x="788" y="735"/>
                    <a:pt x="800" y="728"/>
                    <a:pt x="802" y="721"/>
                  </a:cubicBezTo>
                  <a:cubicBezTo>
                    <a:pt x="803" y="714"/>
                    <a:pt x="811" y="697"/>
                    <a:pt x="816" y="701"/>
                  </a:cubicBezTo>
                  <a:cubicBezTo>
                    <a:pt x="821" y="704"/>
                    <a:pt x="831" y="702"/>
                    <a:pt x="831" y="705"/>
                  </a:cubicBezTo>
                  <a:cubicBezTo>
                    <a:pt x="831" y="708"/>
                    <a:pt x="828" y="719"/>
                    <a:pt x="841" y="736"/>
                  </a:cubicBezTo>
                  <a:cubicBezTo>
                    <a:pt x="845" y="733"/>
                    <a:pt x="850" y="731"/>
                    <a:pt x="852" y="731"/>
                  </a:cubicBezTo>
                  <a:cubicBezTo>
                    <a:pt x="857" y="732"/>
                    <a:pt x="864" y="726"/>
                    <a:pt x="866" y="722"/>
                  </a:cubicBezTo>
                  <a:cubicBezTo>
                    <a:pt x="868" y="718"/>
                    <a:pt x="870" y="725"/>
                    <a:pt x="866" y="727"/>
                  </a:cubicBezTo>
                  <a:cubicBezTo>
                    <a:pt x="862" y="728"/>
                    <a:pt x="870" y="731"/>
                    <a:pt x="877" y="731"/>
                  </a:cubicBezTo>
                  <a:cubicBezTo>
                    <a:pt x="884" y="730"/>
                    <a:pt x="873" y="733"/>
                    <a:pt x="868" y="733"/>
                  </a:cubicBezTo>
                  <a:cubicBezTo>
                    <a:pt x="863" y="733"/>
                    <a:pt x="861" y="733"/>
                    <a:pt x="854" y="740"/>
                  </a:cubicBezTo>
                  <a:cubicBezTo>
                    <a:pt x="847" y="747"/>
                    <a:pt x="848" y="749"/>
                    <a:pt x="852" y="753"/>
                  </a:cubicBezTo>
                  <a:cubicBezTo>
                    <a:pt x="856" y="756"/>
                    <a:pt x="862" y="755"/>
                    <a:pt x="867" y="750"/>
                  </a:cubicBezTo>
                  <a:cubicBezTo>
                    <a:pt x="873" y="745"/>
                    <a:pt x="872" y="741"/>
                    <a:pt x="878" y="741"/>
                  </a:cubicBezTo>
                  <a:cubicBezTo>
                    <a:pt x="883" y="741"/>
                    <a:pt x="898" y="736"/>
                    <a:pt x="904" y="734"/>
                  </a:cubicBezTo>
                  <a:cubicBezTo>
                    <a:pt x="910" y="732"/>
                    <a:pt x="906" y="731"/>
                    <a:pt x="906" y="728"/>
                  </a:cubicBezTo>
                  <a:cubicBezTo>
                    <a:pt x="906" y="725"/>
                    <a:pt x="917" y="725"/>
                    <a:pt x="921" y="723"/>
                  </a:cubicBezTo>
                  <a:cubicBezTo>
                    <a:pt x="925" y="720"/>
                    <a:pt x="920" y="718"/>
                    <a:pt x="917" y="718"/>
                  </a:cubicBezTo>
                  <a:close/>
                  <a:moveTo>
                    <a:pt x="266" y="394"/>
                  </a:moveTo>
                  <a:cubicBezTo>
                    <a:pt x="260" y="402"/>
                    <a:pt x="257" y="403"/>
                    <a:pt x="251" y="402"/>
                  </a:cubicBezTo>
                  <a:cubicBezTo>
                    <a:pt x="244" y="401"/>
                    <a:pt x="240" y="404"/>
                    <a:pt x="243" y="407"/>
                  </a:cubicBezTo>
                  <a:cubicBezTo>
                    <a:pt x="246" y="409"/>
                    <a:pt x="247" y="411"/>
                    <a:pt x="240" y="413"/>
                  </a:cubicBezTo>
                  <a:cubicBezTo>
                    <a:pt x="233" y="414"/>
                    <a:pt x="228" y="420"/>
                    <a:pt x="225" y="419"/>
                  </a:cubicBezTo>
                  <a:cubicBezTo>
                    <a:pt x="223" y="418"/>
                    <a:pt x="237" y="408"/>
                    <a:pt x="234" y="405"/>
                  </a:cubicBezTo>
                  <a:cubicBezTo>
                    <a:pt x="230" y="402"/>
                    <a:pt x="220" y="410"/>
                    <a:pt x="220" y="413"/>
                  </a:cubicBezTo>
                  <a:cubicBezTo>
                    <a:pt x="220" y="417"/>
                    <a:pt x="214" y="417"/>
                    <a:pt x="210" y="417"/>
                  </a:cubicBezTo>
                  <a:cubicBezTo>
                    <a:pt x="206" y="416"/>
                    <a:pt x="201" y="413"/>
                    <a:pt x="205" y="412"/>
                  </a:cubicBezTo>
                  <a:cubicBezTo>
                    <a:pt x="209" y="412"/>
                    <a:pt x="206" y="408"/>
                    <a:pt x="211" y="406"/>
                  </a:cubicBezTo>
                  <a:cubicBezTo>
                    <a:pt x="217" y="404"/>
                    <a:pt x="210" y="401"/>
                    <a:pt x="212" y="399"/>
                  </a:cubicBezTo>
                  <a:cubicBezTo>
                    <a:pt x="214" y="397"/>
                    <a:pt x="224" y="401"/>
                    <a:pt x="224" y="397"/>
                  </a:cubicBezTo>
                  <a:cubicBezTo>
                    <a:pt x="225" y="393"/>
                    <a:pt x="214" y="390"/>
                    <a:pt x="210" y="392"/>
                  </a:cubicBezTo>
                  <a:cubicBezTo>
                    <a:pt x="207" y="394"/>
                    <a:pt x="198" y="400"/>
                    <a:pt x="188" y="396"/>
                  </a:cubicBezTo>
                  <a:cubicBezTo>
                    <a:pt x="185" y="394"/>
                    <a:pt x="213" y="391"/>
                    <a:pt x="218" y="387"/>
                  </a:cubicBezTo>
                  <a:cubicBezTo>
                    <a:pt x="223" y="382"/>
                    <a:pt x="244" y="377"/>
                    <a:pt x="246" y="381"/>
                  </a:cubicBezTo>
                  <a:cubicBezTo>
                    <a:pt x="248" y="385"/>
                    <a:pt x="235" y="388"/>
                    <a:pt x="241" y="392"/>
                  </a:cubicBezTo>
                  <a:cubicBezTo>
                    <a:pt x="247" y="395"/>
                    <a:pt x="258" y="393"/>
                    <a:pt x="260" y="389"/>
                  </a:cubicBezTo>
                  <a:cubicBezTo>
                    <a:pt x="262" y="385"/>
                    <a:pt x="273" y="386"/>
                    <a:pt x="266" y="394"/>
                  </a:cubicBezTo>
                  <a:close/>
                  <a:moveTo>
                    <a:pt x="329" y="474"/>
                  </a:moveTo>
                  <a:cubicBezTo>
                    <a:pt x="322" y="481"/>
                    <a:pt x="322" y="479"/>
                    <a:pt x="315" y="480"/>
                  </a:cubicBezTo>
                  <a:cubicBezTo>
                    <a:pt x="309" y="482"/>
                    <a:pt x="314" y="488"/>
                    <a:pt x="306" y="489"/>
                  </a:cubicBezTo>
                  <a:cubicBezTo>
                    <a:pt x="298" y="490"/>
                    <a:pt x="278" y="490"/>
                    <a:pt x="275" y="486"/>
                  </a:cubicBezTo>
                  <a:cubicBezTo>
                    <a:pt x="274" y="484"/>
                    <a:pt x="286" y="485"/>
                    <a:pt x="287" y="482"/>
                  </a:cubicBezTo>
                  <a:cubicBezTo>
                    <a:pt x="288" y="479"/>
                    <a:pt x="291" y="473"/>
                    <a:pt x="296" y="473"/>
                  </a:cubicBezTo>
                  <a:cubicBezTo>
                    <a:pt x="301" y="473"/>
                    <a:pt x="300" y="467"/>
                    <a:pt x="292" y="463"/>
                  </a:cubicBezTo>
                  <a:cubicBezTo>
                    <a:pt x="284" y="459"/>
                    <a:pt x="304" y="456"/>
                    <a:pt x="308" y="463"/>
                  </a:cubicBezTo>
                  <a:cubicBezTo>
                    <a:pt x="313" y="469"/>
                    <a:pt x="321" y="473"/>
                    <a:pt x="326" y="469"/>
                  </a:cubicBezTo>
                  <a:cubicBezTo>
                    <a:pt x="330" y="464"/>
                    <a:pt x="356" y="452"/>
                    <a:pt x="356" y="458"/>
                  </a:cubicBezTo>
                  <a:cubicBezTo>
                    <a:pt x="356" y="464"/>
                    <a:pt x="337" y="468"/>
                    <a:pt x="329" y="474"/>
                  </a:cubicBezTo>
                  <a:close/>
                  <a:moveTo>
                    <a:pt x="503" y="656"/>
                  </a:moveTo>
                  <a:cubicBezTo>
                    <a:pt x="498" y="657"/>
                    <a:pt x="504" y="642"/>
                    <a:pt x="494" y="636"/>
                  </a:cubicBezTo>
                  <a:cubicBezTo>
                    <a:pt x="482" y="630"/>
                    <a:pt x="477" y="618"/>
                    <a:pt x="477" y="611"/>
                  </a:cubicBezTo>
                  <a:cubicBezTo>
                    <a:pt x="477" y="605"/>
                    <a:pt x="487" y="602"/>
                    <a:pt x="491" y="607"/>
                  </a:cubicBezTo>
                  <a:cubicBezTo>
                    <a:pt x="495" y="612"/>
                    <a:pt x="501" y="632"/>
                    <a:pt x="504" y="639"/>
                  </a:cubicBezTo>
                  <a:cubicBezTo>
                    <a:pt x="508" y="645"/>
                    <a:pt x="508" y="656"/>
                    <a:pt x="503" y="656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131" name="Freeform 125"/>
            <p:cNvSpPr>
              <a:spLocks noEditPoints="1"/>
            </p:cNvSpPr>
            <p:nvPr/>
          </p:nvSpPr>
          <p:spPr bwMode="auto">
            <a:xfrm>
              <a:off x="714375" y="1360488"/>
              <a:ext cx="2192338" cy="1346200"/>
            </a:xfrm>
            <a:custGeom>
              <a:avLst/>
              <a:gdLst/>
              <a:ahLst/>
              <a:cxnLst>
                <a:cxn ang="0">
                  <a:pos x="350" y="230"/>
                </a:cxn>
                <a:cxn ang="0">
                  <a:pos x="306" y="35"/>
                </a:cxn>
                <a:cxn ang="0">
                  <a:pos x="185" y="21"/>
                </a:cxn>
                <a:cxn ang="0">
                  <a:pos x="135" y="10"/>
                </a:cxn>
                <a:cxn ang="0">
                  <a:pos x="93" y="21"/>
                </a:cxn>
                <a:cxn ang="0">
                  <a:pos x="19" y="59"/>
                </a:cxn>
                <a:cxn ang="0">
                  <a:pos x="71" y="103"/>
                </a:cxn>
                <a:cxn ang="0">
                  <a:pos x="17" y="106"/>
                </a:cxn>
                <a:cxn ang="0">
                  <a:pos x="59" y="136"/>
                </a:cxn>
                <a:cxn ang="0">
                  <a:pos x="43" y="158"/>
                </a:cxn>
                <a:cxn ang="0">
                  <a:pos x="45" y="219"/>
                </a:cxn>
                <a:cxn ang="0">
                  <a:pos x="96" y="236"/>
                </a:cxn>
                <a:cxn ang="0">
                  <a:pos x="102" y="269"/>
                </a:cxn>
                <a:cxn ang="0">
                  <a:pos x="84" y="287"/>
                </a:cxn>
                <a:cxn ang="0">
                  <a:pos x="147" y="250"/>
                </a:cxn>
                <a:cxn ang="0">
                  <a:pos x="173" y="213"/>
                </a:cxn>
                <a:cxn ang="0">
                  <a:pos x="191" y="201"/>
                </a:cxn>
                <a:cxn ang="0">
                  <a:pos x="226" y="215"/>
                </a:cxn>
                <a:cxn ang="0">
                  <a:pos x="248" y="202"/>
                </a:cxn>
                <a:cxn ang="0">
                  <a:pos x="276" y="213"/>
                </a:cxn>
                <a:cxn ang="0">
                  <a:pos x="340" y="232"/>
                </a:cxn>
                <a:cxn ang="0">
                  <a:pos x="375" y="248"/>
                </a:cxn>
                <a:cxn ang="0">
                  <a:pos x="376" y="261"/>
                </a:cxn>
                <a:cxn ang="0">
                  <a:pos x="389" y="263"/>
                </a:cxn>
                <a:cxn ang="0">
                  <a:pos x="401" y="274"/>
                </a:cxn>
                <a:cxn ang="0">
                  <a:pos x="396" y="300"/>
                </a:cxn>
                <a:cxn ang="0">
                  <a:pos x="421" y="299"/>
                </a:cxn>
                <a:cxn ang="0">
                  <a:pos x="15" y="313"/>
                </a:cxn>
                <a:cxn ang="0">
                  <a:pos x="178" y="240"/>
                </a:cxn>
                <a:cxn ang="0">
                  <a:pos x="177" y="256"/>
                </a:cxn>
                <a:cxn ang="0">
                  <a:pos x="25" y="219"/>
                </a:cxn>
                <a:cxn ang="0">
                  <a:pos x="1094" y="443"/>
                </a:cxn>
                <a:cxn ang="0">
                  <a:pos x="1010" y="472"/>
                </a:cxn>
                <a:cxn ang="0">
                  <a:pos x="970" y="473"/>
                </a:cxn>
                <a:cxn ang="0">
                  <a:pos x="926" y="471"/>
                </a:cxn>
                <a:cxn ang="0">
                  <a:pos x="954" y="426"/>
                </a:cxn>
                <a:cxn ang="0">
                  <a:pos x="902" y="410"/>
                </a:cxn>
                <a:cxn ang="0">
                  <a:pos x="864" y="397"/>
                </a:cxn>
                <a:cxn ang="0">
                  <a:pos x="516" y="388"/>
                </a:cxn>
                <a:cxn ang="0">
                  <a:pos x="510" y="395"/>
                </a:cxn>
                <a:cxn ang="0">
                  <a:pos x="501" y="436"/>
                </a:cxn>
                <a:cxn ang="0">
                  <a:pos x="513" y="539"/>
                </a:cxn>
                <a:cxn ang="0">
                  <a:pos x="557" y="590"/>
                </a:cxn>
                <a:cxn ang="0">
                  <a:pos x="647" y="625"/>
                </a:cxn>
                <a:cxn ang="0">
                  <a:pos x="724" y="647"/>
                </a:cxn>
                <a:cxn ang="0">
                  <a:pos x="783" y="685"/>
                </a:cxn>
                <a:cxn ang="0">
                  <a:pos x="818" y="658"/>
                </a:cxn>
                <a:cxn ang="0">
                  <a:pos x="862" y="644"/>
                </a:cxn>
                <a:cxn ang="0">
                  <a:pos x="889" y="641"/>
                </a:cxn>
                <a:cxn ang="0">
                  <a:pos x="944" y="645"/>
                </a:cxn>
                <a:cxn ang="0">
                  <a:pos x="983" y="699"/>
                </a:cxn>
                <a:cxn ang="0">
                  <a:pos x="994" y="608"/>
                </a:cxn>
                <a:cxn ang="0">
                  <a:pos x="1036" y="571"/>
                </a:cxn>
                <a:cxn ang="0">
                  <a:pos x="1032" y="539"/>
                </a:cxn>
                <a:cxn ang="0">
                  <a:pos x="1049" y="541"/>
                </a:cxn>
                <a:cxn ang="0">
                  <a:pos x="1088" y="499"/>
                </a:cxn>
                <a:cxn ang="0">
                  <a:pos x="1102" y="475"/>
                </a:cxn>
                <a:cxn ang="0">
                  <a:pos x="1137" y="413"/>
                </a:cxn>
              </a:cxnLst>
              <a:rect l="0" t="0" r="r" b="b"/>
              <a:pathLst>
                <a:path w="1147" h="705">
                  <a:moveTo>
                    <a:pt x="431" y="286"/>
                  </a:moveTo>
                  <a:cubicBezTo>
                    <a:pt x="432" y="281"/>
                    <a:pt x="433" y="279"/>
                    <a:pt x="420" y="274"/>
                  </a:cubicBezTo>
                  <a:cubicBezTo>
                    <a:pt x="407" y="269"/>
                    <a:pt x="409" y="265"/>
                    <a:pt x="400" y="250"/>
                  </a:cubicBezTo>
                  <a:cubicBezTo>
                    <a:pt x="391" y="235"/>
                    <a:pt x="376" y="228"/>
                    <a:pt x="376" y="222"/>
                  </a:cubicBezTo>
                  <a:cubicBezTo>
                    <a:pt x="376" y="217"/>
                    <a:pt x="360" y="217"/>
                    <a:pt x="360" y="222"/>
                  </a:cubicBezTo>
                  <a:cubicBezTo>
                    <a:pt x="360" y="226"/>
                    <a:pt x="354" y="227"/>
                    <a:pt x="350" y="230"/>
                  </a:cubicBezTo>
                  <a:cubicBezTo>
                    <a:pt x="346" y="232"/>
                    <a:pt x="345" y="228"/>
                    <a:pt x="341" y="224"/>
                  </a:cubicBezTo>
                  <a:cubicBezTo>
                    <a:pt x="338" y="220"/>
                    <a:pt x="330" y="215"/>
                    <a:pt x="330" y="213"/>
                  </a:cubicBezTo>
                  <a:cubicBezTo>
                    <a:pt x="330" y="210"/>
                    <a:pt x="328" y="204"/>
                    <a:pt x="322" y="207"/>
                  </a:cubicBezTo>
                  <a:cubicBezTo>
                    <a:pt x="317" y="210"/>
                    <a:pt x="314" y="207"/>
                    <a:pt x="312" y="209"/>
                  </a:cubicBezTo>
                  <a:cubicBezTo>
                    <a:pt x="310" y="211"/>
                    <a:pt x="306" y="208"/>
                    <a:pt x="306" y="208"/>
                  </a:cubicBezTo>
                  <a:cubicBezTo>
                    <a:pt x="306" y="35"/>
                    <a:pt x="306" y="35"/>
                    <a:pt x="306" y="35"/>
                  </a:cubicBezTo>
                  <a:cubicBezTo>
                    <a:pt x="304" y="35"/>
                    <a:pt x="302" y="34"/>
                    <a:pt x="301" y="34"/>
                  </a:cubicBezTo>
                  <a:cubicBezTo>
                    <a:pt x="294" y="31"/>
                    <a:pt x="283" y="26"/>
                    <a:pt x="277" y="27"/>
                  </a:cubicBezTo>
                  <a:cubicBezTo>
                    <a:pt x="271" y="29"/>
                    <a:pt x="260" y="30"/>
                    <a:pt x="256" y="28"/>
                  </a:cubicBezTo>
                  <a:cubicBezTo>
                    <a:pt x="252" y="26"/>
                    <a:pt x="246" y="24"/>
                    <a:pt x="238" y="26"/>
                  </a:cubicBezTo>
                  <a:cubicBezTo>
                    <a:pt x="230" y="27"/>
                    <a:pt x="225" y="21"/>
                    <a:pt x="214" y="19"/>
                  </a:cubicBezTo>
                  <a:cubicBezTo>
                    <a:pt x="204" y="16"/>
                    <a:pt x="189" y="19"/>
                    <a:pt x="185" y="21"/>
                  </a:cubicBezTo>
                  <a:cubicBezTo>
                    <a:pt x="182" y="22"/>
                    <a:pt x="183" y="17"/>
                    <a:pt x="178" y="17"/>
                  </a:cubicBezTo>
                  <a:cubicBezTo>
                    <a:pt x="174" y="18"/>
                    <a:pt x="177" y="15"/>
                    <a:pt x="175" y="12"/>
                  </a:cubicBezTo>
                  <a:cubicBezTo>
                    <a:pt x="172" y="8"/>
                    <a:pt x="160" y="11"/>
                    <a:pt x="155" y="12"/>
                  </a:cubicBezTo>
                  <a:cubicBezTo>
                    <a:pt x="151" y="12"/>
                    <a:pt x="149" y="10"/>
                    <a:pt x="150" y="7"/>
                  </a:cubicBezTo>
                  <a:cubicBezTo>
                    <a:pt x="150" y="5"/>
                    <a:pt x="146" y="6"/>
                    <a:pt x="144" y="9"/>
                  </a:cubicBezTo>
                  <a:cubicBezTo>
                    <a:pt x="142" y="12"/>
                    <a:pt x="137" y="12"/>
                    <a:pt x="135" y="10"/>
                  </a:cubicBezTo>
                  <a:cubicBezTo>
                    <a:pt x="133" y="8"/>
                    <a:pt x="139" y="8"/>
                    <a:pt x="140" y="5"/>
                  </a:cubicBezTo>
                  <a:cubicBezTo>
                    <a:pt x="140" y="3"/>
                    <a:pt x="133" y="2"/>
                    <a:pt x="131" y="1"/>
                  </a:cubicBezTo>
                  <a:cubicBezTo>
                    <a:pt x="128" y="0"/>
                    <a:pt x="124" y="4"/>
                    <a:pt x="119" y="8"/>
                  </a:cubicBezTo>
                  <a:cubicBezTo>
                    <a:pt x="114" y="13"/>
                    <a:pt x="106" y="13"/>
                    <a:pt x="101" y="12"/>
                  </a:cubicBezTo>
                  <a:cubicBezTo>
                    <a:pt x="96" y="12"/>
                    <a:pt x="90" y="13"/>
                    <a:pt x="91" y="15"/>
                  </a:cubicBezTo>
                  <a:cubicBezTo>
                    <a:pt x="91" y="18"/>
                    <a:pt x="97" y="18"/>
                    <a:pt x="93" y="21"/>
                  </a:cubicBezTo>
                  <a:cubicBezTo>
                    <a:pt x="90" y="25"/>
                    <a:pt x="88" y="17"/>
                    <a:pt x="85" y="20"/>
                  </a:cubicBezTo>
                  <a:cubicBezTo>
                    <a:pt x="81" y="24"/>
                    <a:pt x="71" y="24"/>
                    <a:pt x="68" y="23"/>
                  </a:cubicBezTo>
                  <a:cubicBezTo>
                    <a:pt x="66" y="23"/>
                    <a:pt x="58" y="32"/>
                    <a:pt x="55" y="34"/>
                  </a:cubicBezTo>
                  <a:cubicBezTo>
                    <a:pt x="53" y="37"/>
                    <a:pt x="57" y="39"/>
                    <a:pt x="50" y="46"/>
                  </a:cubicBezTo>
                  <a:cubicBezTo>
                    <a:pt x="44" y="54"/>
                    <a:pt x="26" y="52"/>
                    <a:pt x="22" y="52"/>
                  </a:cubicBezTo>
                  <a:cubicBezTo>
                    <a:pt x="18" y="52"/>
                    <a:pt x="21" y="56"/>
                    <a:pt x="19" y="59"/>
                  </a:cubicBezTo>
                  <a:cubicBezTo>
                    <a:pt x="17" y="62"/>
                    <a:pt x="21" y="64"/>
                    <a:pt x="31" y="67"/>
                  </a:cubicBezTo>
                  <a:cubicBezTo>
                    <a:pt x="42" y="70"/>
                    <a:pt x="49" y="83"/>
                    <a:pt x="50" y="87"/>
                  </a:cubicBezTo>
                  <a:cubicBezTo>
                    <a:pt x="51" y="90"/>
                    <a:pt x="64" y="86"/>
                    <a:pt x="69" y="87"/>
                  </a:cubicBezTo>
                  <a:cubicBezTo>
                    <a:pt x="74" y="88"/>
                    <a:pt x="68" y="95"/>
                    <a:pt x="73" y="97"/>
                  </a:cubicBezTo>
                  <a:cubicBezTo>
                    <a:pt x="77" y="99"/>
                    <a:pt x="83" y="96"/>
                    <a:pt x="85" y="99"/>
                  </a:cubicBezTo>
                  <a:cubicBezTo>
                    <a:pt x="86" y="103"/>
                    <a:pt x="76" y="99"/>
                    <a:pt x="71" y="103"/>
                  </a:cubicBezTo>
                  <a:cubicBezTo>
                    <a:pt x="66" y="107"/>
                    <a:pt x="64" y="109"/>
                    <a:pt x="62" y="106"/>
                  </a:cubicBezTo>
                  <a:cubicBezTo>
                    <a:pt x="60" y="103"/>
                    <a:pt x="51" y="105"/>
                    <a:pt x="47" y="105"/>
                  </a:cubicBezTo>
                  <a:cubicBezTo>
                    <a:pt x="43" y="106"/>
                    <a:pt x="47" y="100"/>
                    <a:pt x="47" y="98"/>
                  </a:cubicBezTo>
                  <a:cubicBezTo>
                    <a:pt x="47" y="95"/>
                    <a:pt x="41" y="93"/>
                    <a:pt x="33" y="98"/>
                  </a:cubicBezTo>
                  <a:cubicBezTo>
                    <a:pt x="25" y="103"/>
                    <a:pt x="28" y="101"/>
                    <a:pt x="27" y="105"/>
                  </a:cubicBezTo>
                  <a:cubicBezTo>
                    <a:pt x="26" y="109"/>
                    <a:pt x="22" y="103"/>
                    <a:pt x="17" y="106"/>
                  </a:cubicBezTo>
                  <a:cubicBezTo>
                    <a:pt x="12" y="109"/>
                    <a:pt x="3" y="111"/>
                    <a:pt x="2" y="115"/>
                  </a:cubicBezTo>
                  <a:cubicBezTo>
                    <a:pt x="0" y="118"/>
                    <a:pt x="13" y="120"/>
                    <a:pt x="18" y="121"/>
                  </a:cubicBezTo>
                  <a:cubicBezTo>
                    <a:pt x="23" y="122"/>
                    <a:pt x="12" y="125"/>
                    <a:pt x="16" y="127"/>
                  </a:cubicBezTo>
                  <a:cubicBezTo>
                    <a:pt x="20" y="128"/>
                    <a:pt x="18" y="132"/>
                    <a:pt x="25" y="135"/>
                  </a:cubicBezTo>
                  <a:cubicBezTo>
                    <a:pt x="31" y="138"/>
                    <a:pt x="45" y="135"/>
                    <a:pt x="49" y="135"/>
                  </a:cubicBezTo>
                  <a:cubicBezTo>
                    <a:pt x="52" y="135"/>
                    <a:pt x="56" y="139"/>
                    <a:pt x="59" y="136"/>
                  </a:cubicBezTo>
                  <a:cubicBezTo>
                    <a:pt x="62" y="133"/>
                    <a:pt x="73" y="124"/>
                    <a:pt x="79" y="129"/>
                  </a:cubicBezTo>
                  <a:cubicBezTo>
                    <a:pt x="85" y="134"/>
                    <a:pt x="73" y="134"/>
                    <a:pt x="76" y="137"/>
                  </a:cubicBezTo>
                  <a:cubicBezTo>
                    <a:pt x="79" y="140"/>
                    <a:pt x="82" y="148"/>
                    <a:pt x="77" y="152"/>
                  </a:cubicBezTo>
                  <a:cubicBezTo>
                    <a:pt x="71" y="156"/>
                    <a:pt x="66" y="153"/>
                    <a:pt x="63" y="153"/>
                  </a:cubicBezTo>
                  <a:cubicBezTo>
                    <a:pt x="60" y="153"/>
                    <a:pt x="62" y="158"/>
                    <a:pt x="57" y="162"/>
                  </a:cubicBezTo>
                  <a:cubicBezTo>
                    <a:pt x="52" y="166"/>
                    <a:pt x="49" y="158"/>
                    <a:pt x="43" y="158"/>
                  </a:cubicBezTo>
                  <a:cubicBezTo>
                    <a:pt x="37" y="158"/>
                    <a:pt x="38" y="166"/>
                    <a:pt x="38" y="170"/>
                  </a:cubicBezTo>
                  <a:cubicBezTo>
                    <a:pt x="39" y="173"/>
                    <a:pt x="29" y="169"/>
                    <a:pt x="27" y="178"/>
                  </a:cubicBezTo>
                  <a:cubicBezTo>
                    <a:pt x="25" y="187"/>
                    <a:pt x="15" y="179"/>
                    <a:pt x="22" y="188"/>
                  </a:cubicBezTo>
                  <a:cubicBezTo>
                    <a:pt x="28" y="197"/>
                    <a:pt x="27" y="191"/>
                    <a:pt x="32" y="195"/>
                  </a:cubicBezTo>
                  <a:cubicBezTo>
                    <a:pt x="37" y="198"/>
                    <a:pt x="26" y="204"/>
                    <a:pt x="31" y="205"/>
                  </a:cubicBezTo>
                  <a:cubicBezTo>
                    <a:pt x="36" y="206"/>
                    <a:pt x="42" y="215"/>
                    <a:pt x="45" y="219"/>
                  </a:cubicBezTo>
                  <a:cubicBezTo>
                    <a:pt x="49" y="222"/>
                    <a:pt x="53" y="217"/>
                    <a:pt x="59" y="217"/>
                  </a:cubicBezTo>
                  <a:cubicBezTo>
                    <a:pt x="64" y="216"/>
                    <a:pt x="61" y="209"/>
                    <a:pt x="64" y="212"/>
                  </a:cubicBezTo>
                  <a:cubicBezTo>
                    <a:pt x="67" y="215"/>
                    <a:pt x="72" y="223"/>
                    <a:pt x="69" y="225"/>
                  </a:cubicBezTo>
                  <a:cubicBezTo>
                    <a:pt x="66" y="227"/>
                    <a:pt x="68" y="233"/>
                    <a:pt x="68" y="236"/>
                  </a:cubicBezTo>
                  <a:cubicBezTo>
                    <a:pt x="67" y="239"/>
                    <a:pt x="79" y="238"/>
                    <a:pt x="80" y="234"/>
                  </a:cubicBezTo>
                  <a:cubicBezTo>
                    <a:pt x="81" y="231"/>
                    <a:pt x="90" y="230"/>
                    <a:pt x="96" y="236"/>
                  </a:cubicBezTo>
                  <a:cubicBezTo>
                    <a:pt x="101" y="241"/>
                    <a:pt x="103" y="242"/>
                    <a:pt x="103" y="238"/>
                  </a:cubicBezTo>
                  <a:cubicBezTo>
                    <a:pt x="103" y="233"/>
                    <a:pt x="107" y="228"/>
                    <a:pt x="107" y="232"/>
                  </a:cubicBezTo>
                  <a:cubicBezTo>
                    <a:pt x="108" y="236"/>
                    <a:pt x="112" y="237"/>
                    <a:pt x="120" y="233"/>
                  </a:cubicBezTo>
                  <a:cubicBezTo>
                    <a:pt x="127" y="230"/>
                    <a:pt x="124" y="234"/>
                    <a:pt x="120" y="239"/>
                  </a:cubicBezTo>
                  <a:cubicBezTo>
                    <a:pt x="114" y="245"/>
                    <a:pt x="120" y="256"/>
                    <a:pt x="116" y="257"/>
                  </a:cubicBezTo>
                  <a:cubicBezTo>
                    <a:pt x="112" y="258"/>
                    <a:pt x="109" y="268"/>
                    <a:pt x="102" y="269"/>
                  </a:cubicBezTo>
                  <a:cubicBezTo>
                    <a:pt x="96" y="269"/>
                    <a:pt x="85" y="282"/>
                    <a:pt x="83" y="284"/>
                  </a:cubicBezTo>
                  <a:cubicBezTo>
                    <a:pt x="82" y="286"/>
                    <a:pt x="68" y="280"/>
                    <a:pt x="66" y="285"/>
                  </a:cubicBezTo>
                  <a:cubicBezTo>
                    <a:pt x="64" y="291"/>
                    <a:pt x="55" y="295"/>
                    <a:pt x="57" y="298"/>
                  </a:cubicBezTo>
                  <a:cubicBezTo>
                    <a:pt x="59" y="299"/>
                    <a:pt x="70" y="293"/>
                    <a:pt x="71" y="290"/>
                  </a:cubicBezTo>
                  <a:cubicBezTo>
                    <a:pt x="71" y="287"/>
                    <a:pt x="73" y="288"/>
                    <a:pt x="75" y="290"/>
                  </a:cubicBezTo>
                  <a:cubicBezTo>
                    <a:pt x="77" y="292"/>
                    <a:pt x="82" y="289"/>
                    <a:pt x="84" y="287"/>
                  </a:cubicBezTo>
                  <a:cubicBezTo>
                    <a:pt x="86" y="285"/>
                    <a:pt x="90" y="286"/>
                    <a:pt x="92" y="286"/>
                  </a:cubicBezTo>
                  <a:cubicBezTo>
                    <a:pt x="95" y="286"/>
                    <a:pt x="96" y="283"/>
                    <a:pt x="102" y="282"/>
                  </a:cubicBezTo>
                  <a:cubicBezTo>
                    <a:pt x="109" y="281"/>
                    <a:pt x="108" y="279"/>
                    <a:pt x="109" y="275"/>
                  </a:cubicBezTo>
                  <a:cubicBezTo>
                    <a:pt x="111" y="272"/>
                    <a:pt x="127" y="264"/>
                    <a:pt x="130" y="264"/>
                  </a:cubicBezTo>
                  <a:cubicBezTo>
                    <a:pt x="133" y="263"/>
                    <a:pt x="131" y="258"/>
                    <a:pt x="134" y="258"/>
                  </a:cubicBezTo>
                  <a:cubicBezTo>
                    <a:pt x="137" y="257"/>
                    <a:pt x="142" y="253"/>
                    <a:pt x="147" y="250"/>
                  </a:cubicBezTo>
                  <a:cubicBezTo>
                    <a:pt x="151" y="246"/>
                    <a:pt x="152" y="248"/>
                    <a:pt x="155" y="247"/>
                  </a:cubicBezTo>
                  <a:cubicBezTo>
                    <a:pt x="158" y="245"/>
                    <a:pt x="156" y="239"/>
                    <a:pt x="159" y="238"/>
                  </a:cubicBezTo>
                  <a:cubicBezTo>
                    <a:pt x="162" y="238"/>
                    <a:pt x="165" y="235"/>
                    <a:pt x="165" y="233"/>
                  </a:cubicBezTo>
                  <a:cubicBezTo>
                    <a:pt x="165" y="230"/>
                    <a:pt x="157" y="230"/>
                    <a:pt x="156" y="228"/>
                  </a:cubicBezTo>
                  <a:cubicBezTo>
                    <a:pt x="155" y="226"/>
                    <a:pt x="162" y="220"/>
                    <a:pt x="165" y="220"/>
                  </a:cubicBezTo>
                  <a:cubicBezTo>
                    <a:pt x="168" y="220"/>
                    <a:pt x="172" y="217"/>
                    <a:pt x="173" y="213"/>
                  </a:cubicBezTo>
                  <a:cubicBezTo>
                    <a:pt x="173" y="209"/>
                    <a:pt x="177" y="209"/>
                    <a:pt x="180" y="205"/>
                  </a:cubicBezTo>
                  <a:cubicBezTo>
                    <a:pt x="183" y="202"/>
                    <a:pt x="183" y="199"/>
                    <a:pt x="186" y="198"/>
                  </a:cubicBezTo>
                  <a:cubicBezTo>
                    <a:pt x="189" y="198"/>
                    <a:pt x="192" y="194"/>
                    <a:pt x="196" y="192"/>
                  </a:cubicBezTo>
                  <a:cubicBezTo>
                    <a:pt x="199" y="190"/>
                    <a:pt x="196" y="194"/>
                    <a:pt x="202" y="194"/>
                  </a:cubicBezTo>
                  <a:cubicBezTo>
                    <a:pt x="209" y="195"/>
                    <a:pt x="208" y="201"/>
                    <a:pt x="203" y="199"/>
                  </a:cubicBezTo>
                  <a:cubicBezTo>
                    <a:pt x="198" y="196"/>
                    <a:pt x="195" y="197"/>
                    <a:pt x="191" y="201"/>
                  </a:cubicBezTo>
                  <a:cubicBezTo>
                    <a:pt x="186" y="205"/>
                    <a:pt x="190" y="206"/>
                    <a:pt x="186" y="211"/>
                  </a:cubicBezTo>
                  <a:cubicBezTo>
                    <a:pt x="183" y="216"/>
                    <a:pt x="183" y="219"/>
                    <a:pt x="187" y="219"/>
                  </a:cubicBezTo>
                  <a:cubicBezTo>
                    <a:pt x="192" y="220"/>
                    <a:pt x="187" y="223"/>
                    <a:pt x="183" y="224"/>
                  </a:cubicBezTo>
                  <a:cubicBezTo>
                    <a:pt x="179" y="226"/>
                    <a:pt x="182" y="228"/>
                    <a:pt x="188" y="228"/>
                  </a:cubicBezTo>
                  <a:cubicBezTo>
                    <a:pt x="193" y="228"/>
                    <a:pt x="202" y="220"/>
                    <a:pt x="210" y="216"/>
                  </a:cubicBezTo>
                  <a:cubicBezTo>
                    <a:pt x="218" y="212"/>
                    <a:pt x="224" y="216"/>
                    <a:pt x="226" y="215"/>
                  </a:cubicBezTo>
                  <a:cubicBezTo>
                    <a:pt x="228" y="214"/>
                    <a:pt x="224" y="211"/>
                    <a:pt x="226" y="209"/>
                  </a:cubicBezTo>
                  <a:cubicBezTo>
                    <a:pt x="229" y="208"/>
                    <a:pt x="223" y="207"/>
                    <a:pt x="221" y="203"/>
                  </a:cubicBezTo>
                  <a:cubicBezTo>
                    <a:pt x="220" y="198"/>
                    <a:pt x="224" y="201"/>
                    <a:pt x="225" y="197"/>
                  </a:cubicBezTo>
                  <a:cubicBezTo>
                    <a:pt x="226" y="193"/>
                    <a:pt x="229" y="195"/>
                    <a:pt x="231" y="197"/>
                  </a:cubicBezTo>
                  <a:cubicBezTo>
                    <a:pt x="234" y="198"/>
                    <a:pt x="237" y="195"/>
                    <a:pt x="240" y="200"/>
                  </a:cubicBezTo>
                  <a:cubicBezTo>
                    <a:pt x="242" y="204"/>
                    <a:pt x="244" y="198"/>
                    <a:pt x="248" y="202"/>
                  </a:cubicBezTo>
                  <a:cubicBezTo>
                    <a:pt x="252" y="205"/>
                    <a:pt x="248" y="204"/>
                    <a:pt x="243" y="205"/>
                  </a:cubicBezTo>
                  <a:cubicBezTo>
                    <a:pt x="239" y="206"/>
                    <a:pt x="241" y="212"/>
                    <a:pt x="245" y="209"/>
                  </a:cubicBezTo>
                  <a:cubicBezTo>
                    <a:pt x="248" y="207"/>
                    <a:pt x="251" y="205"/>
                    <a:pt x="254" y="208"/>
                  </a:cubicBezTo>
                  <a:cubicBezTo>
                    <a:pt x="257" y="210"/>
                    <a:pt x="258" y="209"/>
                    <a:pt x="260" y="207"/>
                  </a:cubicBezTo>
                  <a:cubicBezTo>
                    <a:pt x="263" y="204"/>
                    <a:pt x="263" y="207"/>
                    <a:pt x="263" y="209"/>
                  </a:cubicBezTo>
                  <a:cubicBezTo>
                    <a:pt x="263" y="211"/>
                    <a:pt x="268" y="212"/>
                    <a:pt x="276" y="213"/>
                  </a:cubicBezTo>
                  <a:cubicBezTo>
                    <a:pt x="283" y="214"/>
                    <a:pt x="297" y="212"/>
                    <a:pt x="300" y="212"/>
                  </a:cubicBezTo>
                  <a:cubicBezTo>
                    <a:pt x="304" y="212"/>
                    <a:pt x="302" y="217"/>
                    <a:pt x="310" y="219"/>
                  </a:cubicBezTo>
                  <a:cubicBezTo>
                    <a:pt x="318" y="220"/>
                    <a:pt x="320" y="211"/>
                    <a:pt x="324" y="214"/>
                  </a:cubicBezTo>
                  <a:cubicBezTo>
                    <a:pt x="328" y="218"/>
                    <a:pt x="324" y="219"/>
                    <a:pt x="322" y="221"/>
                  </a:cubicBezTo>
                  <a:cubicBezTo>
                    <a:pt x="319" y="224"/>
                    <a:pt x="324" y="224"/>
                    <a:pt x="327" y="225"/>
                  </a:cubicBezTo>
                  <a:cubicBezTo>
                    <a:pt x="330" y="227"/>
                    <a:pt x="337" y="229"/>
                    <a:pt x="340" y="232"/>
                  </a:cubicBezTo>
                  <a:cubicBezTo>
                    <a:pt x="344" y="235"/>
                    <a:pt x="346" y="239"/>
                    <a:pt x="354" y="243"/>
                  </a:cubicBezTo>
                  <a:cubicBezTo>
                    <a:pt x="362" y="247"/>
                    <a:pt x="354" y="233"/>
                    <a:pt x="360" y="237"/>
                  </a:cubicBezTo>
                  <a:cubicBezTo>
                    <a:pt x="366" y="242"/>
                    <a:pt x="364" y="237"/>
                    <a:pt x="369" y="242"/>
                  </a:cubicBezTo>
                  <a:cubicBezTo>
                    <a:pt x="374" y="246"/>
                    <a:pt x="372" y="240"/>
                    <a:pt x="370" y="232"/>
                  </a:cubicBezTo>
                  <a:cubicBezTo>
                    <a:pt x="368" y="225"/>
                    <a:pt x="372" y="230"/>
                    <a:pt x="375" y="233"/>
                  </a:cubicBezTo>
                  <a:cubicBezTo>
                    <a:pt x="377" y="237"/>
                    <a:pt x="377" y="244"/>
                    <a:pt x="375" y="248"/>
                  </a:cubicBezTo>
                  <a:cubicBezTo>
                    <a:pt x="374" y="253"/>
                    <a:pt x="366" y="249"/>
                    <a:pt x="367" y="246"/>
                  </a:cubicBezTo>
                  <a:cubicBezTo>
                    <a:pt x="368" y="244"/>
                    <a:pt x="360" y="245"/>
                    <a:pt x="359" y="248"/>
                  </a:cubicBezTo>
                  <a:cubicBezTo>
                    <a:pt x="359" y="252"/>
                    <a:pt x="365" y="259"/>
                    <a:pt x="369" y="259"/>
                  </a:cubicBezTo>
                  <a:cubicBezTo>
                    <a:pt x="373" y="260"/>
                    <a:pt x="370" y="266"/>
                    <a:pt x="372" y="267"/>
                  </a:cubicBezTo>
                  <a:cubicBezTo>
                    <a:pt x="376" y="268"/>
                    <a:pt x="375" y="275"/>
                    <a:pt x="377" y="274"/>
                  </a:cubicBezTo>
                  <a:cubicBezTo>
                    <a:pt x="379" y="273"/>
                    <a:pt x="379" y="265"/>
                    <a:pt x="376" y="261"/>
                  </a:cubicBezTo>
                  <a:cubicBezTo>
                    <a:pt x="374" y="258"/>
                    <a:pt x="375" y="253"/>
                    <a:pt x="378" y="254"/>
                  </a:cubicBezTo>
                  <a:cubicBezTo>
                    <a:pt x="381" y="255"/>
                    <a:pt x="378" y="260"/>
                    <a:pt x="380" y="262"/>
                  </a:cubicBezTo>
                  <a:cubicBezTo>
                    <a:pt x="381" y="264"/>
                    <a:pt x="383" y="260"/>
                    <a:pt x="386" y="258"/>
                  </a:cubicBezTo>
                  <a:cubicBezTo>
                    <a:pt x="390" y="256"/>
                    <a:pt x="385" y="250"/>
                    <a:pt x="386" y="247"/>
                  </a:cubicBezTo>
                  <a:cubicBezTo>
                    <a:pt x="387" y="244"/>
                    <a:pt x="391" y="250"/>
                    <a:pt x="393" y="255"/>
                  </a:cubicBezTo>
                  <a:cubicBezTo>
                    <a:pt x="394" y="260"/>
                    <a:pt x="389" y="260"/>
                    <a:pt x="389" y="263"/>
                  </a:cubicBezTo>
                  <a:cubicBezTo>
                    <a:pt x="389" y="266"/>
                    <a:pt x="384" y="264"/>
                    <a:pt x="383" y="266"/>
                  </a:cubicBezTo>
                  <a:cubicBezTo>
                    <a:pt x="381" y="267"/>
                    <a:pt x="382" y="277"/>
                    <a:pt x="384" y="278"/>
                  </a:cubicBezTo>
                  <a:cubicBezTo>
                    <a:pt x="386" y="278"/>
                    <a:pt x="387" y="269"/>
                    <a:pt x="389" y="274"/>
                  </a:cubicBezTo>
                  <a:cubicBezTo>
                    <a:pt x="390" y="278"/>
                    <a:pt x="395" y="268"/>
                    <a:pt x="396" y="272"/>
                  </a:cubicBezTo>
                  <a:cubicBezTo>
                    <a:pt x="397" y="276"/>
                    <a:pt x="403" y="281"/>
                    <a:pt x="405" y="280"/>
                  </a:cubicBezTo>
                  <a:cubicBezTo>
                    <a:pt x="408" y="279"/>
                    <a:pt x="404" y="274"/>
                    <a:pt x="401" y="274"/>
                  </a:cubicBezTo>
                  <a:cubicBezTo>
                    <a:pt x="397" y="274"/>
                    <a:pt x="398" y="268"/>
                    <a:pt x="401" y="268"/>
                  </a:cubicBezTo>
                  <a:cubicBezTo>
                    <a:pt x="404" y="268"/>
                    <a:pt x="410" y="276"/>
                    <a:pt x="410" y="279"/>
                  </a:cubicBezTo>
                  <a:cubicBezTo>
                    <a:pt x="410" y="282"/>
                    <a:pt x="407" y="282"/>
                    <a:pt x="404" y="285"/>
                  </a:cubicBezTo>
                  <a:cubicBezTo>
                    <a:pt x="401" y="288"/>
                    <a:pt x="398" y="280"/>
                    <a:pt x="394" y="280"/>
                  </a:cubicBezTo>
                  <a:cubicBezTo>
                    <a:pt x="391" y="280"/>
                    <a:pt x="394" y="285"/>
                    <a:pt x="396" y="289"/>
                  </a:cubicBezTo>
                  <a:cubicBezTo>
                    <a:pt x="397" y="292"/>
                    <a:pt x="392" y="297"/>
                    <a:pt x="396" y="300"/>
                  </a:cubicBezTo>
                  <a:cubicBezTo>
                    <a:pt x="400" y="303"/>
                    <a:pt x="399" y="298"/>
                    <a:pt x="400" y="296"/>
                  </a:cubicBezTo>
                  <a:cubicBezTo>
                    <a:pt x="401" y="294"/>
                    <a:pt x="404" y="297"/>
                    <a:pt x="406" y="298"/>
                  </a:cubicBezTo>
                  <a:cubicBezTo>
                    <a:pt x="408" y="300"/>
                    <a:pt x="409" y="294"/>
                    <a:pt x="409" y="292"/>
                  </a:cubicBezTo>
                  <a:cubicBezTo>
                    <a:pt x="409" y="290"/>
                    <a:pt x="412" y="291"/>
                    <a:pt x="414" y="294"/>
                  </a:cubicBezTo>
                  <a:cubicBezTo>
                    <a:pt x="416" y="297"/>
                    <a:pt x="417" y="291"/>
                    <a:pt x="420" y="291"/>
                  </a:cubicBezTo>
                  <a:cubicBezTo>
                    <a:pt x="423" y="292"/>
                    <a:pt x="421" y="297"/>
                    <a:pt x="421" y="299"/>
                  </a:cubicBezTo>
                  <a:cubicBezTo>
                    <a:pt x="421" y="302"/>
                    <a:pt x="426" y="297"/>
                    <a:pt x="425" y="300"/>
                  </a:cubicBezTo>
                  <a:cubicBezTo>
                    <a:pt x="425" y="300"/>
                    <a:pt x="425" y="301"/>
                    <a:pt x="425" y="301"/>
                  </a:cubicBezTo>
                  <a:cubicBezTo>
                    <a:pt x="428" y="299"/>
                    <a:pt x="431" y="297"/>
                    <a:pt x="433" y="296"/>
                  </a:cubicBezTo>
                  <a:cubicBezTo>
                    <a:pt x="438" y="292"/>
                    <a:pt x="429" y="290"/>
                    <a:pt x="431" y="286"/>
                  </a:cubicBezTo>
                  <a:close/>
                  <a:moveTo>
                    <a:pt x="9" y="321"/>
                  </a:moveTo>
                  <a:cubicBezTo>
                    <a:pt x="15" y="319"/>
                    <a:pt x="17" y="316"/>
                    <a:pt x="15" y="313"/>
                  </a:cubicBezTo>
                  <a:cubicBezTo>
                    <a:pt x="12" y="310"/>
                    <a:pt x="4" y="323"/>
                    <a:pt x="9" y="321"/>
                  </a:cubicBezTo>
                  <a:close/>
                  <a:moveTo>
                    <a:pt x="51" y="299"/>
                  </a:moveTo>
                  <a:cubicBezTo>
                    <a:pt x="46" y="297"/>
                    <a:pt x="31" y="305"/>
                    <a:pt x="36" y="306"/>
                  </a:cubicBezTo>
                  <a:cubicBezTo>
                    <a:pt x="40" y="307"/>
                    <a:pt x="41" y="303"/>
                    <a:pt x="45" y="303"/>
                  </a:cubicBezTo>
                  <a:cubicBezTo>
                    <a:pt x="49" y="303"/>
                    <a:pt x="57" y="301"/>
                    <a:pt x="51" y="299"/>
                  </a:cubicBezTo>
                  <a:close/>
                  <a:moveTo>
                    <a:pt x="178" y="240"/>
                  </a:moveTo>
                  <a:cubicBezTo>
                    <a:pt x="178" y="237"/>
                    <a:pt x="174" y="237"/>
                    <a:pt x="169" y="243"/>
                  </a:cubicBezTo>
                  <a:cubicBezTo>
                    <a:pt x="164" y="249"/>
                    <a:pt x="160" y="252"/>
                    <a:pt x="159" y="255"/>
                  </a:cubicBezTo>
                  <a:cubicBezTo>
                    <a:pt x="159" y="257"/>
                    <a:pt x="153" y="254"/>
                    <a:pt x="151" y="258"/>
                  </a:cubicBezTo>
                  <a:cubicBezTo>
                    <a:pt x="149" y="261"/>
                    <a:pt x="152" y="269"/>
                    <a:pt x="156" y="266"/>
                  </a:cubicBezTo>
                  <a:cubicBezTo>
                    <a:pt x="159" y="264"/>
                    <a:pt x="160" y="266"/>
                    <a:pt x="162" y="266"/>
                  </a:cubicBezTo>
                  <a:cubicBezTo>
                    <a:pt x="164" y="266"/>
                    <a:pt x="174" y="259"/>
                    <a:pt x="177" y="256"/>
                  </a:cubicBezTo>
                  <a:cubicBezTo>
                    <a:pt x="179" y="252"/>
                    <a:pt x="173" y="251"/>
                    <a:pt x="172" y="249"/>
                  </a:cubicBezTo>
                  <a:cubicBezTo>
                    <a:pt x="172" y="247"/>
                    <a:pt x="178" y="247"/>
                    <a:pt x="180" y="245"/>
                  </a:cubicBezTo>
                  <a:cubicBezTo>
                    <a:pt x="183" y="244"/>
                    <a:pt x="178" y="243"/>
                    <a:pt x="178" y="240"/>
                  </a:cubicBezTo>
                  <a:close/>
                  <a:moveTo>
                    <a:pt x="19" y="210"/>
                  </a:moveTo>
                  <a:cubicBezTo>
                    <a:pt x="18" y="206"/>
                    <a:pt x="8" y="210"/>
                    <a:pt x="9" y="214"/>
                  </a:cubicBezTo>
                  <a:cubicBezTo>
                    <a:pt x="10" y="218"/>
                    <a:pt x="20" y="220"/>
                    <a:pt x="25" y="219"/>
                  </a:cubicBezTo>
                  <a:cubicBezTo>
                    <a:pt x="28" y="217"/>
                    <a:pt x="30" y="213"/>
                    <a:pt x="27" y="211"/>
                  </a:cubicBezTo>
                  <a:cubicBezTo>
                    <a:pt x="24" y="208"/>
                    <a:pt x="19" y="214"/>
                    <a:pt x="19" y="210"/>
                  </a:cubicBezTo>
                  <a:close/>
                  <a:moveTo>
                    <a:pt x="1137" y="413"/>
                  </a:moveTo>
                  <a:cubicBezTo>
                    <a:pt x="1137" y="410"/>
                    <a:pt x="1127" y="412"/>
                    <a:pt x="1122" y="409"/>
                  </a:cubicBezTo>
                  <a:cubicBezTo>
                    <a:pt x="1117" y="405"/>
                    <a:pt x="1109" y="422"/>
                    <a:pt x="1108" y="429"/>
                  </a:cubicBezTo>
                  <a:cubicBezTo>
                    <a:pt x="1106" y="436"/>
                    <a:pt x="1094" y="443"/>
                    <a:pt x="1094" y="443"/>
                  </a:cubicBezTo>
                  <a:cubicBezTo>
                    <a:pt x="1094" y="443"/>
                    <a:pt x="1058" y="444"/>
                    <a:pt x="1055" y="444"/>
                  </a:cubicBezTo>
                  <a:cubicBezTo>
                    <a:pt x="1053" y="444"/>
                    <a:pt x="1045" y="451"/>
                    <a:pt x="1040" y="455"/>
                  </a:cubicBezTo>
                  <a:cubicBezTo>
                    <a:pt x="1040" y="455"/>
                    <a:pt x="1040" y="455"/>
                    <a:pt x="1040" y="456"/>
                  </a:cubicBezTo>
                  <a:cubicBezTo>
                    <a:pt x="1044" y="462"/>
                    <a:pt x="1031" y="466"/>
                    <a:pt x="1018" y="467"/>
                  </a:cubicBezTo>
                  <a:cubicBezTo>
                    <a:pt x="1015" y="467"/>
                    <a:pt x="1012" y="467"/>
                    <a:pt x="1009" y="467"/>
                  </a:cubicBezTo>
                  <a:cubicBezTo>
                    <a:pt x="1010" y="469"/>
                    <a:pt x="1010" y="471"/>
                    <a:pt x="1010" y="472"/>
                  </a:cubicBezTo>
                  <a:cubicBezTo>
                    <a:pt x="1010" y="473"/>
                    <a:pt x="1009" y="474"/>
                    <a:pt x="1007" y="475"/>
                  </a:cubicBezTo>
                  <a:cubicBezTo>
                    <a:pt x="1005" y="479"/>
                    <a:pt x="989" y="486"/>
                    <a:pt x="981" y="491"/>
                  </a:cubicBezTo>
                  <a:cubicBezTo>
                    <a:pt x="971" y="496"/>
                    <a:pt x="958" y="493"/>
                    <a:pt x="958" y="486"/>
                  </a:cubicBezTo>
                  <a:cubicBezTo>
                    <a:pt x="958" y="478"/>
                    <a:pt x="965" y="480"/>
                    <a:pt x="967" y="483"/>
                  </a:cubicBezTo>
                  <a:cubicBezTo>
                    <a:pt x="967" y="484"/>
                    <a:pt x="969" y="483"/>
                    <a:pt x="971" y="482"/>
                  </a:cubicBezTo>
                  <a:cubicBezTo>
                    <a:pt x="969" y="479"/>
                    <a:pt x="969" y="476"/>
                    <a:pt x="970" y="473"/>
                  </a:cubicBezTo>
                  <a:cubicBezTo>
                    <a:pt x="967" y="472"/>
                    <a:pt x="971" y="460"/>
                    <a:pt x="965" y="459"/>
                  </a:cubicBezTo>
                  <a:cubicBezTo>
                    <a:pt x="959" y="457"/>
                    <a:pt x="952" y="467"/>
                    <a:pt x="953" y="461"/>
                  </a:cubicBezTo>
                  <a:cubicBezTo>
                    <a:pt x="954" y="454"/>
                    <a:pt x="963" y="449"/>
                    <a:pt x="958" y="440"/>
                  </a:cubicBezTo>
                  <a:cubicBezTo>
                    <a:pt x="952" y="432"/>
                    <a:pt x="942" y="432"/>
                    <a:pt x="940" y="438"/>
                  </a:cubicBezTo>
                  <a:cubicBezTo>
                    <a:pt x="938" y="445"/>
                    <a:pt x="931" y="442"/>
                    <a:pt x="929" y="447"/>
                  </a:cubicBezTo>
                  <a:cubicBezTo>
                    <a:pt x="926" y="452"/>
                    <a:pt x="924" y="463"/>
                    <a:pt x="926" y="471"/>
                  </a:cubicBezTo>
                  <a:cubicBezTo>
                    <a:pt x="928" y="479"/>
                    <a:pt x="925" y="483"/>
                    <a:pt x="918" y="487"/>
                  </a:cubicBezTo>
                  <a:cubicBezTo>
                    <a:pt x="910" y="492"/>
                    <a:pt x="906" y="480"/>
                    <a:pt x="909" y="466"/>
                  </a:cubicBezTo>
                  <a:cubicBezTo>
                    <a:pt x="911" y="456"/>
                    <a:pt x="917" y="446"/>
                    <a:pt x="912" y="446"/>
                  </a:cubicBezTo>
                  <a:cubicBezTo>
                    <a:pt x="907" y="446"/>
                    <a:pt x="918" y="434"/>
                    <a:pt x="929" y="432"/>
                  </a:cubicBezTo>
                  <a:cubicBezTo>
                    <a:pt x="939" y="429"/>
                    <a:pt x="952" y="430"/>
                    <a:pt x="952" y="427"/>
                  </a:cubicBezTo>
                  <a:cubicBezTo>
                    <a:pt x="952" y="426"/>
                    <a:pt x="953" y="426"/>
                    <a:pt x="954" y="426"/>
                  </a:cubicBezTo>
                  <a:cubicBezTo>
                    <a:pt x="951" y="424"/>
                    <a:pt x="949" y="422"/>
                    <a:pt x="947" y="421"/>
                  </a:cubicBezTo>
                  <a:cubicBezTo>
                    <a:pt x="947" y="422"/>
                    <a:pt x="947" y="422"/>
                    <a:pt x="946" y="423"/>
                  </a:cubicBezTo>
                  <a:cubicBezTo>
                    <a:pt x="942" y="426"/>
                    <a:pt x="943" y="419"/>
                    <a:pt x="935" y="419"/>
                  </a:cubicBezTo>
                  <a:cubicBezTo>
                    <a:pt x="928" y="419"/>
                    <a:pt x="920" y="426"/>
                    <a:pt x="914" y="423"/>
                  </a:cubicBezTo>
                  <a:cubicBezTo>
                    <a:pt x="908" y="420"/>
                    <a:pt x="911" y="416"/>
                    <a:pt x="906" y="416"/>
                  </a:cubicBezTo>
                  <a:cubicBezTo>
                    <a:pt x="900" y="416"/>
                    <a:pt x="910" y="405"/>
                    <a:pt x="902" y="410"/>
                  </a:cubicBezTo>
                  <a:cubicBezTo>
                    <a:pt x="894" y="414"/>
                    <a:pt x="882" y="425"/>
                    <a:pt x="876" y="420"/>
                  </a:cubicBezTo>
                  <a:cubicBezTo>
                    <a:pt x="871" y="415"/>
                    <a:pt x="866" y="422"/>
                    <a:pt x="862" y="418"/>
                  </a:cubicBezTo>
                  <a:cubicBezTo>
                    <a:pt x="858" y="414"/>
                    <a:pt x="876" y="403"/>
                    <a:pt x="884" y="403"/>
                  </a:cubicBezTo>
                  <a:cubicBezTo>
                    <a:pt x="886" y="403"/>
                    <a:pt x="888" y="402"/>
                    <a:pt x="890" y="401"/>
                  </a:cubicBezTo>
                  <a:cubicBezTo>
                    <a:pt x="886" y="399"/>
                    <a:pt x="876" y="396"/>
                    <a:pt x="874" y="399"/>
                  </a:cubicBezTo>
                  <a:cubicBezTo>
                    <a:pt x="871" y="402"/>
                    <a:pt x="867" y="400"/>
                    <a:pt x="864" y="397"/>
                  </a:cubicBezTo>
                  <a:cubicBezTo>
                    <a:pt x="862" y="394"/>
                    <a:pt x="859" y="398"/>
                    <a:pt x="855" y="393"/>
                  </a:cubicBezTo>
                  <a:cubicBezTo>
                    <a:pt x="851" y="389"/>
                    <a:pt x="847" y="392"/>
                    <a:pt x="845" y="393"/>
                  </a:cubicBezTo>
                  <a:cubicBezTo>
                    <a:pt x="842" y="394"/>
                    <a:pt x="839" y="391"/>
                    <a:pt x="835" y="390"/>
                  </a:cubicBezTo>
                  <a:cubicBezTo>
                    <a:pt x="831" y="388"/>
                    <a:pt x="834" y="384"/>
                    <a:pt x="830" y="381"/>
                  </a:cubicBezTo>
                  <a:cubicBezTo>
                    <a:pt x="827" y="378"/>
                    <a:pt x="826" y="386"/>
                    <a:pt x="826" y="386"/>
                  </a:cubicBezTo>
                  <a:cubicBezTo>
                    <a:pt x="516" y="388"/>
                    <a:pt x="516" y="388"/>
                    <a:pt x="516" y="388"/>
                  </a:cubicBezTo>
                  <a:cubicBezTo>
                    <a:pt x="516" y="388"/>
                    <a:pt x="516" y="389"/>
                    <a:pt x="517" y="389"/>
                  </a:cubicBezTo>
                  <a:cubicBezTo>
                    <a:pt x="521" y="393"/>
                    <a:pt x="518" y="396"/>
                    <a:pt x="519" y="401"/>
                  </a:cubicBezTo>
                  <a:cubicBezTo>
                    <a:pt x="520" y="406"/>
                    <a:pt x="519" y="412"/>
                    <a:pt x="515" y="412"/>
                  </a:cubicBezTo>
                  <a:cubicBezTo>
                    <a:pt x="512" y="412"/>
                    <a:pt x="511" y="408"/>
                    <a:pt x="514" y="407"/>
                  </a:cubicBezTo>
                  <a:cubicBezTo>
                    <a:pt x="517" y="405"/>
                    <a:pt x="515" y="400"/>
                    <a:pt x="512" y="400"/>
                  </a:cubicBezTo>
                  <a:cubicBezTo>
                    <a:pt x="511" y="400"/>
                    <a:pt x="510" y="398"/>
                    <a:pt x="510" y="395"/>
                  </a:cubicBezTo>
                  <a:cubicBezTo>
                    <a:pt x="505" y="397"/>
                    <a:pt x="499" y="396"/>
                    <a:pt x="492" y="395"/>
                  </a:cubicBezTo>
                  <a:cubicBezTo>
                    <a:pt x="492" y="396"/>
                    <a:pt x="493" y="396"/>
                    <a:pt x="493" y="396"/>
                  </a:cubicBezTo>
                  <a:cubicBezTo>
                    <a:pt x="493" y="399"/>
                    <a:pt x="494" y="406"/>
                    <a:pt x="498" y="411"/>
                  </a:cubicBezTo>
                  <a:cubicBezTo>
                    <a:pt x="502" y="417"/>
                    <a:pt x="500" y="420"/>
                    <a:pt x="503" y="422"/>
                  </a:cubicBezTo>
                  <a:cubicBezTo>
                    <a:pt x="507" y="424"/>
                    <a:pt x="507" y="426"/>
                    <a:pt x="503" y="426"/>
                  </a:cubicBezTo>
                  <a:cubicBezTo>
                    <a:pt x="500" y="425"/>
                    <a:pt x="502" y="428"/>
                    <a:pt x="501" y="436"/>
                  </a:cubicBezTo>
                  <a:cubicBezTo>
                    <a:pt x="500" y="443"/>
                    <a:pt x="500" y="459"/>
                    <a:pt x="499" y="464"/>
                  </a:cubicBezTo>
                  <a:cubicBezTo>
                    <a:pt x="499" y="468"/>
                    <a:pt x="493" y="476"/>
                    <a:pt x="496" y="481"/>
                  </a:cubicBezTo>
                  <a:cubicBezTo>
                    <a:pt x="500" y="486"/>
                    <a:pt x="502" y="493"/>
                    <a:pt x="500" y="499"/>
                  </a:cubicBezTo>
                  <a:cubicBezTo>
                    <a:pt x="498" y="506"/>
                    <a:pt x="499" y="509"/>
                    <a:pt x="501" y="514"/>
                  </a:cubicBezTo>
                  <a:cubicBezTo>
                    <a:pt x="504" y="519"/>
                    <a:pt x="502" y="527"/>
                    <a:pt x="505" y="529"/>
                  </a:cubicBezTo>
                  <a:cubicBezTo>
                    <a:pt x="508" y="531"/>
                    <a:pt x="511" y="534"/>
                    <a:pt x="513" y="539"/>
                  </a:cubicBezTo>
                  <a:cubicBezTo>
                    <a:pt x="516" y="543"/>
                    <a:pt x="519" y="540"/>
                    <a:pt x="519" y="545"/>
                  </a:cubicBezTo>
                  <a:cubicBezTo>
                    <a:pt x="520" y="549"/>
                    <a:pt x="520" y="550"/>
                    <a:pt x="524" y="552"/>
                  </a:cubicBezTo>
                  <a:cubicBezTo>
                    <a:pt x="528" y="554"/>
                    <a:pt x="525" y="558"/>
                    <a:pt x="525" y="561"/>
                  </a:cubicBezTo>
                  <a:cubicBezTo>
                    <a:pt x="525" y="563"/>
                    <a:pt x="530" y="568"/>
                    <a:pt x="537" y="573"/>
                  </a:cubicBezTo>
                  <a:cubicBezTo>
                    <a:pt x="543" y="579"/>
                    <a:pt x="538" y="584"/>
                    <a:pt x="543" y="584"/>
                  </a:cubicBezTo>
                  <a:cubicBezTo>
                    <a:pt x="547" y="584"/>
                    <a:pt x="552" y="587"/>
                    <a:pt x="557" y="590"/>
                  </a:cubicBezTo>
                  <a:cubicBezTo>
                    <a:pt x="561" y="593"/>
                    <a:pt x="563" y="591"/>
                    <a:pt x="566" y="592"/>
                  </a:cubicBezTo>
                  <a:cubicBezTo>
                    <a:pt x="569" y="592"/>
                    <a:pt x="575" y="599"/>
                    <a:pt x="577" y="604"/>
                  </a:cubicBezTo>
                  <a:cubicBezTo>
                    <a:pt x="577" y="606"/>
                    <a:pt x="578" y="609"/>
                    <a:pt x="579" y="611"/>
                  </a:cubicBezTo>
                  <a:cubicBezTo>
                    <a:pt x="605" y="608"/>
                    <a:pt x="605" y="608"/>
                    <a:pt x="605" y="608"/>
                  </a:cubicBezTo>
                  <a:cubicBezTo>
                    <a:pt x="605" y="608"/>
                    <a:pt x="613" y="613"/>
                    <a:pt x="618" y="614"/>
                  </a:cubicBezTo>
                  <a:cubicBezTo>
                    <a:pt x="622" y="615"/>
                    <a:pt x="647" y="625"/>
                    <a:pt x="647" y="625"/>
                  </a:cubicBezTo>
                  <a:cubicBezTo>
                    <a:pt x="679" y="624"/>
                    <a:pt x="679" y="624"/>
                    <a:pt x="679" y="624"/>
                  </a:cubicBezTo>
                  <a:cubicBezTo>
                    <a:pt x="683" y="619"/>
                    <a:pt x="683" y="619"/>
                    <a:pt x="683" y="619"/>
                  </a:cubicBezTo>
                  <a:cubicBezTo>
                    <a:pt x="700" y="619"/>
                    <a:pt x="700" y="619"/>
                    <a:pt x="700" y="619"/>
                  </a:cubicBezTo>
                  <a:cubicBezTo>
                    <a:pt x="700" y="619"/>
                    <a:pt x="711" y="630"/>
                    <a:pt x="713" y="631"/>
                  </a:cubicBezTo>
                  <a:cubicBezTo>
                    <a:pt x="715" y="632"/>
                    <a:pt x="720" y="637"/>
                    <a:pt x="720" y="640"/>
                  </a:cubicBezTo>
                  <a:cubicBezTo>
                    <a:pt x="720" y="643"/>
                    <a:pt x="722" y="646"/>
                    <a:pt x="724" y="647"/>
                  </a:cubicBezTo>
                  <a:cubicBezTo>
                    <a:pt x="727" y="648"/>
                    <a:pt x="736" y="654"/>
                    <a:pt x="737" y="654"/>
                  </a:cubicBezTo>
                  <a:cubicBezTo>
                    <a:pt x="739" y="653"/>
                    <a:pt x="741" y="643"/>
                    <a:pt x="746" y="643"/>
                  </a:cubicBezTo>
                  <a:cubicBezTo>
                    <a:pt x="751" y="644"/>
                    <a:pt x="764" y="647"/>
                    <a:pt x="766" y="655"/>
                  </a:cubicBezTo>
                  <a:cubicBezTo>
                    <a:pt x="768" y="662"/>
                    <a:pt x="775" y="668"/>
                    <a:pt x="777" y="670"/>
                  </a:cubicBezTo>
                  <a:cubicBezTo>
                    <a:pt x="779" y="672"/>
                    <a:pt x="778" y="676"/>
                    <a:pt x="779" y="679"/>
                  </a:cubicBezTo>
                  <a:cubicBezTo>
                    <a:pt x="781" y="681"/>
                    <a:pt x="781" y="685"/>
                    <a:pt x="783" y="685"/>
                  </a:cubicBezTo>
                  <a:cubicBezTo>
                    <a:pt x="785" y="685"/>
                    <a:pt x="794" y="691"/>
                    <a:pt x="798" y="691"/>
                  </a:cubicBezTo>
                  <a:cubicBezTo>
                    <a:pt x="800" y="691"/>
                    <a:pt x="801" y="692"/>
                    <a:pt x="803" y="693"/>
                  </a:cubicBezTo>
                  <a:cubicBezTo>
                    <a:pt x="804" y="684"/>
                    <a:pt x="794" y="682"/>
                    <a:pt x="800" y="678"/>
                  </a:cubicBezTo>
                  <a:cubicBezTo>
                    <a:pt x="806" y="674"/>
                    <a:pt x="800" y="670"/>
                    <a:pt x="803" y="668"/>
                  </a:cubicBezTo>
                  <a:cubicBezTo>
                    <a:pt x="806" y="666"/>
                    <a:pt x="811" y="664"/>
                    <a:pt x="811" y="661"/>
                  </a:cubicBezTo>
                  <a:cubicBezTo>
                    <a:pt x="811" y="658"/>
                    <a:pt x="814" y="658"/>
                    <a:pt x="818" y="658"/>
                  </a:cubicBezTo>
                  <a:cubicBezTo>
                    <a:pt x="822" y="659"/>
                    <a:pt x="829" y="652"/>
                    <a:pt x="829" y="649"/>
                  </a:cubicBezTo>
                  <a:cubicBezTo>
                    <a:pt x="828" y="646"/>
                    <a:pt x="829" y="646"/>
                    <a:pt x="834" y="647"/>
                  </a:cubicBezTo>
                  <a:cubicBezTo>
                    <a:pt x="839" y="648"/>
                    <a:pt x="838" y="641"/>
                    <a:pt x="841" y="642"/>
                  </a:cubicBezTo>
                  <a:cubicBezTo>
                    <a:pt x="844" y="643"/>
                    <a:pt x="847" y="645"/>
                    <a:pt x="847" y="643"/>
                  </a:cubicBezTo>
                  <a:cubicBezTo>
                    <a:pt x="847" y="640"/>
                    <a:pt x="850" y="641"/>
                    <a:pt x="852" y="644"/>
                  </a:cubicBezTo>
                  <a:cubicBezTo>
                    <a:pt x="855" y="647"/>
                    <a:pt x="861" y="648"/>
                    <a:pt x="862" y="644"/>
                  </a:cubicBezTo>
                  <a:cubicBezTo>
                    <a:pt x="862" y="641"/>
                    <a:pt x="866" y="644"/>
                    <a:pt x="869" y="648"/>
                  </a:cubicBezTo>
                  <a:cubicBezTo>
                    <a:pt x="872" y="651"/>
                    <a:pt x="874" y="650"/>
                    <a:pt x="879" y="650"/>
                  </a:cubicBezTo>
                  <a:cubicBezTo>
                    <a:pt x="883" y="651"/>
                    <a:pt x="883" y="649"/>
                    <a:pt x="884" y="646"/>
                  </a:cubicBezTo>
                  <a:cubicBezTo>
                    <a:pt x="884" y="643"/>
                    <a:pt x="889" y="653"/>
                    <a:pt x="894" y="653"/>
                  </a:cubicBezTo>
                  <a:cubicBezTo>
                    <a:pt x="898" y="654"/>
                    <a:pt x="895" y="650"/>
                    <a:pt x="891" y="648"/>
                  </a:cubicBezTo>
                  <a:cubicBezTo>
                    <a:pt x="888" y="645"/>
                    <a:pt x="892" y="644"/>
                    <a:pt x="889" y="641"/>
                  </a:cubicBezTo>
                  <a:cubicBezTo>
                    <a:pt x="886" y="639"/>
                    <a:pt x="893" y="636"/>
                    <a:pt x="899" y="636"/>
                  </a:cubicBezTo>
                  <a:cubicBezTo>
                    <a:pt x="905" y="637"/>
                    <a:pt x="904" y="638"/>
                    <a:pt x="907" y="635"/>
                  </a:cubicBezTo>
                  <a:cubicBezTo>
                    <a:pt x="909" y="631"/>
                    <a:pt x="911" y="635"/>
                    <a:pt x="911" y="638"/>
                  </a:cubicBezTo>
                  <a:cubicBezTo>
                    <a:pt x="911" y="641"/>
                    <a:pt x="921" y="636"/>
                    <a:pt x="926" y="636"/>
                  </a:cubicBezTo>
                  <a:cubicBezTo>
                    <a:pt x="931" y="636"/>
                    <a:pt x="936" y="640"/>
                    <a:pt x="937" y="643"/>
                  </a:cubicBezTo>
                  <a:cubicBezTo>
                    <a:pt x="937" y="646"/>
                    <a:pt x="941" y="648"/>
                    <a:pt x="944" y="645"/>
                  </a:cubicBezTo>
                  <a:cubicBezTo>
                    <a:pt x="948" y="641"/>
                    <a:pt x="951" y="638"/>
                    <a:pt x="955" y="641"/>
                  </a:cubicBezTo>
                  <a:cubicBezTo>
                    <a:pt x="958" y="645"/>
                    <a:pt x="962" y="649"/>
                    <a:pt x="966" y="654"/>
                  </a:cubicBezTo>
                  <a:cubicBezTo>
                    <a:pt x="970" y="658"/>
                    <a:pt x="964" y="663"/>
                    <a:pt x="966" y="666"/>
                  </a:cubicBezTo>
                  <a:cubicBezTo>
                    <a:pt x="969" y="670"/>
                    <a:pt x="966" y="674"/>
                    <a:pt x="971" y="678"/>
                  </a:cubicBezTo>
                  <a:cubicBezTo>
                    <a:pt x="976" y="681"/>
                    <a:pt x="972" y="688"/>
                    <a:pt x="976" y="689"/>
                  </a:cubicBezTo>
                  <a:cubicBezTo>
                    <a:pt x="980" y="690"/>
                    <a:pt x="983" y="697"/>
                    <a:pt x="983" y="699"/>
                  </a:cubicBezTo>
                  <a:cubicBezTo>
                    <a:pt x="984" y="702"/>
                    <a:pt x="991" y="705"/>
                    <a:pt x="992" y="701"/>
                  </a:cubicBezTo>
                  <a:cubicBezTo>
                    <a:pt x="992" y="696"/>
                    <a:pt x="996" y="691"/>
                    <a:pt x="997" y="687"/>
                  </a:cubicBezTo>
                  <a:cubicBezTo>
                    <a:pt x="997" y="683"/>
                    <a:pt x="994" y="669"/>
                    <a:pt x="991" y="665"/>
                  </a:cubicBezTo>
                  <a:cubicBezTo>
                    <a:pt x="987" y="660"/>
                    <a:pt x="991" y="659"/>
                    <a:pt x="987" y="654"/>
                  </a:cubicBezTo>
                  <a:cubicBezTo>
                    <a:pt x="983" y="649"/>
                    <a:pt x="981" y="639"/>
                    <a:pt x="981" y="632"/>
                  </a:cubicBezTo>
                  <a:cubicBezTo>
                    <a:pt x="981" y="624"/>
                    <a:pt x="990" y="612"/>
                    <a:pt x="994" y="608"/>
                  </a:cubicBezTo>
                  <a:cubicBezTo>
                    <a:pt x="999" y="605"/>
                    <a:pt x="1003" y="607"/>
                    <a:pt x="1004" y="603"/>
                  </a:cubicBezTo>
                  <a:cubicBezTo>
                    <a:pt x="1005" y="599"/>
                    <a:pt x="1011" y="594"/>
                    <a:pt x="1014" y="594"/>
                  </a:cubicBezTo>
                  <a:cubicBezTo>
                    <a:pt x="1017" y="594"/>
                    <a:pt x="1020" y="594"/>
                    <a:pt x="1020" y="591"/>
                  </a:cubicBezTo>
                  <a:cubicBezTo>
                    <a:pt x="1021" y="588"/>
                    <a:pt x="1026" y="584"/>
                    <a:pt x="1032" y="583"/>
                  </a:cubicBezTo>
                  <a:cubicBezTo>
                    <a:pt x="1039" y="582"/>
                    <a:pt x="1035" y="578"/>
                    <a:pt x="1033" y="575"/>
                  </a:cubicBezTo>
                  <a:cubicBezTo>
                    <a:pt x="1032" y="572"/>
                    <a:pt x="1035" y="569"/>
                    <a:pt x="1036" y="571"/>
                  </a:cubicBezTo>
                  <a:cubicBezTo>
                    <a:pt x="1037" y="573"/>
                    <a:pt x="1041" y="574"/>
                    <a:pt x="1044" y="572"/>
                  </a:cubicBezTo>
                  <a:cubicBezTo>
                    <a:pt x="1046" y="570"/>
                    <a:pt x="1052" y="565"/>
                    <a:pt x="1047" y="565"/>
                  </a:cubicBezTo>
                  <a:cubicBezTo>
                    <a:pt x="1041" y="565"/>
                    <a:pt x="1040" y="563"/>
                    <a:pt x="1043" y="561"/>
                  </a:cubicBezTo>
                  <a:cubicBezTo>
                    <a:pt x="1046" y="560"/>
                    <a:pt x="1044" y="554"/>
                    <a:pt x="1039" y="554"/>
                  </a:cubicBezTo>
                  <a:cubicBezTo>
                    <a:pt x="1035" y="553"/>
                    <a:pt x="1036" y="551"/>
                    <a:pt x="1039" y="548"/>
                  </a:cubicBezTo>
                  <a:cubicBezTo>
                    <a:pt x="1042" y="545"/>
                    <a:pt x="1035" y="541"/>
                    <a:pt x="1032" y="539"/>
                  </a:cubicBezTo>
                  <a:cubicBezTo>
                    <a:pt x="1028" y="536"/>
                    <a:pt x="1034" y="535"/>
                    <a:pt x="1036" y="535"/>
                  </a:cubicBezTo>
                  <a:cubicBezTo>
                    <a:pt x="1039" y="534"/>
                    <a:pt x="1037" y="523"/>
                    <a:pt x="1038" y="520"/>
                  </a:cubicBezTo>
                  <a:cubicBezTo>
                    <a:pt x="1039" y="517"/>
                    <a:pt x="1043" y="517"/>
                    <a:pt x="1042" y="520"/>
                  </a:cubicBezTo>
                  <a:cubicBezTo>
                    <a:pt x="1040" y="523"/>
                    <a:pt x="1037" y="527"/>
                    <a:pt x="1041" y="531"/>
                  </a:cubicBezTo>
                  <a:cubicBezTo>
                    <a:pt x="1044" y="535"/>
                    <a:pt x="1045" y="539"/>
                    <a:pt x="1044" y="544"/>
                  </a:cubicBezTo>
                  <a:cubicBezTo>
                    <a:pt x="1042" y="550"/>
                    <a:pt x="1045" y="549"/>
                    <a:pt x="1049" y="541"/>
                  </a:cubicBezTo>
                  <a:cubicBezTo>
                    <a:pt x="1052" y="534"/>
                    <a:pt x="1053" y="527"/>
                    <a:pt x="1050" y="526"/>
                  </a:cubicBezTo>
                  <a:cubicBezTo>
                    <a:pt x="1048" y="526"/>
                    <a:pt x="1048" y="518"/>
                    <a:pt x="1051" y="522"/>
                  </a:cubicBezTo>
                  <a:cubicBezTo>
                    <a:pt x="1054" y="525"/>
                    <a:pt x="1055" y="526"/>
                    <a:pt x="1059" y="521"/>
                  </a:cubicBezTo>
                  <a:cubicBezTo>
                    <a:pt x="1063" y="517"/>
                    <a:pt x="1068" y="509"/>
                    <a:pt x="1065" y="507"/>
                  </a:cubicBezTo>
                  <a:cubicBezTo>
                    <a:pt x="1062" y="505"/>
                    <a:pt x="1066" y="504"/>
                    <a:pt x="1071" y="504"/>
                  </a:cubicBezTo>
                  <a:cubicBezTo>
                    <a:pt x="1076" y="504"/>
                    <a:pt x="1087" y="501"/>
                    <a:pt x="1088" y="499"/>
                  </a:cubicBezTo>
                  <a:cubicBezTo>
                    <a:pt x="1090" y="494"/>
                    <a:pt x="1070" y="502"/>
                    <a:pt x="1070" y="499"/>
                  </a:cubicBezTo>
                  <a:cubicBezTo>
                    <a:pt x="1070" y="496"/>
                    <a:pt x="1083" y="493"/>
                    <a:pt x="1089" y="493"/>
                  </a:cubicBezTo>
                  <a:cubicBezTo>
                    <a:pt x="1094" y="493"/>
                    <a:pt x="1092" y="485"/>
                    <a:pt x="1094" y="488"/>
                  </a:cubicBezTo>
                  <a:cubicBezTo>
                    <a:pt x="1097" y="492"/>
                    <a:pt x="1100" y="491"/>
                    <a:pt x="1104" y="489"/>
                  </a:cubicBezTo>
                  <a:cubicBezTo>
                    <a:pt x="1107" y="487"/>
                    <a:pt x="1104" y="481"/>
                    <a:pt x="1101" y="480"/>
                  </a:cubicBezTo>
                  <a:cubicBezTo>
                    <a:pt x="1097" y="479"/>
                    <a:pt x="1103" y="477"/>
                    <a:pt x="1102" y="475"/>
                  </a:cubicBezTo>
                  <a:cubicBezTo>
                    <a:pt x="1101" y="472"/>
                    <a:pt x="1105" y="463"/>
                    <a:pt x="1109" y="462"/>
                  </a:cubicBezTo>
                  <a:cubicBezTo>
                    <a:pt x="1114" y="461"/>
                    <a:pt x="1112" y="458"/>
                    <a:pt x="1116" y="458"/>
                  </a:cubicBezTo>
                  <a:cubicBezTo>
                    <a:pt x="1120" y="458"/>
                    <a:pt x="1121" y="454"/>
                    <a:pt x="1124" y="450"/>
                  </a:cubicBezTo>
                  <a:cubicBezTo>
                    <a:pt x="1128" y="447"/>
                    <a:pt x="1133" y="456"/>
                    <a:pt x="1138" y="451"/>
                  </a:cubicBezTo>
                  <a:cubicBezTo>
                    <a:pt x="1140" y="448"/>
                    <a:pt x="1143" y="446"/>
                    <a:pt x="1147" y="444"/>
                  </a:cubicBezTo>
                  <a:cubicBezTo>
                    <a:pt x="1134" y="427"/>
                    <a:pt x="1137" y="416"/>
                    <a:pt x="1137" y="413"/>
                  </a:cubicBezTo>
                  <a:close/>
                </a:path>
              </a:pathLst>
            </a:custGeom>
            <a:solidFill>
              <a:srgbClr val="E77960"/>
            </a:solidFill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132" name="Freeform 126"/>
            <p:cNvSpPr>
              <a:spLocks noEditPoints="1"/>
            </p:cNvSpPr>
            <p:nvPr/>
          </p:nvSpPr>
          <p:spPr bwMode="auto">
            <a:xfrm>
              <a:off x="4159250" y="2241550"/>
              <a:ext cx="276225" cy="196850"/>
            </a:xfrm>
            <a:custGeom>
              <a:avLst/>
              <a:gdLst/>
              <a:ahLst/>
              <a:cxnLst>
                <a:cxn ang="0">
                  <a:pos x="143" y="18"/>
                </a:cxn>
                <a:cxn ang="0">
                  <a:pos x="132" y="18"/>
                </a:cxn>
                <a:cxn ang="0">
                  <a:pos x="118" y="15"/>
                </a:cxn>
                <a:cxn ang="0">
                  <a:pos x="113" y="13"/>
                </a:cxn>
                <a:cxn ang="0">
                  <a:pos x="104" y="14"/>
                </a:cxn>
                <a:cxn ang="0">
                  <a:pos x="93" y="9"/>
                </a:cxn>
                <a:cxn ang="0">
                  <a:pos x="87" y="6"/>
                </a:cxn>
                <a:cxn ang="0">
                  <a:pos x="67" y="4"/>
                </a:cxn>
                <a:cxn ang="0">
                  <a:pos x="30" y="3"/>
                </a:cxn>
                <a:cxn ang="0">
                  <a:pos x="16" y="0"/>
                </a:cxn>
                <a:cxn ang="0">
                  <a:pos x="7" y="6"/>
                </a:cxn>
                <a:cxn ang="0">
                  <a:pos x="5" y="14"/>
                </a:cxn>
                <a:cxn ang="0">
                  <a:pos x="7" y="25"/>
                </a:cxn>
                <a:cxn ang="0">
                  <a:pos x="10" y="23"/>
                </a:cxn>
                <a:cxn ang="0">
                  <a:pos x="14" y="24"/>
                </a:cxn>
                <a:cxn ang="0">
                  <a:pos x="21" y="25"/>
                </a:cxn>
                <a:cxn ang="0">
                  <a:pos x="25" y="25"/>
                </a:cxn>
                <a:cxn ang="0">
                  <a:pos x="32" y="27"/>
                </a:cxn>
                <a:cxn ang="0">
                  <a:pos x="35" y="31"/>
                </a:cxn>
                <a:cxn ang="0">
                  <a:pos x="27" y="38"/>
                </a:cxn>
                <a:cxn ang="0">
                  <a:pos x="28" y="48"/>
                </a:cxn>
                <a:cxn ang="0">
                  <a:pos x="26" y="56"/>
                </a:cxn>
                <a:cxn ang="0">
                  <a:pos x="23" y="60"/>
                </a:cxn>
                <a:cxn ang="0">
                  <a:pos x="27" y="66"/>
                </a:cxn>
                <a:cxn ang="0">
                  <a:pos x="24" y="73"/>
                </a:cxn>
                <a:cxn ang="0">
                  <a:pos x="26" y="78"/>
                </a:cxn>
                <a:cxn ang="0">
                  <a:pos x="22" y="85"/>
                </a:cxn>
                <a:cxn ang="0">
                  <a:pos x="23" y="89"/>
                </a:cxn>
                <a:cxn ang="0">
                  <a:pos x="29" y="89"/>
                </a:cxn>
                <a:cxn ang="0">
                  <a:pos x="43" y="102"/>
                </a:cxn>
                <a:cxn ang="0">
                  <a:pos x="46" y="99"/>
                </a:cxn>
                <a:cxn ang="0">
                  <a:pos x="52" y="98"/>
                </a:cxn>
                <a:cxn ang="0">
                  <a:pos x="63" y="94"/>
                </a:cxn>
                <a:cxn ang="0">
                  <a:pos x="77" y="94"/>
                </a:cxn>
                <a:cxn ang="0">
                  <a:pos x="85" y="90"/>
                </a:cxn>
                <a:cxn ang="0">
                  <a:pos x="94" y="84"/>
                </a:cxn>
                <a:cxn ang="0">
                  <a:pos x="98" y="76"/>
                </a:cxn>
                <a:cxn ang="0">
                  <a:pos x="106" y="67"/>
                </a:cxn>
                <a:cxn ang="0">
                  <a:pos x="107" y="51"/>
                </a:cxn>
                <a:cxn ang="0">
                  <a:pos x="116" y="40"/>
                </a:cxn>
                <a:cxn ang="0">
                  <a:pos x="126" y="34"/>
                </a:cxn>
                <a:cxn ang="0">
                  <a:pos x="139" y="28"/>
                </a:cxn>
                <a:cxn ang="0">
                  <a:pos x="143" y="18"/>
                </a:cxn>
                <a:cxn ang="0">
                  <a:pos x="144" y="55"/>
                </a:cxn>
                <a:cxn ang="0">
                  <a:pos x="134" y="58"/>
                </a:cxn>
                <a:cxn ang="0">
                  <a:pos x="144" y="55"/>
                </a:cxn>
              </a:cxnLst>
              <a:rect l="0" t="0" r="r" b="b"/>
              <a:pathLst>
                <a:path w="145" h="103">
                  <a:moveTo>
                    <a:pt x="143" y="18"/>
                  </a:moveTo>
                  <a:cubicBezTo>
                    <a:pt x="139" y="18"/>
                    <a:pt x="135" y="18"/>
                    <a:pt x="132" y="18"/>
                  </a:cubicBezTo>
                  <a:cubicBezTo>
                    <a:pt x="128" y="17"/>
                    <a:pt x="120" y="17"/>
                    <a:pt x="118" y="15"/>
                  </a:cubicBezTo>
                  <a:cubicBezTo>
                    <a:pt x="116" y="12"/>
                    <a:pt x="113" y="11"/>
                    <a:pt x="113" y="13"/>
                  </a:cubicBezTo>
                  <a:cubicBezTo>
                    <a:pt x="113" y="16"/>
                    <a:pt x="107" y="16"/>
                    <a:pt x="104" y="14"/>
                  </a:cubicBezTo>
                  <a:cubicBezTo>
                    <a:pt x="101" y="12"/>
                    <a:pt x="96" y="10"/>
                    <a:pt x="93" y="9"/>
                  </a:cubicBezTo>
                  <a:cubicBezTo>
                    <a:pt x="92" y="8"/>
                    <a:pt x="89" y="7"/>
                    <a:pt x="87" y="6"/>
                  </a:cubicBezTo>
                  <a:cubicBezTo>
                    <a:pt x="83" y="6"/>
                    <a:pt x="74" y="3"/>
                    <a:pt x="67" y="4"/>
                  </a:cubicBezTo>
                  <a:cubicBezTo>
                    <a:pt x="60" y="4"/>
                    <a:pt x="39" y="3"/>
                    <a:pt x="30" y="3"/>
                  </a:cubicBezTo>
                  <a:cubicBezTo>
                    <a:pt x="22" y="4"/>
                    <a:pt x="21" y="0"/>
                    <a:pt x="16" y="0"/>
                  </a:cubicBezTo>
                  <a:cubicBezTo>
                    <a:pt x="12" y="0"/>
                    <a:pt x="14" y="5"/>
                    <a:pt x="7" y="6"/>
                  </a:cubicBezTo>
                  <a:cubicBezTo>
                    <a:pt x="0" y="6"/>
                    <a:pt x="0" y="10"/>
                    <a:pt x="5" y="14"/>
                  </a:cubicBezTo>
                  <a:cubicBezTo>
                    <a:pt x="7" y="16"/>
                    <a:pt x="7" y="20"/>
                    <a:pt x="7" y="25"/>
                  </a:cubicBezTo>
                  <a:cubicBezTo>
                    <a:pt x="8" y="25"/>
                    <a:pt x="9" y="24"/>
                    <a:pt x="10" y="23"/>
                  </a:cubicBezTo>
                  <a:cubicBezTo>
                    <a:pt x="12" y="21"/>
                    <a:pt x="14" y="21"/>
                    <a:pt x="14" y="24"/>
                  </a:cubicBezTo>
                  <a:cubicBezTo>
                    <a:pt x="14" y="26"/>
                    <a:pt x="18" y="25"/>
                    <a:pt x="21" y="25"/>
                  </a:cubicBezTo>
                  <a:cubicBezTo>
                    <a:pt x="23" y="25"/>
                    <a:pt x="22" y="27"/>
                    <a:pt x="25" y="25"/>
                  </a:cubicBezTo>
                  <a:cubicBezTo>
                    <a:pt x="28" y="23"/>
                    <a:pt x="32" y="24"/>
                    <a:pt x="32" y="27"/>
                  </a:cubicBezTo>
                  <a:cubicBezTo>
                    <a:pt x="32" y="29"/>
                    <a:pt x="38" y="28"/>
                    <a:pt x="35" y="31"/>
                  </a:cubicBezTo>
                  <a:cubicBezTo>
                    <a:pt x="31" y="34"/>
                    <a:pt x="27" y="35"/>
                    <a:pt x="27" y="38"/>
                  </a:cubicBezTo>
                  <a:cubicBezTo>
                    <a:pt x="27" y="40"/>
                    <a:pt x="31" y="45"/>
                    <a:pt x="28" y="48"/>
                  </a:cubicBezTo>
                  <a:cubicBezTo>
                    <a:pt x="25" y="51"/>
                    <a:pt x="29" y="56"/>
                    <a:pt x="26" y="56"/>
                  </a:cubicBezTo>
                  <a:cubicBezTo>
                    <a:pt x="23" y="56"/>
                    <a:pt x="20" y="57"/>
                    <a:pt x="23" y="60"/>
                  </a:cubicBezTo>
                  <a:cubicBezTo>
                    <a:pt x="27" y="64"/>
                    <a:pt x="29" y="66"/>
                    <a:pt x="27" y="66"/>
                  </a:cubicBezTo>
                  <a:cubicBezTo>
                    <a:pt x="24" y="66"/>
                    <a:pt x="23" y="71"/>
                    <a:pt x="24" y="73"/>
                  </a:cubicBezTo>
                  <a:cubicBezTo>
                    <a:pt x="25" y="74"/>
                    <a:pt x="31" y="77"/>
                    <a:pt x="26" y="78"/>
                  </a:cubicBezTo>
                  <a:cubicBezTo>
                    <a:pt x="22" y="79"/>
                    <a:pt x="22" y="83"/>
                    <a:pt x="22" y="85"/>
                  </a:cubicBezTo>
                  <a:cubicBezTo>
                    <a:pt x="22" y="86"/>
                    <a:pt x="22" y="87"/>
                    <a:pt x="23" y="89"/>
                  </a:cubicBezTo>
                  <a:cubicBezTo>
                    <a:pt x="25" y="88"/>
                    <a:pt x="27" y="88"/>
                    <a:pt x="29" y="89"/>
                  </a:cubicBezTo>
                  <a:cubicBezTo>
                    <a:pt x="34" y="91"/>
                    <a:pt x="37" y="103"/>
                    <a:pt x="43" y="102"/>
                  </a:cubicBezTo>
                  <a:cubicBezTo>
                    <a:pt x="46" y="102"/>
                    <a:pt x="44" y="100"/>
                    <a:pt x="46" y="99"/>
                  </a:cubicBezTo>
                  <a:cubicBezTo>
                    <a:pt x="47" y="97"/>
                    <a:pt x="50" y="98"/>
                    <a:pt x="52" y="98"/>
                  </a:cubicBezTo>
                  <a:cubicBezTo>
                    <a:pt x="55" y="98"/>
                    <a:pt x="56" y="94"/>
                    <a:pt x="63" y="94"/>
                  </a:cubicBezTo>
                  <a:cubicBezTo>
                    <a:pt x="69" y="94"/>
                    <a:pt x="73" y="94"/>
                    <a:pt x="77" y="94"/>
                  </a:cubicBezTo>
                  <a:cubicBezTo>
                    <a:pt x="81" y="94"/>
                    <a:pt x="84" y="93"/>
                    <a:pt x="85" y="90"/>
                  </a:cubicBezTo>
                  <a:cubicBezTo>
                    <a:pt x="86" y="87"/>
                    <a:pt x="89" y="84"/>
                    <a:pt x="94" y="84"/>
                  </a:cubicBezTo>
                  <a:cubicBezTo>
                    <a:pt x="98" y="83"/>
                    <a:pt x="98" y="78"/>
                    <a:pt x="98" y="76"/>
                  </a:cubicBezTo>
                  <a:cubicBezTo>
                    <a:pt x="98" y="73"/>
                    <a:pt x="106" y="69"/>
                    <a:pt x="106" y="67"/>
                  </a:cubicBezTo>
                  <a:cubicBezTo>
                    <a:pt x="107" y="65"/>
                    <a:pt x="102" y="57"/>
                    <a:pt x="107" y="51"/>
                  </a:cubicBezTo>
                  <a:cubicBezTo>
                    <a:pt x="111" y="44"/>
                    <a:pt x="116" y="43"/>
                    <a:pt x="116" y="40"/>
                  </a:cubicBezTo>
                  <a:cubicBezTo>
                    <a:pt x="116" y="36"/>
                    <a:pt x="121" y="35"/>
                    <a:pt x="126" y="34"/>
                  </a:cubicBezTo>
                  <a:cubicBezTo>
                    <a:pt x="132" y="33"/>
                    <a:pt x="134" y="30"/>
                    <a:pt x="139" y="28"/>
                  </a:cubicBezTo>
                  <a:cubicBezTo>
                    <a:pt x="143" y="26"/>
                    <a:pt x="144" y="23"/>
                    <a:pt x="143" y="18"/>
                  </a:cubicBezTo>
                  <a:close/>
                  <a:moveTo>
                    <a:pt x="144" y="55"/>
                  </a:moveTo>
                  <a:cubicBezTo>
                    <a:pt x="143" y="49"/>
                    <a:pt x="132" y="56"/>
                    <a:pt x="134" y="58"/>
                  </a:cubicBezTo>
                  <a:cubicBezTo>
                    <a:pt x="139" y="61"/>
                    <a:pt x="145" y="60"/>
                    <a:pt x="144" y="55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133" name="Freeform 127"/>
            <p:cNvSpPr>
              <a:spLocks noEditPoints="1"/>
            </p:cNvSpPr>
            <p:nvPr/>
          </p:nvSpPr>
          <p:spPr bwMode="auto">
            <a:xfrm>
              <a:off x="4789488" y="2292350"/>
              <a:ext cx="136525" cy="169863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65" y="2"/>
                </a:cxn>
                <a:cxn ang="0">
                  <a:pos x="61" y="5"/>
                </a:cxn>
                <a:cxn ang="0">
                  <a:pos x="49" y="3"/>
                </a:cxn>
                <a:cxn ang="0">
                  <a:pos x="34" y="3"/>
                </a:cxn>
                <a:cxn ang="0">
                  <a:pos x="33" y="3"/>
                </a:cxn>
                <a:cxn ang="0">
                  <a:pos x="23" y="8"/>
                </a:cxn>
                <a:cxn ang="0">
                  <a:pos x="18" y="11"/>
                </a:cxn>
                <a:cxn ang="0">
                  <a:pos x="10" y="12"/>
                </a:cxn>
                <a:cxn ang="0">
                  <a:pos x="6" y="19"/>
                </a:cxn>
                <a:cxn ang="0">
                  <a:pos x="3" y="23"/>
                </a:cxn>
                <a:cxn ang="0">
                  <a:pos x="0" y="29"/>
                </a:cxn>
                <a:cxn ang="0">
                  <a:pos x="0" y="29"/>
                </a:cxn>
                <a:cxn ang="0">
                  <a:pos x="6" y="39"/>
                </a:cxn>
                <a:cxn ang="0">
                  <a:pos x="14" y="42"/>
                </a:cxn>
                <a:cxn ang="0">
                  <a:pos x="25" y="45"/>
                </a:cxn>
                <a:cxn ang="0">
                  <a:pos x="13" y="46"/>
                </a:cxn>
                <a:cxn ang="0">
                  <a:pos x="15" y="56"/>
                </a:cxn>
                <a:cxn ang="0">
                  <a:pos x="21" y="64"/>
                </a:cxn>
                <a:cxn ang="0">
                  <a:pos x="31" y="69"/>
                </a:cxn>
                <a:cxn ang="0">
                  <a:pos x="29" y="57"/>
                </a:cxn>
                <a:cxn ang="0">
                  <a:pos x="37" y="57"/>
                </a:cxn>
                <a:cxn ang="0">
                  <a:pos x="32" y="53"/>
                </a:cxn>
                <a:cxn ang="0">
                  <a:pos x="36" y="50"/>
                </a:cxn>
                <a:cxn ang="0">
                  <a:pos x="44" y="49"/>
                </a:cxn>
                <a:cxn ang="0">
                  <a:pos x="40" y="40"/>
                </a:cxn>
                <a:cxn ang="0">
                  <a:pos x="31" y="41"/>
                </a:cxn>
                <a:cxn ang="0">
                  <a:pos x="35" y="35"/>
                </a:cxn>
                <a:cxn ang="0">
                  <a:pos x="26" y="22"/>
                </a:cxn>
                <a:cxn ang="0">
                  <a:pos x="31" y="19"/>
                </a:cxn>
                <a:cxn ang="0">
                  <a:pos x="40" y="20"/>
                </a:cxn>
                <a:cxn ang="0">
                  <a:pos x="43" y="12"/>
                </a:cxn>
                <a:cxn ang="0">
                  <a:pos x="49" y="14"/>
                </a:cxn>
                <a:cxn ang="0">
                  <a:pos x="58" y="10"/>
                </a:cxn>
                <a:cxn ang="0">
                  <a:pos x="65" y="13"/>
                </a:cxn>
                <a:cxn ang="0">
                  <a:pos x="68" y="9"/>
                </a:cxn>
                <a:cxn ang="0">
                  <a:pos x="71" y="4"/>
                </a:cxn>
                <a:cxn ang="0">
                  <a:pos x="70" y="0"/>
                </a:cxn>
                <a:cxn ang="0">
                  <a:pos x="61" y="84"/>
                </a:cxn>
                <a:cxn ang="0">
                  <a:pos x="43" y="82"/>
                </a:cxn>
                <a:cxn ang="0">
                  <a:pos x="36" y="85"/>
                </a:cxn>
                <a:cxn ang="0">
                  <a:pos x="53" y="89"/>
                </a:cxn>
                <a:cxn ang="0">
                  <a:pos x="68" y="84"/>
                </a:cxn>
                <a:cxn ang="0">
                  <a:pos x="61" y="84"/>
                </a:cxn>
              </a:cxnLst>
              <a:rect l="0" t="0" r="r" b="b"/>
              <a:pathLst>
                <a:path w="71" h="89">
                  <a:moveTo>
                    <a:pt x="70" y="0"/>
                  </a:moveTo>
                  <a:cubicBezTo>
                    <a:pt x="68" y="0"/>
                    <a:pt x="64" y="1"/>
                    <a:pt x="65" y="2"/>
                  </a:cubicBezTo>
                  <a:cubicBezTo>
                    <a:pt x="66" y="4"/>
                    <a:pt x="63" y="5"/>
                    <a:pt x="61" y="5"/>
                  </a:cubicBezTo>
                  <a:cubicBezTo>
                    <a:pt x="61" y="5"/>
                    <a:pt x="51" y="4"/>
                    <a:pt x="49" y="3"/>
                  </a:cubicBezTo>
                  <a:cubicBezTo>
                    <a:pt x="47" y="2"/>
                    <a:pt x="38" y="2"/>
                    <a:pt x="34" y="3"/>
                  </a:cubicBezTo>
                  <a:cubicBezTo>
                    <a:pt x="34" y="3"/>
                    <a:pt x="33" y="3"/>
                    <a:pt x="33" y="3"/>
                  </a:cubicBezTo>
                  <a:cubicBezTo>
                    <a:pt x="32" y="5"/>
                    <a:pt x="24" y="9"/>
                    <a:pt x="23" y="8"/>
                  </a:cubicBezTo>
                  <a:cubicBezTo>
                    <a:pt x="21" y="7"/>
                    <a:pt x="21" y="11"/>
                    <a:pt x="18" y="11"/>
                  </a:cubicBezTo>
                  <a:cubicBezTo>
                    <a:pt x="15" y="12"/>
                    <a:pt x="10" y="11"/>
                    <a:pt x="10" y="12"/>
                  </a:cubicBezTo>
                  <a:cubicBezTo>
                    <a:pt x="10" y="14"/>
                    <a:pt x="8" y="17"/>
                    <a:pt x="6" y="19"/>
                  </a:cubicBezTo>
                  <a:cubicBezTo>
                    <a:pt x="4" y="21"/>
                    <a:pt x="6" y="23"/>
                    <a:pt x="3" y="23"/>
                  </a:cubicBezTo>
                  <a:cubicBezTo>
                    <a:pt x="1" y="23"/>
                    <a:pt x="1" y="26"/>
                    <a:pt x="0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4" y="31"/>
                    <a:pt x="7" y="35"/>
                    <a:pt x="6" y="39"/>
                  </a:cubicBezTo>
                  <a:cubicBezTo>
                    <a:pt x="6" y="43"/>
                    <a:pt x="12" y="45"/>
                    <a:pt x="14" y="42"/>
                  </a:cubicBezTo>
                  <a:cubicBezTo>
                    <a:pt x="17" y="39"/>
                    <a:pt x="25" y="43"/>
                    <a:pt x="25" y="45"/>
                  </a:cubicBezTo>
                  <a:cubicBezTo>
                    <a:pt x="25" y="47"/>
                    <a:pt x="17" y="43"/>
                    <a:pt x="13" y="46"/>
                  </a:cubicBezTo>
                  <a:cubicBezTo>
                    <a:pt x="8" y="50"/>
                    <a:pt x="16" y="53"/>
                    <a:pt x="15" y="56"/>
                  </a:cubicBezTo>
                  <a:cubicBezTo>
                    <a:pt x="14" y="59"/>
                    <a:pt x="17" y="64"/>
                    <a:pt x="21" y="64"/>
                  </a:cubicBezTo>
                  <a:cubicBezTo>
                    <a:pt x="25" y="64"/>
                    <a:pt x="29" y="70"/>
                    <a:pt x="31" y="69"/>
                  </a:cubicBezTo>
                  <a:cubicBezTo>
                    <a:pt x="34" y="68"/>
                    <a:pt x="28" y="59"/>
                    <a:pt x="29" y="57"/>
                  </a:cubicBezTo>
                  <a:cubicBezTo>
                    <a:pt x="30" y="56"/>
                    <a:pt x="35" y="60"/>
                    <a:pt x="37" y="57"/>
                  </a:cubicBezTo>
                  <a:cubicBezTo>
                    <a:pt x="39" y="54"/>
                    <a:pt x="35" y="52"/>
                    <a:pt x="32" y="53"/>
                  </a:cubicBezTo>
                  <a:cubicBezTo>
                    <a:pt x="28" y="53"/>
                    <a:pt x="32" y="48"/>
                    <a:pt x="36" y="50"/>
                  </a:cubicBezTo>
                  <a:cubicBezTo>
                    <a:pt x="40" y="53"/>
                    <a:pt x="42" y="50"/>
                    <a:pt x="44" y="49"/>
                  </a:cubicBezTo>
                  <a:cubicBezTo>
                    <a:pt x="46" y="49"/>
                    <a:pt x="47" y="42"/>
                    <a:pt x="40" y="40"/>
                  </a:cubicBezTo>
                  <a:cubicBezTo>
                    <a:pt x="34" y="39"/>
                    <a:pt x="35" y="45"/>
                    <a:pt x="31" y="41"/>
                  </a:cubicBezTo>
                  <a:cubicBezTo>
                    <a:pt x="27" y="36"/>
                    <a:pt x="35" y="38"/>
                    <a:pt x="35" y="35"/>
                  </a:cubicBezTo>
                  <a:cubicBezTo>
                    <a:pt x="35" y="31"/>
                    <a:pt x="29" y="26"/>
                    <a:pt x="26" y="22"/>
                  </a:cubicBezTo>
                  <a:cubicBezTo>
                    <a:pt x="23" y="18"/>
                    <a:pt x="30" y="16"/>
                    <a:pt x="31" y="19"/>
                  </a:cubicBezTo>
                  <a:cubicBezTo>
                    <a:pt x="33" y="22"/>
                    <a:pt x="38" y="21"/>
                    <a:pt x="40" y="20"/>
                  </a:cubicBezTo>
                  <a:cubicBezTo>
                    <a:pt x="43" y="19"/>
                    <a:pt x="37" y="14"/>
                    <a:pt x="43" y="12"/>
                  </a:cubicBezTo>
                  <a:cubicBezTo>
                    <a:pt x="48" y="10"/>
                    <a:pt x="48" y="13"/>
                    <a:pt x="49" y="14"/>
                  </a:cubicBezTo>
                  <a:cubicBezTo>
                    <a:pt x="51" y="14"/>
                    <a:pt x="53" y="10"/>
                    <a:pt x="58" y="10"/>
                  </a:cubicBezTo>
                  <a:cubicBezTo>
                    <a:pt x="61" y="10"/>
                    <a:pt x="63" y="11"/>
                    <a:pt x="65" y="13"/>
                  </a:cubicBezTo>
                  <a:cubicBezTo>
                    <a:pt x="67" y="12"/>
                    <a:pt x="68" y="11"/>
                    <a:pt x="68" y="9"/>
                  </a:cubicBezTo>
                  <a:cubicBezTo>
                    <a:pt x="68" y="8"/>
                    <a:pt x="71" y="7"/>
                    <a:pt x="71" y="4"/>
                  </a:cubicBezTo>
                  <a:cubicBezTo>
                    <a:pt x="71" y="3"/>
                    <a:pt x="71" y="1"/>
                    <a:pt x="70" y="0"/>
                  </a:cubicBezTo>
                  <a:close/>
                  <a:moveTo>
                    <a:pt x="61" y="84"/>
                  </a:moveTo>
                  <a:cubicBezTo>
                    <a:pt x="58" y="82"/>
                    <a:pt x="46" y="85"/>
                    <a:pt x="43" y="82"/>
                  </a:cubicBezTo>
                  <a:cubicBezTo>
                    <a:pt x="40" y="79"/>
                    <a:pt x="34" y="84"/>
                    <a:pt x="36" y="85"/>
                  </a:cubicBezTo>
                  <a:cubicBezTo>
                    <a:pt x="40" y="85"/>
                    <a:pt x="46" y="89"/>
                    <a:pt x="53" y="89"/>
                  </a:cubicBezTo>
                  <a:cubicBezTo>
                    <a:pt x="59" y="89"/>
                    <a:pt x="68" y="86"/>
                    <a:pt x="68" y="84"/>
                  </a:cubicBezTo>
                  <a:cubicBezTo>
                    <a:pt x="68" y="83"/>
                    <a:pt x="64" y="85"/>
                    <a:pt x="61" y="84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134" name="Freeform 128"/>
            <p:cNvSpPr>
              <a:spLocks/>
            </p:cNvSpPr>
            <p:nvPr/>
          </p:nvSpPr>
          <p:spPr bwMode="auto">
            <a:xfrm>
              <a:off x="5043488" y="2439988"/>
              <a:ext cx="55563" cy="34925"/>
            </a:xfrm>
            <a:custGeom>
              <a:avLst/>
              <a:gdLst/>
              <a:ahLst/>
              <a:cxnLst>
                <a:cxn ang="0">
                  <a:pos x="20" y="11"/>
                </a:cxn>
                <a:cxn ang="0">
                  <a:pos x="26" y="4"/>
                </a:cxn>
                <a:cxn ang="0">
                  <a:pos x="25" y="2"/>
                </a:cxn>
                <a:cxn ang="0">
                  <a:pos x="9" y="7"/>
                </a:cxn>
                <a:cxn ang="0">
                  <a:pos x="4" y="15"/>
                </a:cxn>
                <a:cxn ang="0">
                  <a:pos x="20" y="11"/>
                </a:cxn>
              </a:cxnLst>
              <a:rect l="0" t="0" r="r" b="b"/>
              <a:pathLst>
                <a:path w="29" h="18">
                  <a:moveTo>
                    <a:pt x="20" y="11"/>
                  </a:moveTo>
                  <a:cubicBezTo>
                    <a:pt x="19" y="10"/>
                    <a:pt x="22" y="6"/>
                    <a:pt x="26" y="4"/>
                  </a:cubicBezTo>
                  <a:cubicBezTo>
                    <a:pt x="29" y="3"/>
                    <a:pt x="28" y="0"/>
                    <a:pt x="25" y="2"/>
                  </a:cubicBezTo>
                  <a:cubicBezTo>
                    <a:pt x="23" y="4"/>
                    <a:pt x="17" y="7"/>
                    <a:pt x="9" y="7"/>
                  </a:cubicBezTo>
                  <a:cubicBezTo>
                    <a:pt x="2" y="7"/>
                    <a:pt x="0" y="12"/>
                    <a:pt x="4" y="15"/>
                  </a:cubicBezTo>
                  <a:cubicBezTo>
                    <a:pt x="10" y="18"/>
                    <a:pt x="20" y="13"/>
                    <a:pt x="20" y="11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135" name="Freeform 129"/>
            <p:cNvSpPr>
              <a:spLocks/>
            </p:cNvSpPr>
            <p:nvPr/>
          </p:nvSpPr>
          <p:spPr bwMode="auto">
            <a:xfrm>
              <a:off x="3836988" y="1539875"/>
              <a:ext cx="231775" cy="117475"/>
            </a:xfrm>
            <a:custGeom>
              <a:avLst/>
              <a:gdLst/>
              <a:ahLst/>
              <a:cxnLst>
                <a:cxn ang="0">
                  <a:pos x="102" y="44"/>
                </a:cxn>
                <a:cxn ang="0">
                  <a:pos x="111" y="36"/>
                </a:cxn>
                <a:cxn ang="0">
                  <a:pos x="120" y="28"/>
                </a:cxn>
                <a:cxn ang="0">
                  <a:pos x="114" y="19"/>
                </a:cxn>
                <a:cxn ang="0">
                  <a:pos x="108" y="13"/>
                </a:cxn>
                <a:cxn ang="0">
                  <a:pos x="106" y="6"/>
                </a:cxn>
                <a:cxn ang="0">
                  <a:pos x="98" y="7"/>
                </a:cxn>
                <a:cxn ang="0">
                  <a:pos x="87" y="2"/>
                </a:cxn>
                <a:cxn ang="0">
                  <a:pos x="86" y="8"/>
                </a:cxn>
                <a:cxn ang="0">
                  <a:pos x="79" y="9"/>
                </a:cxn>
                <a:cxn ang="0">
                  <a:pos x="75" y="9"/>
                </a:cxn>
                <a:cxn ang="0">
                  <a:pos x="68" y="10"/>
                </a:cxn>
                <a:cxn ang="0">
                  <a:pos x="62" y="8"/>
                </a:cxn>
                <a:cxn ang="0">
                  <a:pos x="55" y="13"/>
                </a:cxn>
                <a:cxn ang="0">
                  <a:pos x="50" y="11"/>
                </a:cxn>
                <a:cxn ang="0">
                  <a:pos x="45" y="14"/>
                </a:cxn>
                <a:cxn ang="0">
                  <a:pos x="44" y="20"/>
                </a:cxn>
                <a:cxn ang="0">
                  <a:pos x="36" y="23"/>
                </a:cxn>
                <a:cxn ang="0">
                  <a:pos x="33" y="14"/>
                </a:cxn>
                <a:cxn ang="0">
                  <a:pos x="16" y="3"/>
                </a:cxn>
                <a:cxn ang="0">
                  <a:pos x="18" y="9"/>
                </a:cxn>
                <a:cxn ang="0">
                  <a:pos x="14" y="9"/>
                </a:cxn>
                <a:cxn ang="0">
                  <a:pos x="6" y="11"/>
                </a:cxn>
                <a:cxn ang="0">
                  <a:pos x="1" y="19"/>
                </a:cxn>
                <a:cxn ang="0">
                  <a:pos x="12" y="22"/>
                </a:cxn>
                <a:cxn ang="0">
                  <a:pos x="25" y="22"/>
                </a:cxn>
                <a:cxn ang="0">
                  <a:pos x="23" y="27"/>
                </a:cxn>
                <a:cxn ang="0">
                  <a:pos x="17" y="30"/>
                </a:cxn>
                <a:cxn ang="0">
                  <a:pos x="4" y="34"/>
                </a:cxn>
                <a:cxn ang="0">
                  <a:pos x="21" y="34"/>
                </a:cxn>
                <a:cxn ang="0">
                  <a:pos x="25" y="38"/>
                </a:cxn>
                <a:cxn ang="0">
                  <a:pos x="28" y="42"/>
                </a:cxn>
                <a:cxn ang="0">
                  <a:pos x="24" y="47"/>
                </a:cxn>
                <a:cxn ang="0">
                  <a:pos x="19" y="51"/>
                </a:cxn>
                <a:cxn ang="0">
                  <a:pos x="33" y="50"/>
                </a:cxn>
                <a:cxn ang="0">
                  <a:pos x="53" y="59"/>
                </a:cxn>
                <a:cxn ang="0">
                  <a:pos x="73" y="54"/>
                </a:cxn>
                <a:cxn ang="0">
                  <a:pos x="87" y="49"/>
                </a:cxn>
                <a:cxn ang="0">
                  <a:pos x="102" y="44"/>
                </a:cxn>
              </a:cxnLst>
              <a:rect l="0" t="0" r="r" b="b"/>
              <a:pathLst>
                <a:path w="121" h="61">
                  <a:moveTo>
                    <a:pt x="102" y="44"/>
                  </a:moveTo>
                  <a:cubicBezTo>
                    <a:pt x="109" y="43"/>
                    <a:pt x="108" y="36"/>
                    <a:pt x="111" y="36"/>
                  </a:cubicBezTo>
                  <a:cubicBezTo>
                    <a:pt x="114" y="37"/>
                    <a:pt x="118" y="31"/>
                    <a:pt x="120" y="28"/>
                  </a:cubicBezTo>
                  <a:cubicBezTo>
                    <a:pt x="121" y="25"/>
                    <a:pt x="118" y="19"/>
                    <a:pt x="114" y="19"/>
                  </a:cubicBezTo>
                  <a:cubicBezTo>
                    <a:pt x="110" y="19"/>
                    <a:pt x="107" y="16"/>
                    <a:pt x="108" y="13"/>
                  </a:cubicBezTo>
                  <a:cubicBezTo>
                    <a:pt x="109" y="11"/>
                    <a:pt x="106" y="8"/>
                    <a:pt x="106" y="6"/>
                  </a:cubicBezTo>
                  <a:cubicBezTo>
                    <a:pt x="106" y="5"/>
                    <a:pt x="101" y="6"/>
                    <a:pt x="98" y="7"/>
                  </a:cubicBezTo>
                  <a:cubicBezTo>
                    <a:pt x="95" y="7"/>
                    <a:pt x="90" y="0"/>
                    <a:pt x="87" y="2"/>
                  </a:cubicBezTo>
                  <a:cubicBezTo>
                    <a:pt x="85" y="3"/>
                    <a:pt x="87" y="6"/>
                    <a:pt x="86" y="8"/>
                  </a:cubicBezTo>
                  <a:cubicBezTo>
                    <a:pt x="85" y="10"/>
                    <a:pt x="79" y="7"/>
                    <a:pt x="79" y="9"/>
                  </a:cubicBezTo>
                  <a:cubicBezTo>
                    <a:pt x="79" y="11"/>
                    <a:pt x="77" y="12"/>
                    <a:pt x="75" y="9"/>
                  </a:cubicBezTo>
                  <a:cubicBezTo>
                    <a:pt x="73" y="7"/>
                    <a:pt x="68" y="8"/>
                    <a:pt x="68" y="10"/>
                  </a:cubicBezTo>
                  <a:cubicBezTo>
                    <a:pt x="68" y="12"/>
                    <a:pt x="66" y="10"/>
                    <a:pt x="62" y="8"/>
                  </a:cubicBezTo>
                  <a:cubicBezTo>
                    <a:pt x="59" y="6"/>
                    <a:pt x="55" y="11"/>
                    <a:pt x="55" y="13"/>
                  </a:cubicBezTo>
                  <a:cubicBezTo>
                    <a:pt x="55" y="16"/>
                    <a:pt x="54" y="16"/>
                    <a:pt x="50" y="11"/>
                  </a:cubicBezTo>
                  <a:cubicBezTo>
                    <a:pt x="47" y="5"/>
                    <a:pt x="44" y="11"/>
                    <a:pt x="45" y="14"/>
                  </a:cubicBezTo>
                  <a:cubicBezTo>
                    <a:pt x="47" y="17"/>
                    <a:pt x="46" y="21"/>
                    <a:pt x="44" y="20"/>
                  </a:cubicBezTo>
                  <a:cubicBezTo>
                    <a:pt x="41" y="18"/>
                    <a:pt x="38" y="21"/>
                    <a:pt x="36" y="23"/>
                  </a:cubicBezTo>
                  <a:cubicBezTo>
                    <a:pt x="35" y="25"/>
                    <a:pt x="30" y="16"/>
                    <a:pt x="33" y="14"/>
                  </a:cubicBezTo>
                  <a:cubicBezTo>
                    <a:pt x="37" y="12"/>
                    <a:pt x="21" y="3"/>
                    <a:pt x="16" y="3"/>
                  </a:cubicBezTo>
                  <a:cubicBezTo>
                    <a:pt x="11" y="3"/>
                    <a:pt x="15" y="6"/>
                    <a:pt x="18" y="9"/>
                  </a:cubicBezTo>
                  <a:cubicBezTo>
                    <a:pt x="21" y="12"/>
                    <a:pt x="16" y="11"/>
                    <a:pt x="14" y="9"/>
                  </a:cubicBezTo>
                  <a:cubicBezTo>
                    <a:pt x="12" y="6"/>
                    <a:pt x="8" y="8"/>
                    <a:pt x="6" y="11"/>
                  </a:cubicBezTo>
                  <a:cubicBezTo>
                    <a:pt x="4" y="15"/>
                    <a:pt x="1" y="17"/>
                    <a:pt x="1" y="19"/>
                  </a:cubicBezTo>
                  <a:cubicBezTo>
                    <a:pt x="0" y="21"/>
                    <a:pt x="6" y="24"/>
                    <a:pt x="12" y="22"/>
                  </a:cubicBezTo>
                  <a:cubicBezTo>
                    <a:pt x="17" y="19"/>
                    <a:pt x="23" y="19"/>
                    <a:pt x="25" y="22"/>
                  </a:cubicBezTo>
                  <a:cubicBezTo>
                    <a:pt x="28" y="24"/>
                    <a:pt x="20" y="25"/>
                    <a:pt x="23" y="27"/>
                  </a:cubicBezTo>
                  <a:cubicBezTo>
                    <a:pt x="26" y="29"/>
                    <a:pt x="24" y="31"/>
                    <a:pt x="17" y="30"/>
                  </a:cubicBezTo>
                  <a:cubicBezTo>
                    <a:pt x="11" y="30"/>
                    <a:pt x="3" y="32"/>
                    <a:pt x="4" y="34"/>
                  </a:cubicBezTo>
                  <a:cubicBezTo>
                    <a:pt x="6" y="36"/>
                    <a:pt x="21" y="32"/>
                    <a:pt x="21" y="34"/>
                  </a:cubicBezTo>
                  <a:cubicBezTo>
                    <a:pt x="21" y="36"/>
                    <a:pt x="21" y="40"/>
                    <a:pt x="25" y="38"/>
                  </a:cubicBezTo>
                  <a:cubicBezTo>
                    <a:pt x="29" y="37"/>
                    <a:pt x="26" y="41"/>
                    <a:pt x="28" y="42"/>
                  </a:cubicBezTo>
                  <a:cubicBezTo>
                    <a:pt x="30" y="43"/>
                    <a:pt x="30" y="47"/>
                    <a:pt x="24" y="47"/>
                  </a:cubicBezTo>
                  <a:cubicBezTo>
                    <a:pt x="19" y="48"/>
                    <a:pt x="16" y="49"/>
                    <a:pt x="19" y="51"/>
                  </a:cubicBezTo>
                  <a:cubicBezTo>
                    <a:pt x="21" y="54"/>
                    <a:pt x="27" y="52"/>
                    <a:pt x="33" y="50"/>
                  </a:cubicBezTo>
                  <a:cubicBezTo>
                    <a:pt x="39" y="49"/>
                    <a:pt x="47" y="56"/>
                    <a:pt x="53" y="59"/>
                  </a:cubicBezTo>
                  <a:cubicBezTo>
                    <a:pt x="60" y="61"/>
                    <a:pt x="72" y="58"/>
                    <a:pt x="73" y="54"/>
                  </a:cubicBezTo>
                  <a:cubicBezTo>
                    <a:pt x="74" y="51"/>
                    <a:pt x="83" y="52"/>
                    <a:pt x="87" y="49"/>
                  </a:cubicBezTo>
                  <a:cubicBezTo>
                    <a:pt x="91" y="47"/>
                    <a:pt x="96" y="44"/>
                    <a:pt x="102" y="44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136" name="Freeform 130"/>
            <p:cNvSpPr>
              <a:spLocks/>
            </p:cNvSpPr>
            <p:nvPr/>
          </p:nvSpPr>
          <p:spPr bwMode="auto">
            <a:xfrm>
              <a:off x="4135438" y="1917700"/>
              <a:ext cx="98425" cy="107950"/>
            </a:xfrm>
            <a:custGeom>
              <a:avLst/>
              <a:gdLst/>
              <a:ahLst/>
              <a:cxnLst>
                <a:cxn ang="0">
                  <a:pos x="45" y="17"/>
                </a:cxn>
                <a:cxn ang="0">
                  <a:pos x="42" y="14"/>
                </a:cxn>
                <a:cxn ang="0">
                  <a:pos x="35" y="16"/>
                </a:cxn>
                <a:cxn ang="0">
                  <a:pos x="28" y="15"/>
                </a:cxn>
                <a:cxn ang="0">
                  <a:pos x="31" y="8"/>
                </a:cxn>
                <a:cxn ang="0">
                  <a:pos x="34" y="2"/>
                </a:cxn>
                <a:cxn ang="0">
                  <a:pos x="32" y="1"/>
                </a:cxn>
                <a:cxn ang="0">
                  <a:pos x="21" y="4"/>
                </a:cxn>
                <a:cxn ang="0">
                  <a:pos x="26" y="9"/>
                </a:cxn>
                <a:cxn ang="0">
                  <a:pos x="17" y="14"/>
                </a:cxn>
                <a:cxn ang="0">
                  <a:pos x="5" y="14"/>
                </a:cxn>
                <a:cxn ang="0">
                  <a:pos x="6" y="22"/>
                </a:cxn>
                <a:cxn ang="0">
                  <a:pos x="12" y="30"/>
                </a:cxn>
                <a:cxn ang="0">
                  <a:pos x="9" y="40"/>
                </a:cxn>
                <a:cxn ang="0">
                  <a:pos x="1" y="47"/>
                </a:cxn>
                <a:cxn ang="0">
                  <a:pos x="12" y="56"/>
                </a:cxn>
                <a:cxn ang="0">
                  <a:pos x="32" y="48"/>
                </a:cxn>
                <a:cxn ang="0">
                  <a:pos x="46" y="45"/>
                </a:cxn>
                <a:cxn ang="0">
                  <a:pos x="46" y="19"/>
                </a:cxn>
                <a:cxn ang="0">
                  <a:pos x="45" y="17"/>
                </a:cxn>
              </a:cxnLst>
              <a:rect l="0" t="0" r="r" b="b"/>
              <a:pathLst>
                <a:path w="51" h="56">
                  <a:moveTo>
                    <a:pt x="45" y="17"/>
                  </a:moveTo>
                  <a:cubicBezTo>
                    <a:pt x="44" y="16"/>
                    <a:pt x="43" y="15"/>
                    <a:pt x="42" y="14"/>
                  </a:cubicBezTo>
                  <a:cubicBezTo>
                    <a:pt x="37" y="9"/>
                    <a:pt x="36" y="13"/>
                    <a:pt x="35" y="16"/>
                  </a:cubicBezTo>
                  <a:cubicBezTo>
                    <a:pt x="35" y="19"/>
                    <a:pt x="31" y="15"/>
                    <a:pt x="28" y="15"/>
                  </a:cubicBezTo>
                  <a:cubicBezTo>
                    <a:pt x="25" y="14"/>
                    <a:pt x="29" y="9"/>
                    <a:pt x="31" y="8"/>
                  </a:cubicBezTo>
                  <a:cubicBezTo>
                    <a:pt x="32" y="7"/>
                    <a:pt x="33" y="5"/>
                    <a:pt x="34" y="2"/>
                  </a:cubicBezTo>
                  <a:cubicBezTo>
                    <a:pt x="33" y="2"/>
                    <a:pt x="33" y="2"/>
                    <a:pt x="32" y="1"/>
                  </a:cubicBezTo>
                  <a:cubicBezTo>
                    <a:pt x="28" y="0"/>
                    <a:pt x="21" y="0"/>
                    <a:pt x="21" y="4"/>
                  </a:cubicBezTo>
                  <a:cubicBezTo>
                    <a:pt x="21" y="8"/>
                    <a:pt x="26" y="6"/>
                    <a:pt x="26" y="9"/>
                  </a:cubicBezTo>
                  <a:cubicBezTo>
                    <a:pt x="26" y="12"/>
                    <a:pt x="21" y="11"/>
                    <a:pt x="17" y="14"/>
                  </a:cubicBezTo>
                  <a:cubicBezTo>
                    <a:pt x="13" y="16"/>
                    <a:pt x="9" y="12"/>
                    <a:pt x="5" y="14"/>
                  </a:cubicBezTo>
                  <a:cubicBezTo>
                    <a:pt x="1" y="16"/>
                    <a:pt x="9" y="18"/>
                    <a:pt x="6" y="22"/>
                  </a:cubicBezTo>
                  <a:cubicBezTo>
                    <a:pt x="3" y="27"/>
                    <a:pt x="7" y="26"/>
                    <a:pt x="12" y="30"/>
                  </a:cubicBezTo>
                  <a:cubicBezTo>
                    <a:pt x="17" y="34"/>
                    <a:pt x="9" y="35"/>
                    <a:pt x="9" y="40"/>
                  </a:cubicBezTo>
                  <a:cubicBezTo>
                    <a:pt x="9" y="44"/>
                    <a:pt x="2" y="44"/>
                    <a:pt x="1" y="47"/>
                  </a:cubicBezTo>
                  <a:cubicBezTo>
                    <a:pt x="0" y="50"/>
                    <a:pt x="6" y="56"/>
                    <a:pt x="12" y="56"/>
                  </a:cubicBezTo>
                  <a:cubicBezTo>
                    <a:pt x="16" y="56"/>
                    <a:pt x="26" y="54"/>
                    <a:pt x="32" y="48"/>
                  </a:cubicBezTo>
                  <a:cubicBezTo>
                    <a:pt x="37" y="43"/>
                    <a:pt x="40" y="48"/>
                    <a:pt x="46" y="45"/>
                  </a:cubicBezTo>
                  <a:cubicBezTo>
                    <a:pt x="51" y="43"/>
                    <a:pt x="48" y="23"/>
                    <a:pt x="46" y="19"/>
                  </a:cubicBezTo>
                  <a:cubicBezTo>
                    <a:pt x="45" y="18"/>
                    <a:pt x="45" y="18"/>
                    <a:pt x="45" y="17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137" name="Freeform 131"/>
            <p:cNvSpPr>
              <a:spLocks noEditPoints="1"/>
            </p:cNvSpPr>
            <p:nvPr/>
          </p:nvSpPr>
          <p:spPr bwMode="auto">
            <a:xfrm>
              <a:off x="4183063" y="1739900"/>
              <a:ext cx="219075" cy="333375"/>
            </a:xfrm>
            <a:custGeom>
              <a:avLst/>
              <a:gdLst/>
              <a:ahLst/>
              <a:cxnLst>
                <a:cxn ang="0">
                  <a:pos x="9" y="95"/>
                </a:cxn>
                <a:cxn ang="0">
                  <a:pos x="3" y="108"/>
                </a:cxn>
                <a:cxn ang="0">
                  <a:pos x="17" y="107"/>
                </a:cxn>
                <a:cxn ang="0">
                  <a:pos x="29" y="105"/>
                </a:cxn>
                <a:cxn ang="0">
                  <a:pos x="114" y="134"/>
                </a:cxn>
                <a:cxn ang="0">
                  <a:pos x="97" y="127"/>
                </a:cxn>
                <a:cxn ang="0">
                  <a:pos x="93" y="115"/>
                </a:cxn>
                <a:cxn ang="0">
                  <a:pos x="77" y="88"/>
                </a:cxn>
                <a:cxn ang="0">
                  <a:pos x="59" y="80"/>
                </a:cxn>
                <a:cxn ang="0">
                  <a:pos x="72" y="53"/>
                </a:cxn>
                <a:cxn ang="0">
                  <a:pos x="47" y="49"/>
                </a:cxn>
                <a:cxn ang="0">
                  <a:pos x="57" y="33"/>
                </a:cxn>
                <a:cxn ang="0">
                  <a:pos x="40" y="37"/>
                </a:cxn>
                <a:cxn ang="0">
                  <a:pos x="28" y="54"/>
                </a:cxn>
                <a:cxn ang="0">
                  <a:pos x="18" y="55"/>
                </a:cxn>
                <a:cxn ang="0">
                  <a:pos x="22" y="70"/>
                </a:cxn>
                <a:cxn ang="0">
                  <a:pos x="19" y="83"/>
                </a:cxn>
                <a:cxn ang="0">
                  <a:pos x="32" y="87"/>
                </a:cxn>
                <a:cxn ang="0">
                  <a:pos x="39" y="86"/>
                </a:cxn>
                <a:cxn ang="0">
                  <a:pos x="51" y="96"/>
                </a:cxn>
                <a:cxn ang="0">
                  <a:pos x="56" y="106"/>
                </a:cxn>
                <a:cxn ang="0">
                  <a:pos x="58" y="121"/>
                </a:cxn>
                <a:cxn ang="0">
                  <a:pos x="43" y="123"/>
                </a:cxn>
                <a:cxn ang="0">
                  <a:pos x="46" y="134"/>
                </a:cxn>
                <a:cxn ang="0">
                  <a:pos x="40" y="147"/>
                </a:cxn>
                <a:cxn ang="0">
                  <a:pos x="58" y="150"/>
                </a:cxn>
                <a:cxn ang="0">
                  <a:pos x="47" y="154"/>
                </a:cxn>
                <a:cxn ang="0">
                  <a:pos x="41" y="167"/>
                </a:cxn>
                <a:cxn ang="0">
                  <a:pos x="54" y="164"/>
                </a:cxn>
                <a:cxn ang="0">
                  <a:pos x="71" y="160"/>
                </a:cxn>
                <a:cxn ang="0">
                  <a:pos x="93" y="160"/>
                </a:cxn>
                <a:cxn ang="0">
                  <a:pos x="104" y="151"/>
                </a:cxn>
                <a:cxn ang="0">
                  <a:pos x="114" y="134"/>
                </a:cxn>
                <a:cxn ang="0">
                  <a:pos x="21" y="40"/>
                </a:cxn>
                <a:cxn ang="0">
                  <a:pos x="78" y="14"/>
                </a:cxn>
                <a:cxn ang="0">
                  <a:pos x="78" y="14"/>
                </a:cxn>
              </a:cxnLst>
              <a:rect l="0" t="0" r="r" b="b"/>
              <a:pathLst>
                <a:path w="114" h="174">
                  <a:moveTo>
                    <a:pt x="23" y="92"/>
                  </a:moveTo>
                  <a:cubicBezTo>
                    <a:pt x="18" y="88"/>
                    <a:pt x="13" y="95"/>
                    <a:pt x="9" y="95"/>
                  </a:cubicBezTo>
                  <a:cubicBezTo>
                    <a:pt x="8" y="98"/>
                    <a:pt x="7" y="100"/>
                    <a:pt x="6" y="101"/>
                  </a:cubicBezTo>
                  <a:cubicBezTo>
                    <a:pt x="4" y="102"/>
                    <a:pt x="0" y="107"/>
                    <a:pt x="3" y="108"/>
                  </a:cubicBezTo>
                  <a:cubicBezTo>
                    <a:pt x="6" y="108"/>
                    <a:pt x="10" y="112"/>
                    <a:pt x="10" y="109"/>
                  </a:cubicBezTo>
                  <a:cubicBezTo>
                    <a:pt x="11" y="106"/>
                    <a:pt x="12" y="102"/>
                    <a:pt x="17" y="107"/>
                  </a:cubicBezTo>
                  <a:cubicBezTo>
                    <a:pt x="18" y="108"/>
                    <a:pt x="19" y="109"/>
                    <a:pt x="20" y="110"/>
                  </a:cubicBezTo>
                  <a:cubicBezTo>
                    <a:pt x="21" y="108"/>
                    <a:pt x="26" y="108"/>
                    <a:pt x="29" y="105"/>
                  </a:cubicBezTo>
                  <a:cubicBezTo>
                    <a:pt x="32" y="102"/>
                    <a:pt x="27" y="97"/>
                    <a:pt x="23" y="92"/>
                  </a:cubicBezTo>
                  <a:close/>
                  <a:moveTo>
                    <a:pt x="114" y="134"/>
                  </a:moveTo>
                  <a:cubicBezTo>
                    <a:pt x="114" y="129"/>
                    <a:pt x="103" y="125"/>
                    <a:pt x="102" y="128"/>
                  </a:cubicBezTo>
                  <a:cubicBezTo>
                    <a:pt x="101" y="131"/>
                    <a:pt x="98" y="130"/>
                    <a:pt x="97" y="127"/>
                  </a:cubicBezTo>
                  <a:cubicBezTo>
                    <a:pt x="95" y="124"/>
                    <a:pt x="98" y="121"/>
                    <a:pt x="96" y="121"/>
                  </a:cubicBezTo>
                  <a:cubicBezTo>
                    <a:pt x="95" y="121"/>
                    <a:pt x="92" y="117"/>
                    <a:pt x="93" y="115"/>
                  </a:cubicBezTo>
                  <a:cubicBezTo>
                    <a:pt x="93" y="113"/>
                    <a:pt x="90" y="103"/>
                    <a:pt x="84" y="101"/>
                  </a:cubicBezTo>
                  <a:cubicBezTo>
                    <a:pt x="79" y="100"/>
                    <a:pt x="78" y="92"/>
                    <a:pt x="77" y="88"/>
                  </a:cubicBezTo>
                  <a:cubicBezTo>
                    <a:pt x="76" y="83"/>
                    <a:pt x="72" y="86"/>
                    <a:pt x="69" y="82"/>
                  </a:cubicBezTo>
                  <a:cubicBezTo>
                    <a:pt x="66" y="78"/>
                    <a:pt x="62" y="80"/>
                    <a:pt x="59" y="80"/>
                  </a:cubicBezTo>
                  <a:cubicBezTo>
                    <a:pt x="57" y="80"/>
                    <a:pt x="59" y="76"/>
                    <a:pt x="63" y="73"/>
                  </a:cubicBezTo>
                  <a:cubicBezTo>
                    <a:pt x="67" y="70"/>
                    <a:pt x="72" y="56"/>
                    <a:pt x="72" y="53"/>
                  </a:cubicBezTo>
                  <a:cubicBezTo>
                    <a:pt x="72" y="50"/>
                    <a:pt x="54" y="51"/>
                    <a:pt x="51" y="52"/>
                  </a:cubicBezTo>
                  <a:cubicBezTo>
                    <a:pt x="48" y="54"/>
                    <a:pt x="44" y="50"/>
                    <a:pt x="47" y="49"/>
                  </a:cubicBezTo>
                  <a:cubicBezTo>
                    <a:pt x="50" y="47"/>
                    <a:pt x="56" y="42"/>
                    <a:pt x="56" y="39"/>
                  </a:cubicBezTo>
                  <a:cubicBezTo>
                    <a:pt x="55" y="37"/>
                    <a:pt x="60" y="35"/>
                    <a:pt x="57" y="33"/>
                  </a:cubicBezTo>
                  <a:cubicBezTo>
                    <a:pt x="55" y="30"/>
                    <a:pt x="54" y="35"/>
                    <a:pt x="52" y="37"/>
                  </a:cubicBezTo>
                  <a:cubicBezTo>
                    <a:pt x="50" y="39"/>
                    <a:pt x="45" y="38"/>
                    <a:pt x="40" y="37"/>
                  </a:cubicBezTo>
                  <a:cubicBezTo>
                    <a:pt x="35" y="36"/>
                    <a:pt x="33" y="44"/>
                    <a:pt x="33" y="47"/>
                  </a:cubicBezTo>
                  <a:cubicBezTo>
                    <a:pt x="33" y="50"/>
                    <a:pt x="27" y="52"/>
                    <a:pt x="28" y="54"/>
                  </a:cubicBezTo>
                  <a:cubicBezTo>
                    <a:pt x="29" y="57"/>
                    <a:pt x="27" y="59"/>
                    <a:pt x="25" y="58"/>
                  </a:cubicBezTo>
                  <a:cubicBezTo>
                    <a:pt x="24" y="56"/>
                    <a:pt x="22" y="52"/>
                    <a:pt x="18" y="55"/>
                  </a:cubicBezTo>
                  <a:cubicBezTo>
                    <a:pt x="15" y="58"/>
                    <a:pt x="22" y="61"/>
                    <a:pt x="27" y="62"/>
                  </a:cubicBezTo>
                  <a:cubicBezTo>
                    <a:pt x="31" y="62"/>
                    <a:pt x="23" y="65"/>
                    <a:pt x="22" y="70"/>
                  </a:cubicBezTo>
                  <a:cubicBezTo>
                    <a:pt x="22" y="75"/>
                    <a:pt x="28" y="73"/>
                    <a:pt x="28" y="76"/>
                  </a:cubicBezTo>
                  <a:cubicBezTo>
                    <a:pt x="29" y="79"/>
                    <a:pt x="19" y="80"/>
                    <a:pt x="19" y="83"/>
                  </a:cubicBezTo>
                  <a:cubicBezTo>
                    <a:pt x="19" y="86"/>
                    <a:pt x="25" y="82"/>
                    <a:pt x="27" y="80"/>
                  </a:cubicBezTo>
                  <a:cubicBezTo>
                    <a:pt x="30" y="79"/>
                    <a:pt x="26" y="88"/>
                    <a:pt x="32" y="87"/>
                  </a:cubicBezTo>
                  <a:cubicBezTo>
                    <a:pt x="38" y="86"/>
                    <a:pt x="36" y="78"/>
                    <a:pt x="38" y="78"/>
                  </a:cubicBezTo>
                  <a:cubicBezTo>
                    <a:pt x="40" y="79"/>
                    <a:pt x="37" y="83"/>
                    <a:pt x="39" y="86"/>
                  </a:cubicBezTo>
                  <a:cubicBezTo>
                    <a:pt x="41" y="90"/>
                    <a:pt x="35" y="95"/>
                    <a:pt x="35" y="97"/>
                  </a:cubicBezTo>
                  <a:cubicBezTo>
                    <a:pt x="35" y="100"/>
                    <a:pt x="47" y="100"/>
                    <a:pt x="51" y="96"/>
                  </a:cubicBezTo>
                  <a:cubicBezTo>
                    <a:pt x="55" y="92"/>
                    <a:pt x="57" y="96"/>
                    <a:pt x="54" y="99"/>
                  </a:cubicBezTo>
                  <a:cubicBezTo>
                    <a:pt x="52" y="102"/>
                    <a:pt x="53" y="105"/>
                    <a:pt x="56" y="106"/>
                  </a:cubicBezTo>
                  <a:cubicBezTo>
                    <a:pt x="59" y="107"/>
                    <a:pt x="61" y="108"/>
                    <a:pt x="59" y="110"/>
                  </a:cubicBezTo>
                  <a:cubicBezTo>
                    <a:pt x="58" y="113"/>
                    <a:pt x="59" y="118"/>
                    <a:pt x="58" y="121"/>
                  </a:cubicBezTo>
                  <a:cubicBezTo>
                    <a:pt x="57" y="123"/>
                    <a:pt x="47" y="123"/>
                    <a:pt x="47" y="121"/>
                  </a:cubicBezTo>
                  <a:cubicBezTo>
                    <a:pt x="46" y="119"/>
                    <a:pt x="42" y="121"/>
                    <a:pt x="43" y="123"/>
                  </a:cubicBezTo>
                  <a:cubicBezTo>
                    <a:pt x="44" y="125"/>
                    <a:pt x="39" y="128"/>
                    <a:pt x="40" y="130"/>
                  </a:cubicBezTo>
                  <a:cubicBezTo>
                    <a:pt x="40" y="132"/>
                    <a:pt x="46" y="132"/>
                    <a:pt x="46" y="134"/>
                  </a:cubicBezTo>
                  <a:cubicBezTo>
                    <a:pt x="47" y="137"/>
                    <a:pt x="42" y="140"/>
                    <a:pt x="36" y="142"/>
                  </a:cubicBezTo>
                  <a:cubicBezTo>
                    <a:pt x="29" y="144"/>
                    <a:pt x="37" y="149"/>
                    <a:pt x="40" y="147"/>
                  </a:cubicBezTo>
                  <a:cubicBezTo>
                    <a:pt x="43" y="144"/>
                    <a:pt x="42" y="148"/>
                    <a:pt x="47" y="148"/>
                  </a:cubicBezTo>
                  <a:cubicBezTo>
                    <a:pt x="51" y="148"/>
                    <a:pt x="54" y="152"/>
                    <a:pt x="58" y="150"/>
                  </a:cubicBezTo>
                  <a:cubicBezTo>
                    <a:pt x="63" y="148"/>
                    <a:pt x="63" y="150"/>
                    <a:pt x="59" y="153"/>
                  </a:cubicBezTo>
                  <a:cubicBezTo>
                    <a:pt x="56" y="155"/>
                    <a:pt x="50" y="152"/>
                    <a:pt x="47" y="154"/>
                  </a:cubicBezTo>
                  <a:cubicBezTo>
                    <a:pt x="44" y="156"/>
                    <a:pt x="30" y="169"/>
                    <a:pt x="33" y="172"/>
                  </a:cubicBezTo>
                  <a:cubicBezTo>
                    <a:pt x="34" y="174"/>
                    <a:pt x="36" y="169"/>
                    <a:pt x="41" y="167"/>
                  </a:cubicBezTo>
                  <a:cubicBezTo>
                    <a:pt x="46" y="165"/>
                    <a:pt x="47" y="169"/>
                    <a:pt x="49" y="169"/>
                  </a:cubicBezTo>
                  <a:cubicBezTo>
                    <a:pt x="52" y="169"/>
                    <a:pt x="52" y="163"/>
                    <a:pt x="54" y="164"/>
                  </a:cubicBezTo>
                  <a:cubicBezTo>
                    <a:pt x="56" y="164"/>
                    <a:pt x="58" y="162"/>
                    <a:pt x="62" y="163"/>
                  </a:cubicBezTo>
                  <a:cubicBezTo>
                    <a:pt x="66" y="163"/>
                    <a:pt x="69" y="162"/>
                    <a:pt x="71" y="160"/>
                  </a:cubicBezTo>
                  <a:cubicBezTo>
                    <a:pt x="73" y="159"/>
                    <a:pt x="79" y="164"/>
                    <a:pt x="80" y="162"/>
                  </a:cubicBezTo>
                  <a:cubicBezTo>
                    <a:pt x="82" y="161"/>
                    <a:pt x="89" y="160"/>
                    <a:pt x="93" y="160"/>
                  </a:cubicBezTo>
                  <a:cubicBezTo>
                    <a:pt x="97" y="160"/>
                    <a:pt x="106" y="156"/>
                    <a:pt x="109" y="154"/>
                  </a:cubicBezTo>
                  <a:cubicBezTo>
                    <a:pt x="111" y="151"/>
                    <a:pt x="107" y="151"/>
                    <a:pt x="104" y="151"/>
                  </a:cubicBezTo>
                  <a:cubicBezTo>
                    <a:pt x="100" y="152"/>
                    <a:pt x="101" y="148"/>
                    <a:pt x="105" y="145"/>
                  </a:cubicBezTo>
                  <a:cubicBezTo>
                    <a:pt x="108" y="141"/>
                    <a:pt x="114" y="139"/>
                    <a:pt x="114" y="134"/>
                  </a:cubicBezTo>
                  <a:close/>
                  <a:moveTo>
                    <a:pt x="14" y="50"/>
                  </a:moveTo>
                  <a:cubicBezTo>
                    <a:pt x="18" y="50"/>
                    <a:pt x="23" y="42"/>
                    <a:pt x="21" y="40"/>
                  </a:cubicBezTo>
                  <a:cubicBezTo>
                    <a:pt x="19" y="38"/>
                    <a:pt x="10" y="50"/>
                    <a:pt x="14" y="50"/>
                  </a:cubicBezTo>
                  <a:close/>
                  <a:moveTo>
                    <a:pt x="78" y="14"/>
                  </a:moveTo>
                  <a:cubicBezTo>
                    <a:pt x="81" y="11"/>
                    <a:pt x="84" y="0"/>
                    <a:pt x="80" y="1"/>
                  </a:cubicBezTo>
                  <a:cubicBezTo>
                    <a:pt x="76" y="3"/>
                    <a:pt x="77" y="15"/>
                    <a:pt x="78" y="1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138" name="Freeform 132"/>
            <p:cNvSpPr>
              <a:spLocks noEditPoints="1"/>
            </p:cNvSpPr>
            <p:nvPr/>
          </p:nvSpPr>
          <p:spPr bwMode="auto">
            <a:xfrm>
              <a:off x="4183063" y="1739900"/>
              <a:ext cx="219075" cy="333375"/>
            </a:xfrm>
            <a:custGeom>
              <a:avLst/>
              <a:gdLst/>
              <a:ahLst/>
              <a:cxnLst>
                <a:cxn ang="0">
                  <a:pos x="9" y="95"/>
                </a:cxn>
                <a:cxn ang="0">
                  <a:pos x="3" y="108"/>
                </a:cxn>
                <a:cxn ang="0">
                  <a:pos x="17" y="107"/>
                </a:cxn>
                <a:cxn ang="0">
                  <a:pos x="29" y="105"/>
                </a:cxn>
                <a:cxn ang="0">
                  <a:pos x="114" y="134"/>
                </a:cxn>
                <a:cxn ang="0">
                  <a:pos x="97" y="127"/>
                </a:cxn>
                <a:cxn ang="0">
                  <a:pos x="93" y="115"/>
                </a:cxn>
                <a:cxn ang="0">
                  <a:pos x="77" y="88"/>
                </a:cxn>
                <a:cxn ang="0">
                  <a:pos x="59" y="80"/>
                </a:cxn>
                <a:cxn ang="0">
                  <a:pos x="72" y="53"/>
                </a:cxn>
                <a:cxn ang="0">
                  <a:pos x="47" y="49"/>
                </a:cxn>
                <a:cxn ang="0">
                  <a:pos x="57" y="33"/>
                </a:cxn>
                <a:cxn ang="0">
                  <a:pos x="40" y="37"/>
                </a:cxn>
                <a:cxn ang="0">
                  <a:pos x="28" y="54"/>
                </a:cxn>
                <a:cxn ang="0">
                  <a:pos x="18" y="55"/>
                </a:cxn>
                <a:cxn ang="0">
                  <a:pos x="22" y="70"/>
                </a:cxn>
                <a:cxn ang="0">
                  <a:pos x="19" y="83"/>
                </a:cxn>
                <a:cxn ang="0">
                  <a:pos x="32" y="87"/>
                </a:cxn>
                <a:cxn ang="0">
                  <a:pos x="39" y="86"/>
                </a:cxn>
                <a:cxn ang="0">
                  <a:pos x="51" y="96"/>
                </a:cxn>
                <a:cxn ang="0">
                  <a:pos x="56" y="106"/>
                </a:cxn>
                <a:cxn ang="0">
                  <a:pos x="58" y="121"/>
                </a:cxn>
                <a:cxn ang="0">
                  <a:pos x="43" y="123"/>
                </a:cxn>
                <a:cxn ang="0">
                  <a:pos x="46" y="134"/>
                </a:cxn>
                <a:cxn ang="0">
                  <a:pos x="40" y="147"/>
                </a:cxn>
                <a:cxn ang="0">
                  <a:pos x="58" y="150"/>
                </a:cxn>
                <a:cxn ang="0">
                  <a:pos x="47" y="154"/>
                </a:cxn>
                <a:cxn ang="0">
                  <a:pos x="41" y="167"/>
                </a:cxn>
                <a:cxn ang="0">
                  <a:pos x="54" y="164"/>
                </a:cxn>
                <a:cxn ang="0">
                  <a:pos x="71" y="160"/>
                </a:cxn>
                <a:cxn ang="0">
                  <a:pos x="93" y="160"/>
                </a:cxn>
                <a:cxn ang="0">
                  <a:pos x="104" y="151"/>
                </a:cxn>
                <a:cxn ang="0">
                  <a:pos x="114" y="134"/>
                </a:cxn>
                <a:cxn ang="0">
                  <a:pos x="21" y="40"/>
                </a:cxn>
                <a:cxn ang="0">
                  <a:pos x="78" y="14"/>
                </a:cxn>
                <a:cxn ang="0">
                  <a:pos x="78" y="14"/>
                </a:cxn>
              </a:cxnLst>
              <a:rect l="0" t="0" r="r" b="b"/>
              <a:pathLst>
                <a:path w="114" h="174">
                  <a:moveTo>
                    <a:pt x="23" y="92"/>
                  </a:moveTo>
                  <a:cubicBezTo>
                    <a:pt x="18" y="88"/>
                    <a:pt x="13" y="95"/>
                    <a:pt x="9" y="95"/>
                  </a:cubicBezTo>
                  <a:cubicBezTo>
                    <a:pt x="8" y="98"/>
                    <a:pt x="7" y="100"/>
                    <a:pt x="6" y="101"/>
                  </a:cubicBezTo>
                  <a:cubicBezTo>
                    <a:pt x="4" y="102"/>
                    <a:pt x="0" y="107"/>
                    <a:pt x="3" y="108"/>
                  </a:cubicBezTo>
                  <a:cubicBezTo>
                    <a:pt x="6" y="108"/>
                    <a:pt x="10" y="112"/>
                    <a:pt x="10" y="109"/>
                  </a:cubicBezTo>
                  <a:cubicBezTo>
                    <a:pt x="11" y="106"/>
                    <a:pt x="12" y="102"/>
                    <a:pt x="17" y="107"/>
                  </a:cubicBezTo>
                  <a:cubicBezTo>
                    <a:pt x="18" y="108"/>
                    <a:pt x="19" y="109"/>
                    <a:pt x="20" y="110"/>
                  </a:cubicBezTo>
                  <a:cubicBezTo>
                    <a:pt x="21" y="108"/>
                    <a:pt x="26" y="108"/>
                    <a:pt x="29" y="105"/>
                  </a:cubicBezTo>
                  <a:cubicBezTo>
                    <a:pt x="32" y="102"/>
                    <a:pt x="27" y="97"/>
                    <a:pt x="23" y="92"/>
                  </a:cubicBezTo>
                  <a:close/>
                  <a:moveTo>
                    <a:pt x="114" y="134"/>
                  </a:moveTo>
                  <a:cubicBezTo>
                    <a:pt x="114" y="129"/>
                    <a:pt x="103" y="125"/>
                    <a:pt x="102" y="128"/>
                  </a:cubicBezTo>
                  <a:cubicBezTo>
                    <a:pt x="101" y="131"/>
                    <a:pt x="98" y="130"/>
                    <a:pt x="97" y="127"/>
                  </a:cubicBezTo>
                  <a:cubicBezTo>
                    <a:pt x="95" y="124"/>
                    <a:pt x="98" y="121"/>
                    <a:pt x="96" y="121"/>
                  </a:cubicBezTo>
                  <a:cubicBezTo>
                    <a:pt x="95" y="121"/>
                    <a:pt x="92" y="117"/>
                    <a:pt x="93" y="115"/>
                  </a:cubicBezTo>
                  <a:cubicBezTo>
                    <a:pt x="93" y="113"/>
                    <a:pt x="90" y="103"/>
                    <a:pt x="84" y="101"/>
                  </a:cubicBezTo>
                  <a:cubicBezTo>
                    <a:pt x="79" y="100"/>
                    <a:pt x="78" y="92"/>
                    <a:pt x="77" y="88"/>
                  </a:cubicBezTo>
                  <a:cubicBezTo>
                    <a:pt x="76" y="83"/>
                    <a:pt x="72" y="86"/>
                    <a:pt x="69" y="82"/>
                  </a:cubicBezTo>
                  <a:cubicBezTo>
                    <a:pt x="66" y="78"/>
                    <a:pt x="62" y="80"/>
                    <a:pt x="59" y="80"/>
                  </a:cubicBezTo>
                  <a:cubicBezTo>
                    <a:pt x="57" y="80"/>
                    <a:pt x="59" y="76"/>
                    <a:pt x="63" y="73"/>
                  </a:cubicBezTo>
                  <a:cubicBezTo>
                    <a:pt x="67" y="70"/>
                    <a:pt x="72" y="56"/>
                    <a:pt x="72" y="53"/>
                  </a:cubicBezTo>
                  <a:cubicBezTo>
                    <a:pt x="72" y="50"/>
                    <a:pt x="54" y="51"/>
                    <a:pt x="51" y="52"/>
                  </a:cubicBezTo>
                  <a:cubicBezTo>
                    <a:pt x="48" y="54"/>
                    <a:pt x="44" y="50"/>
                    <a:pt x="47" y="49"/>
                  </a:cubicBezTo>
                  <a:cubicBezTo>
                    <a:pt x="50" y="47"/>
                    <a:pt x="56" y="42"/>
                    <a:pt x="56" y="39"/>
                  </a:cubicBezTo>
                  <a:cubicBezTo>
                    <a:pt x="55" y="37"/>
                    <a:pt x="60" y="35"/>
                    <a:pt x="57" y="33"/>
                  </a:cubicBezTo>
                  <a:cubicBezTo>
                    <a:pt x="55" y="30"/>
                    <a:pt x="54" y="35"/>
                    <a:pt x="52" y="37"/>
                  </a:cubicBezTo>
                  <a:cubicBezTo>
                    <a:pt x="50" y="39"/>
                    <a:pt x="45" y="38"/>
                    <a:pt x="40" y="37"/>
                  </a:cubicBezTo>
                  <a:cubicBezTo>
                    <a:pt x="35" y="36"/>
                    <a:pt x="33" y="44"/>
                    <a:pt x="33" y="47"/>
                  </a:cubicBezTo>
                  <a:cubicBezTo>
                    <a:pt x="33" y="50"/>
                    <a:pt x="27" y="52"/>
                    <a:pt x="28" y="54"/>
                  </a:cubicBezTo>
                  <a:cubicBezTo>
                    <a:pt x="29" y="57"/>
                    <a:pt x="27" y="59"/>
                    <a:pt x="25" y="58"/>
                  </a:cubicBezTo>
                  <a:cubicBezTo>
                    <a:pt x="24" y="56"/>
                    <a:pt x="22" y="52"/>
                    <a:pt x="18" y="55"/>
                  </a:cubicBezTo>
                  <a:cubicBezTo>
                    <a:pt x="15" y="58"/>
                    <a:pt x="22" y="61"/>
                    <a:pt x="27" y="62"/>
                  </a:cubicBezTo>
                  <a:cubicBezTo>
                    <a:pt x="31" y="62"/>
                    <a:pt x="23" y="65"/>
                    <a:pt x="22" y="70"/>
                  </a:cubicBezTo>
                  <a:cubicBezTo>
                    <a:pt x="22" y="75"/>
                    <a:pt x="28" y="73"/>
                    <a:pt x="28" y="76"/>
                  </a:cubicBezTo>
                  <a:cubicBezTo>
                    <a:pt x="29" y="79"/>
                    <a:pt x="19" y="80"/>
                    <a:pt x="19" y="83"/>
                  </a:cubicBezTo>
                  <a:cubicBezTo>
                    <a:pt x="19" y="86"/>
                    <a:pt x="25" y="82"/>
                    <a:pt x="27" y="80"/>
                  </a:cubicBezTo>
                  <a:cubicBezTo>
                    <a:pt x="30" y="79"/>
                    <a:pt x="26" y="88"/>
                    <a:pt x="32" y="87"/>
                  </a:cubicBezTo>
                  <a:cubicBezTo>
                    <a:pt x="38" y="86"/>
                    <a:pt x="36" y="78"/>
                    <a:pt x="38" y="78"/>
                  </a:cubicBezTo>
                  <a:cubicBezTo>
                    <a:pt x="40" y="79"/>
                    <a:pt x="37" y="83"/>
                    <a:pt x="39" y="86"/>
                  </a:cubicBezTo>
                  <a:cubicBezTo>
                    <a:pt x="41" y="90"/>
                    <a:pt x="35" y="95"/>
                    <a:pt x="35" y="97"/>
                  </a:cubicBezTo>
                  <a:cubicBezTo>
                    <a:pt x="35" y="100"/>
                    <a:pt x="47" y="100"/>
                    <a:pt x="51" y="96"/>
                  </a:cubicBezTo>
                  <a:cubicBezTo>
                    <a:pt x="55" y="92"/>
                    <a:pt x="57" y="96"/>
                    <a:pt x="54" y="99"/>
                  </a:cubicBezTo>
                  <a:cubicBezTo>
                    <a:pt x="52" y="102"/>
                    <a:pt x="53" y="105"/>
                    <a:pt x="56" y="106"/>
                  </a:cubicBezTo>
                  <a:cubicBezTo>
                    <a:pt x="59" y="107"/>
                    <a:pt x="61" y="108"/>
                    <a:pt x="59" y="110"/>
                  </a:cubicBezTo>
                  <a:cubicBezTo>
                    <a:pt x="58" y="113"/>
                    <a:pt x="59" y="118"/>
                    <a:pt x="58" y="121"/>
                  </a:cubicBezTo>
                  <a:cubicBezTo>
                    <a:pt x="57" y="123"/>
                    <a:pt x="47" y="123"/>
                    <a:pt x="47" y="121"/>
                  </a:cubicBezTo>
                  <a:cubicBezTo>
                    <a:pt x="46" y="119"/>
                    <a:pt x="42" y="121"/>
                    <a:pt x="43" y="123"/>
                  </a:cubicBezTo>
                  <a:cubicBezTo>
                    <a:pt x="44" y="125"/>
                    <a:pt x="39" y="128"/>
                    <a:pt x="40" y="130"/>
                  </a:cubicBezTo>
                  <a:cubicBezTo>
                    <a:pt x="40" y="132"/>
                    <a:pt x="46" y="132"/>
                    <a:pt x="46" y="134"/>
                  </a:cubicBezTo>
                  <a:cubicBezTo>
                    <a:pt x="47" y="137"/>
                    <a:pt x="42" y="140"/>
                    <a:pt x="36" y="142"/>
                  </a:cubicBezTo>
                  <a:cubicBezTo>
                    <a:pt x="29" y="144"/>
                    <a:pt x="37" y="149"/>
                    <a:pt x="40" y="147"/>
                  </a:cubicBezTo>
                  <a:cubicBezTo>
                    <a:pt x="43" y="144"/>
                    <a:pt x="42" y="148"/>
                    <a:pt x="47" y="148"/>
                  </a:cubicBezTo>
                  <a:cubicBezTo>
                    <a:pt x="51" y="148"/>
                    <a:pt x="54" y="152"/>
                    <a:pt x="58" y="150"/>
                  </a:cubicBezTo>
                  <a:cubicBezTo>
                    <a:pt x="63" y="148"/>
                    <a:pt x="63" y="150"/>
                    <a:pt x="59" y="153"/>
                  </a:cubicBezTo>
                  <a:cubicBezTo>
                    <a:pt x="56" y="155"/>
                    <a:pt x="50" y="152"/>
                    <a:pt x="47" y="154"/>
                  </a:cubicBezTo>
                  <a:cubicBezTo>
                    <a:pt x="44" y="156"/>
                    <a:pt x="30" y="169"/>
                    <a:pt x="33" y="172"/>
                  </a:cubicBezTo>
                  <a:cubicBezTo>
                    <a:pt x="34" y="174"/>
                    <a:pt x="36" y="169"/>
                    <a:pt x="41" y="167"/>
                  </a:cubicBezTo>
                  <a:cubicBezTo>
                    <a:pt x="46" y="165"/>
                    <a:pt x="47" y="169"/>
                    <a:pt x="49" y="169"/>
                  </a:cubicBezTo>
                  <a:cubicBezTo>
                    <a:pt x="52" y="169"/>
                    <a:pt x="52" y="163"/>
                    <a:pt x="54" y="164"/>
                  </a:cubicBezTo>
                  <a:cubicBezTo>
                    <a:pt x="56" y="164"/>
                    <a:pt x="58" y="162"/>
                    <a:pt x="62" y="163"/>
                  </a:cubicBezTo>
                  <a:cubicBezTo>
                    <a:pt x="66" y="163"/>
                    <a:pt x="69" y="162"/>
                    <a:pt x="71" y="160"/>
                  </a:cubicBezTo>
                  <a:cubicBezTo>
                    <a:pt x="73" y="159"/>
                    <a:pt x="79" y="164"/>
                    <a:pt x="80" y="162"/>
                  </a:cubicBezTo>
                  <a:cubicBezTo>
                    <a:pt x="82" y="161"/>
                    <a:pt x="89" y="160"/>
                    <a:pt x="93" y="160"/>
                  </a:cubicBezTo>
                  <a:cubicBezTo>
                    <a:pt x="97" y="160"/>
                    <a:pt x="106" y="156"/>
                    <a:pt x="109" y="154"/>
                  </a:cubicBezTo>
                  <a:cubicBezTo>
                    <a:pt x="111" y="151"/>
                    <a:pt x="107" y="151"/>
                    <a:pt x="104" y="151"/>
                  </a:cubicBezTo>
                  <a:cubicBezTo>
                    <a:pt x="100" y="152"/>
                    <a:pt x="101" y="148"/>
                    <a:pt x="105" y="145"/>
                  </a:cubicBezTo>
                  <a:cubicBezTo>
                    <a:pt x="108" y="141"/>
                    <a:pt x="114" y="139"/>
                    <a:pt x="114" y="134"/>
                  </a:cubicBezTo>
                  <a:close/>
                  <a:moveTo>
                    <a:pt x="14" y="50"/>
                  </a:moveTo>
                  <a:cubicBezTo>
                    <a:pt x="18" y="50"/>
                    <a:pt x="23" y="42"/>
                    <a:pt x="21" y="40"/>
                  </a:cubicBezTo>
                  <a:cubicBezTo>
                    <a:pt x="19" y="38"/>
                    <a:pt x="10" y="50"/>
                    <a:pt x="14" y="50"/>
                  </a:cubicBezTo>
                  <a:close/>
                  <a:moveTo>
                    <a:pt x="78" y="14"/>
                  </a:moveTo>
                  <a:cubicBezTo>
                    <a:pt x="81" y="11"/>
                    <a:pt x="84" y="0"/>
                    <a:pt x="80" y="1"/>
                  </a:cubicBezTo>
                  <a:cubicBezTo>
                    <a:pt x="76" y="3"/>
                    <a:pt x="77" y="15"/>
                    <a:pt x="78" y="14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139" name="Freeform 133"/>
            <p:cNvSpPr>
              <a:spLocks noEditPoints="1"/>
            </p:cNvSpPr>
            <p:nvPr/>
          </p:nvSpPr>
          <p:spPr bwMode="auto">
            <a:xfrm>
              <a:off x="4535488" y="1836738"/>
              <a:ext cx="103188" cy="98425"/>
            </a:xfrm>
            <a:custGeom>
              <a:avLst/>
              <a:gdLst/>
              <a:ahLst/>
              <a:cxnLst>
                <a:cxn ang="0">
                  <a:pos x="27" y="20"/>
                </a:cxn>
                <a:cxn ang="0">
                  <a:pos x="27" y="12"/>
                </a:cxn>
                <a:cxn ang="0">
                  <a:pos x="28" y="2"/>
                </a:cxn>
                <a:cxn ang="0">
                  <a:pos x="20" y="7"/>
                </a:cxn>
                <a:cxn ang="0">
                  <a:pos x="13" y="10"/>
                </a:cxn>
                <a:cxn ang="0">
                  <a:pos x="14" y="15"/>
                </a:cxn>
                <a:cxn ang="0">
                  <a:pos x="7" y="12"/>
                </a:cxn>
                <a:cxn ang="0">
                  <a:pos x="2" y="20"/>
                </a:cxn>
                <a:cxn ang="0">
                  <a:pos x="2" y="33"/>
                </a:cxn>
                <a:cxn ang="0">
                  <a:pos x="6" y="43"/>
                </a:cxn>
                <a:cxn ang="0">
                  <a:pos x="8" y="48"/>
                </a:cxn>
                <a:cxn ang="0">
                  <a:pos x="18" y="49"/>
                </a:cxn>
                <a:cxn ang="0">
                  <a:pos x="22" y="48"/>
                </a:cxn>
                <a:cxn ang="0">
                  <a:pos x="18" y="42"/>
                </a:cxn>
                <a:cxn ang="0">
                  <a:pos x="24" y="44"/>
                </a:cxn>
                <a:cxn ang="0">
                  <a:pos x="32" y="43"/>
                </a:cxn>
                <a:cxn ang="0">
                  <a:pos x="28" y="36"/>
                </a:cxn>
                <a:cxn ang="0">
                  <a:pos x="22" y="36"/>
                </a:cxn>
                <a:cxn ang="0">
                  <a:pos x="26" y="29"/>
                </a:cxn>
                <a:cxn ang="0">
                  <a:pos x="33" y="25"/>
                </a:cxn>
                <a:cxn ang="0">
                  <a:pos x="27" y="20"/>
                </a:cxn>
                <a:cxn ang="0">
                  <a:pos x="53" y="30"/>
                </a:cxn>
                <a:cxn ang="0">
                  <a:pos x="49" y="32"/>
                </a:cxn>
                <a:cxn ang="0">
                  <a:pos x="45" y="30"/>
                </a:cxn>
                <a:cxn ang="0">
                  <a:pos x="38" y="33"/>
                </a:cxn>
                <a:cxn ang="0">
                  <a:pos x="42" y="43"/>
                </a:cxn>
                <a:cxn ang="0">
                  <a:pos x="39" y="46"/>
                </a:cxn>
                <a:cxn ang="0">
                  <a:pos x="42" y="51"/>
                </a:cxn>
                <a:cxn ang="0">
                  <a:pos x="50" y="42"/>
                </a:cxn>
                <a:cxn ang="0">
                  <a:pos x="53" y="30"/>
                </a:cxn>
              </a:cxnLst>
              <a:rect l="0" t="0" r="r" b="b"/>
              <a:pathLst>
                <a:path w="54" h="52">
                  <a:moveTo>
                    <a:pt x="27" y="20"/>
                  </a:moveTo>
                  <a:cubicBezTo>
                    <a:pt x="26" y="19"/>
                    <a:pt x="25" y="13"/>
                    <a:pt x="27" y="12"/>
                  </a:cubicBezTo>
                  <a:cubicBezTo>
                    <a:pt x="29" y="10"/>
                    <a:pt x="30" y="4"/>
                    <a:pt x="28" y="2"/>
                  </a:cubicBezTo>
                  <a:cubicBezTo>
                    <a:pt x="27" y="0"/>
                    <a:pt x="21" y="2"/>
                    <a:pt x="20" y="7"/>
                  </a:cubicBezTo>
                  <a:cubicBezTo>
                    <a:pt x="20" y="11"/>
                    <a:pt x="15" y="9"/>
                    <a:pt x="13" y="10"/>
                  </a:cubicBezTo>
                  <a:cubicBezTo>
                    <a:pt x="12" y="11"/>
                    <a:pt x="16" y="13"/>
                    <a:pt x="14" y="15"/>
                  </a:cubicBezTo>
                  <a:cubicBezTo>
                    <a:pt x="12" y="17"/>
                    <a:pt x="11" y="12"/>
                    <a:pt x="7" y="12"/>
                  </a:cubicBezTo>
                  <a:cubicBezTo>
                    <a:pt x="4" y="11"/>
                    <a:pt x="4" y="17"/>
                    <a:pt x="2" y="20"/>
                  </a:cubicBezTo>
                  <a:cubicBezTo>
                    <a:pt x="0" y="23"/>
                    <a:pt x="1" y="29"/>
                    <a:pt x="2" y="33"/>
                  </a:cubicBezTo>
                  <a:cubicBezTo>
                    <a:pt x="2" y="37"/>
                    <a:pt x="7" y="39"/>
                    <a:pt x="6" y="43"/>
                  </a:cubicBezTo>
                  <a:cubicBezTo>
                    <a:pt x="5" y="44"/>
                    <a:pt x="7" y="46"/>
                    <a:pt x="8" y="48"/>
                  </a:cubicBezTo>
                  <a:cubicBezTo>
                    <a:pt x="12" y="48"/>
                    <a:pt x="16" y="48"/>
                    <a:pt x="18" y="49"/>
                  </a:cubicBezTo>
                  <a:cubicBezTo>
                    <a:pt x="19" y="49"/>
                    <a:pt x="20" y="49"/>
                    <a:pt x="22" y="48"/>
                  </a:cubicBezTo>
                  <a:cubicBezTo>
                    <a:pt x="21" y="46"/>
                    <a:pt x="17" y="44"/>
                    <a:pt x="18" y="42"/>
                  </a:cubicBezTo>
                  <a:cubicBezTo>
                    <a:pt x="18" y="40"/>
                    <a:pt x="21" y="42"/>
                    <a:pt x="24" y="44"/>
                  </a:cubicBezTo>
                  <a:cubicBezTo>
                    <a:pt x="26" y="46"/>
                    <a:pt x="31" y="46"/>
                    <a:pt x="32" y="43"/>
                  </a:cubicBezTo>
                  <a:cubicBezTo>
                    <a:pt x="32" y="42"/>
                    <a:pt x="31" y="35"/>
                    <a:pt x="28" y="36"/>
                  </a:cubicBezTo>
                  <a:cubicBezTo>
                    <a:pt x="24" y="38"/>
                    <a:pt x="24" y="37"/>
                    <a:pt x="22" y="36"/>
                  </a:cubicBezTo>
                  <a:cubicBezTo>
                    <a:pt x="21" y="34"/>
                    <a:pt x="25" y="31"/>
                    <a:pt x="26" y="29"/>
                  </a:cubicBezTo>
                  <a:cubicBezTo>
                    <a:pt x="26" y="26"/>
                    <a:pt x="32" y="27"/>
                    <a:pt x="33" y="25"/>
                  </a:cubicBezTo>
                  <a:cubicBezTo>
                    <a:pt x="34" y="23"/>
                    <a:pt x="29" y="20"/>
                    <a:pt x="27" y="20"/>
                  </a:cubicBezTo>
                  <a:close/>
                  <a:moveTo>
                    <a:pt x="53" y="30"/>
                  </a:moveTo>
                  <a:cubicBezTo>
                    <a:pt x="51" y="29"/>
                    <a:pt x="50" y="32"/>
                    <a:pt x="49" y="32"/>
                  </a:cubicBezTo>
                  <a:cubicBezTo>
                    <a:pt x="47" y="33"/>
                    <a:pt x="46" y="26"/>
                    <a:pt x="45" y="30"/>
                  </a:cubicBezTo>
                  <a:cubicBezTo>
                    <a:pt x="44" y="33"/>
                    <a:pt x="41" y="28"/>
                    <a:pt x="38" y="33"/>
                  </a:cubicBezTo>
                  <a:cubicBezTo>
                    <a:pt x="34" y="38"/>
                    <a:pt x="40" y="42"/>
                    <a:pt x="42" y="43"/>
                  </a:cubicBezTo>
                  <a:cubicBezTo>
                    <a:pt x="44" y="45"/>
                    <a:pt x="42" y="47"/>
                    <a:pt x="39" y="46"/>
                  </a:cubicBezTo>
                  <a:cubicBezTo>
                    <a:pt x="36" y="46"/>
                    <a:pt x="38" y="51"/>
                    <a:pt x="42" y="51"/>
                  </a:cubicBezTo>
                  <a:cubicBezTo>
                    <a:pt x="46" y="52"/>
                    <a:pt x="50" y="44"/>
                    <a:pt x="50" y="42"/>
                  </a:cubicBezTo>
                  <a:cubicBezTo>
                    <a:pt x="49" y="40"/>
                    <a:pt x="54" y="31"/>
                    <a:pt x="53" y="30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140" name="Freeform 134"/>
            <p:cNvSpPr>
              <a:spLocks noEditPoints="1"/>
            </p:cNvSpPr>
            <p:nvPr/>
          </p:nvSpPr>
          <p:spPr bwMode="auto">
            <a:xfrm>
              <a:off x="4606925" y="1443038"/>
              <a:ext cx="266700" cy="471488"/>
            </a:xfrm>
            <a:custGeom>
              <a:avLst/>
              <a:gdLst/>
              <a:ahLst/>
              <a:cxnLst>
                <a:cxn ang="0">
                  <a:pos x="137" y="53"/>
                </a:cxn>
                <a:cxn ang="0">
                  <a:pos x="135" y="33"/>
                </a:cxn>
                <a:cxn ang="0">
                  <a:pos x="118" y="12"/>
                </a:cxn>
                <a:cxn ang="0">
                  <a:pos x="98" y="11"/>
                </a:cxn>
                <a:cxn ang="0">
                  <a:pos x="79" y="11"/>
                </a:cxn>
                <a:cxn ang="0">
                  <a:pos x="68" y="23"/>
                </a:cxn>
                <a:cxn ang="0">
                  <a:pos x="56" y="37"/>
                </a:cxn>
                <a:cxn ang="0">
                  <a:pos x="47" y="51"/>
                </a:cxn>
                <a:cxn ang="0">
                  <a:pos x="37" y="60"/>
                </a:cxn>
                <a:cxn ang="0">
                  <a:pos x="29" y="85"/>
                </a:cxn>
                <a:cxn ang="0">
                  <a:pos x="31" y="97"/>
                </a:cxn>
                <a:cxn ang="0">
                  <a:pos x="12" y="105"/>
                </a:cxn>
                <a:cxn ang="0">
                  <a:pos x="11" y="127"/>
                </a:cxn>
                <a:cxn ang="0">
                  <a:pos x="18" y="146"/>
                </a:cxn>
                <a:cxn ang="0">
                  <a:pos x="15" y="157"/>
                </a:cxn>
                <a:cxn ang="0">
                  <a:pos x="8" y="171"/>
                </a:cxn>
                <a:cxn ang="0">
                  <a:pos x="3" y="187"/>
                </a:cxn>
                <a:cxn ang="0">
                  <a:pos x="0" y="188"/>
                </a:cxn>
                <a:cxn ang="0">
                  <a:pos x="9" y="211"/>
                </a:cxn>
                <a:cxn ang="0">
                  <a:pos x="17" y="230"/>
                </a:cxn>
                <a:cxn ang="0">
                  <a:pos x="20" y="244"/>
                </a:cxn>
                <a:cxn ang="0">
                  <a:pos x="33" y="238"/>
                </a:cxn>
                <a:cxn ang="0">
                  <a:pos x="46" y="233"/>
                </a:cxn>
                <a:cxn ang="0">
                  <a:pos x="57" y="230"/>
                </a:cxn>
                <a:cxn ang="0">
                  <a:pos x="59" y="220"/>
                </a:cxn>
                <a:cxn ang="0">
                  <a:pos x="61" y="196"/>
                </a:cxn>
                <a:cxn ang="0">
                  <a:pos x="77" y="179"/>
                </a:cxn>
                <a:cxn ang="0">
                  <a:pos x="73" y="158"/>
                </a:cxn>
                <a:cxn ang="0">
                  <a:pos x="64" y="144"/>
                </a:cxn>
                <a:cxn ang="0">
                  <a:pos x="71" y="124"/>
                </a:cxn>
                <a:cxn ang="0">
                  <a:pos x="84" y="110"/>
                </a:cxn>
                <a:cxn ang="0">
                  <a:pos x="112" y="91"/>
                </a:cxn>
                <a:cxn ang="0">
                  <a:pos x="115" y="71"/>
                </a:cxn>
                <a:cxn ang="0">
                  <a:pos x="134" y="64"/>
                </a:cxn>
                <a:cxn ang="0">
                  <a:pos x="139" y="58"/>
                </a:cxn>
                <a:cxn ang="0">
                  <a:pos x="75" y="220"/>
                </a:cxn>
              </a:cxnLst>
              <a:rect l="0" t="0" r="r" b="b"/>
              <a:pathLst>
                <a:path w="140" h="247">
                  <a:moveTo>
                    <a:pt x="139" y="58"/>
                  </a:moveTo>
                  <a:cubicBezTo>
                    <a:pt x="137" y="57"/>
                    <a:pt x="134" y="53"/>
                    <a:pt x="137" y="53"/>
                  </a:cubicBezTo>
                  <a:cubicBezTo>
                    <a:pt x="139" y="53"/>
                    <a:pt x="140" y="44"/>
                    <a:pt x="137" y="43"/>
                  </a:cubicBezTo>
                  <a:cubicBezTo>
                    <a:pt x="134" y="41"/>
                    <a:pt x="137" y="34"/>
                    <a:pt x="135" y="33"/>
                  </a:cubicBezTo>
                  <a:cubicBezTo>
                    <a:pt x="132" y="31"/>
                    <a:pt x="134" y="26"/>
                    <a:pt x="134" y="22"/>
                  </a:cubicBezTo>
                  <a:cubicBezTo>
                    <a:pt x="135" y="18"/>
                    <a:pt x="124" y="15"/>
                    <a:pt x="118" y="12"/>
                  </a:cubicBezTo>
                  <a:cubicBezTo>
                    <a:pt x="112" y="10"/>
                    <a:pt x="109" y="5"/>
                    <a:pt x="105" y="3"/>
                  </a:cubicBezTo>
                  <a:cubicBezTo>
                    <a:pt x="100" y="0"/>
                    <a:pt x="98" y="7"/>
                    <a:pt x="98" y="11"/>
                  </a:cubicBezTo>
                  <a:cubicBezTo>
                    <a:pt x="98" y="16"/>
                    <a:pt x="94" y="16"/>
                    <a:pt x="91" y="13"/>
                  </a:cubicBezTo>
                  <a:cubicBezTo>
                    <a:pt x="87" y="11"/>
                    <a:pt x="84" y="13"/>
                    <a:pt x="79" y="11"/>
                  </a:cubicBezTo>
                  <a:cubicBezTo>
                    <a:pt x="74" y="9"/>
                    <a:pt x="76" y="16"/>
                    <a:pt x="76" y="19"/>
                  </a:cubicBezTo>
                  <a:cubicBezTo>
                    <a:pt x="76" y="23"/>
                    <a:pt x="71" y="23"/>
                    <a:pt x="68" y="23"/>
                  </a:cubicBezTo>
                  <a:cubicBezTo>
                    <a:pt x="64" y="23"/>
                    <a:pt x="59" y="25"/>
                    <a:pt x="59" y="29"/>
                  </a:cubicBezTo>
                  <a:cubicBezTo>
                    <a:pt x="59" y="33"/>
                    <a:pt x="54" y="35"/>
                    <a:pt x="56" y="37"/>
                  </a:cubicBezTo>
                  <a:cubicBezTo>
                    <a:pt x="57" y="39"/>
                    <a:pt x="55" y="41"/>
                    <a:pt x="53" y="43"/>
                  </a:cubicBezTo>
                  <a:cubicBezTo>
                    <a:pt x="51" y="44"/>
                    <a:pt x="49" y="50"/>
                    <a:pt x="47" y="51"/>
                  </a:cubicBezTo>
                  <a:cubicBezTo>
                    <a:pt x="46" y="53"/>
                    <a:pt x="48" y="56"/>
                    <a:pt x="45" y="58"/>
                  </a:cubicBezTo>
                  <a:cubicBezTo>
                    <a:pt x="42" y="60"/>
                    <a:pt x="38" y="58"/>
                    <a:pt x="37" y="60"/>
                  </a:cubicBezTo>
                  <a:cubicBezTo>
                    <a:pt x="35" y="62"/>
                    <a:pt x="37" y="65"/>
                    <a:pt x="36" y="70"/>
                  </a:cubicBezTo>
                  <a:cubicBezTo>
                    <a:pt x="36" y="75"/>
                    <a:pt x="32" y="80"/>
                    <a:pt x="29" y="85"/>
                  </a:cubicBezTo>
                  <a:cubicBezTo>
                    <a:pt x="25" y="89"/>
                    <a:pt x="30" y="90"/>
                    <a:pt x="31" y="91"/>
                  </a:cubicBezTo>
                  <a:cubicBezTo>
                    <a:pt x="33" y="91"/>
                    <a:pt x="33" y="94"/>
                    <a:pt x="31" y="97"/>
                  </a:cubicBezTo>
                  <a:cubicBezTo>
                    <a:pt x="30" y="100"/>
                    <a:pt x="26" y="98"/>
                    <a:pt x="24" y="97"/>
                  </a:cubicBezTo>
                  <a:cubicBezTo>
                    <a:pt x="22" y="97"/>
                    <a:pt x="16" y="100"/>
                    <a:pt x="12" y="105"/>
                  </a:cubicBezTo>
                  <a:cubicBezTo>
                    <a:pt x="9" y="110"/>
                    <a:pt x="10" y="114"/>
                    <a:pt x="11" y="116"/>
                  </a:cubicBezTo>
                  <a:cubicBezTo>
                    <a:pt x="12" y="119"/>
                    <a:pt x="9" y="122"/>
                    <a:pt x="11" y="127"/>
                  </a:cubicBezTo>
                  <a:cubicBezTo>
                    <a:pt x="14" y="133"/>
                    <a:pt x="10" y="134"/>
                    <a:pt x="11" y="138"/>
                  </a:cubicBezTo>
                  <a:cubicBezTo>
                    <a:pt x="11" y="142"/>
                    <a:pt x="18" y="142"/>
                    <a:pt x="18" y="146"/>
                  </a:cubicBezTo>
                  <a:cubicBezTo>
                    <a:pt x="19" y="151"/>
                    <a:pt x="16" y="152"/>
                    <a:pt x="14" y="152"/>
                  </a:cubicBezTo>
                  <a:cubicBezTo>
                    <a:pt x="12" y="152"/>
                    <a:pt x="12" y="156"/>
                    <a:pt x="15" y="157"/>
                  </a:cubicBezTo>
                  <a:cubicBezTo>
                    <a:pt x="17" y="159"/>
                    <a:pt x="16" y="166"/>
                    <a:pt x="15" y="168"/>
                  </a:cubicBezTo>
                  <a:cubicBezTo>
                    <a:pt x="14" y="170"/>
                    <a:pt x="7" y="168"/>
                    <a:pt x="8" y="171"/>
                  </a:cubicBezTo>
                  <a:cubicBezTo>
                    <a:pt x="8" y="174"/>
                    <a:pt x="6" y="178"/>
                    <a:pt x="6" y="180"/>
                  </a:cubicBezTo>
                  <a:cubicBezTo>
                    <a:pt x="6" y="182"/>
                    <a:pt x="6" y="189"/>
                    <a:pt x="3" y="187"/>
                  </a:cubicBezTo>
                  <a:cubicBezTo>
                    <a:pt x="3" y="187"/>
                    <a:pt x="1" y="187"/>
                    <a:pt x="0" y="187"/>
                  </a:cubicBezTo>
                  <a:cubicBezTo>
                    <a:pt x="0" y="187"/>
                    <a:pt x="0" y="188"/>
                    <a:pt x="0" y="188"/>
                  </a:cubicBezTo>
                  <a:cubicBezTo>
                    <a:pt x="0" y="192"/>
                    <a:pt x="1" y="196"/>
                    <a:pt x="5" y="199"/>
                  </a:cubicBezTo>
                  <a:cubicBezTo>
                    <a:pt x="9" y="202"/>
                    <a:pt x="6" y="207"/>
                    <a:pt x="9" y="211"/>
                  </a:cubicBezTo>
                  <a:cubicBezTo>
                    <a:pt x="12" y="215"/>
                    <a:pt x="11" y="218"/>
                    <a:pt x="15" y="221"/>
                  </a:cubicBezTo>
                  <a:cubicBezTo>
                    <a:pt x="18" y="224"/>
                    <a:pt x="18" y="226"/>
                    <a:pt x="17" y="230"/>
                  </a:cubicBezTo>
                  <a:cubicBezTo>
                    <a:pt x="15" y="234"/>
                    <a:pt x="20" y="233"/>
                    <a:pt x="20" y="235"/>
                  </a:cubicBezTo>
                  <a:cubicBezTo>
                    <a:pt x="20" y="237"/>
                    <a:pt x="19" y="242"/>
                    <a:pt x="20" y="244"/>
                  </a:cubicBezTo>
                  <a:cubicBezTo>
                    <a:pt x="21" y="247"/>
                    <a:pt x="24" y="244"/>
                    <a:pt x="29" y="244"/>
                  </a:cubicBezTo>
                  <a:cubicBezTo>
                    <a:pt x="34" y="244"/>
                    <a:pt x="33" y="241"/>
                    <a:pt x="33" y="238"/>
                  </a:cubicBezTo>
                  <a:cubicBezTo>
                    <a:pt x="33" y="234"/>
                    <a:pt x="36" y="236"/>
                    <a:pt x="37" y="234"/>
                  </a:cubicBezTo>
                  <a:cubicBezTo>
                    <a:pt x="37" y="232"/>
                    <a:pt x="42" y="231"/>
                    <a:pt x="46" y="233"/>
                  </a:cubicBezTo>
                  <a:cubicBezTo>
                    <a:pt x="50" y="235"/>
                    <a:pt x="52" y="232"/>
                    <a:pt x="53" y="228"/>
                  </a:cubicBezTo>
                  <a:cubicBezTo>
                    <a:pt x="53" y="224"/>
                    <a:pt x="55" y="229"/>
                    <a:pt x="57" y="230"/>
                  </a:cubicBezTo>
                  <a:cubicBezTo>
                    <a:pt x="58" y="230"/>
                    <a:pt x="61" y="223"/>
                    <a:pt x="63" y="219"/>
                  </a:cubicBezTo>
                  <a:cubicBezTo>
                    <a:pt x="65" y="214"/>
                    <a:pt x="63" y="215"/>
                    <a:pt x="59" y="220"/>
                  </a:cubicBezTo>
                  <a:cubicBezTo>
                    <a:pt x="55" y="224"/>
                    <a:pt x="57" y="215"/>
                    <a:pt x="59" y="212"/>
                  </a:cubicBezTo>
                  <a:cubicBezTo>
                    <a:pt x="60" y="208"/>
                    <a:pt x="60" y="198"/>
                    <a:pt x="61" y="196"/>
                  </a:cubicBezTo>
                  <a:cubicBezTo>
                    <a:pt x="61" y="193"/>
                    <a:pt x="62" y="190"/>
                    <a:pt x="67" y="189"/>
                  </a:cubicBezTo>
                  <a:cubicBezTo>
                    <a:pt x="72" y="188"/>
                    <a:pt x="78" y="182"/>
                    <a:pt x="77" y="179"/>
                  </a:cubicBezTo>
                  <a:cubicBezTo>
                    <a:pt x="76" y="177"/>
                    <a:pt x="84" y="173"/>
                    <a:pt x="84" y="170"/>
                  </a:cubicBezTo>
                  <a:cubicBezTo>
                    <a:pt x="84" y="168"/>
                    <a:pt x="76" y="160"/>
                    <a:pt x="73" y="158"/>
                  </a:cubicBezTo>
                  <a:cubicBezTo>
                    <a:pt x="70" y="157"/>
                    <a:pt x="65" y="158"/>
                    <a:pt x="65" y="156"/>
                  </a:cubicBezTo>
                  <a:cubicBezTo>
                    <a:pt x="66" y="154"/>
                    <a:pt x="64" y="147"/>
                    <a:pt x="64" y="144"/>
                  </a:cubicBezTo>
                  <a:cubicBezTo>
                    <a:pt x="63" y="140"/>
                    <a:pt x="68" y="136"/>
                    <a:pt x="68" y="133"/>
                  </a:cubicBezTo>
                  <a:cubicBezTo>
                    <a:pt x="68" y="129"/>
                    <a:pt x="68" y="125"/>
                    <a:pt x="71" y="124"/>
                  </a:cubicBezTo>
                  <a:cubicBezTo>
                    <a:pt x="74" y="123"/>
                    <a:pt x="72" y="120"/>
                    <a:pt x="76" y="119"/>
                  </a:cubicBezTo>
                  <a:cubicBezTo>
                    <a:pt x="80" y="118"/>
                    <a:pt x="80" y="112"/>
                    <a:pt x="84" y="110"/>
                  </a:cubicBezTo>
                  <a:cubicBezTo>
                    <a:pt x="89" y="108"/>
                    <a:pt x="89" y="107"/>
                    <a:pt x="95" y="104"/>
                  </a:cubicBezTo>
                  <a:cubicBezTo>
                    <a:pt x="101" y="101"/>
                    <a:pt x="110" y="94"/>
                    <a:pt x="112" y="91"/>
                  </a:cubicBezTo>
                  <a:cubicBezTo>
                    <a:pt x="114" y="87"/>
                    <a:pt x="106" y="84"/>
                    <a:pt x="111" y="80"/>
                  </a:cubicBezTo>
                  <a:cubicBezTo>
                    <a:pt x="116" y="76"/>
                    <a:pt x="112" y="72"/>
                    <a:pt x="115" y="71"/>
                  </a:cubicBezTo>
                  <a:cubicBezTo>
                    <a:pt x="119" y="69"/>
                    <a:pt x="120" y="68"/>
                    <a:pt x="123" y="65"/>
                  </a:cubicBezTo>
                  <a:cubicBezTo>
                    <a:pt x="125" y="62"/>
                    <a:pt x="128" y="65"/>
                    <a:pt x="134" y="64"/>
                  </a:cubicBezTo>
                  <a:cubicBezTo>
                    <a:pt x="137" y="63"/>
                    <a:pt x="139" y="63"/>
                    <a:pt x="140" y="64"/>
                  </a:cubicBezTo>
                  <a:cubicBezTo>
                    <a:pt x="140" y="61"/>
                    <a:pt x="140" y="59"/>
                    <a:pt x="139" y="58"/>
                  </a:cubicBezTo>
                  <a:close/>
                  <a:moveTo>
                    <a:pt x="83" y="205"/>
                  </a:moveTo>
                  <a:cubicBezTo>
                    <a:pt x="76" y="205"/>
                    <a:pt x="73" y="218"/>
                    <a:pt x="75" y="220"/>
                  </a:cubicBezTo>
                  <a:cubicBezTo>
                    <a:pt x="76" y="221"/>
                    <a:pt x="89" y="205"/>
                    <a:pt x="83" y="205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141" name="Freeform 135"/>
            <p:cNvSpPr>
              <a:spLocks noEditPoints="1"/>
            </p:cNvSpPr>
            <p:nvPr/>
          </p:nvSpPr>
          <p:spPr bwMode="auto">
            <a:xfrm>
              <a:off x="4826000" y="1774825"/>
              <a:ext cx="136525" cy="66675"/>
            </a:xfrm>
            <a:custGeom>
              <a:avLst/>
              <a:gdLst/>
              <a:ahLst/>
              <a:cxnLst>
                <a:cxn ang="0">
                  <a:pos x="66" y="10"/>
                </a:cxn>
                <a:cxn ang="0">
                  <a:pos x="69" y="2"/>
                </a:cxn>
                <a:cxn ang="0">
                  <a:pos x="66" y="4"/>
                </a:cxn>
                <a:cxn ang="0">
                  <a:pos x="45" y="1"/>
                </a:cxn>
                <a:cxn ang="0">
                  <a:pos x="24" y="6"/>
                </a:cxn>
                <a:cxn ang="0">
                  <a:pos x="17" y="12"/>
                </a:cxn>
                <a:cxn ang="0">
                  <a:pos x="19" y="19"/>
                </a:cxn>
                <a:cxn ang="0">
                  <a:pos x="26" y="23"/>
                </a:cxn>
                <a:cxn ang="0">
                  <a:pos x="28" y="28"/>
                </a:cxn>
                <a:cxn ang="0">
                  <a:pos x="28" y="28"/>
                </a:cxn>
                <a:cxn ang="0">
                  <a:pos x="40" y="28"/>
                </a:cxn>
                <a:cxn ang="0">
                  <a:pos x="52" y="34"/>
                </a:cxn>
                <a:cxn ang="0">
                  <a:pos x="62" y="35"/>
                </a:cxn>
                <a:cxn ang="0">
                  <a:pos x="63" y="32"/>
                </a:cxn>
                <a:cxn ang="0">
                  <a:pos x="66" y="28"/>
                </a:cxn>
                <a:cxn ang="0">
                  <a:pos x="63" y="22"/>
                </a:cxn>
                <a:cxn ang="0">
                  <a:pos x="63" y="16"/>
                </a:cxn>
                <a:cxn ang="0">
                  <a:pos x="66" y="10"/>
                </a:cxn>
                <a:cxn ang="0">
                  <a:pos x="7" y="18"/>
                </a:cxn>
                <a:cxn ang="0">
                  <a:pos x="3" y="28"/>
                </a:cxn>
                <a:cxn ang="0">
                  <a:pos x="15" y="20"/>
                </a:cxn>
                <a:cxn ang="0">
                  <a:pos x="7" y="18"/>
                </a:cxn>
                <a:cxn ang="0">
                  <a:pos x="12" y="13"/>
                </a:cxn>
                <a:cxn ang="0">
                  <a:pos x="5" y="14"/>
                </a:cxn>
                <a:cxn ang="0">
                  <a:pos x="12" y="13"/>
                </a:cxn>
              </a:cxnLst>
              <a:rect l="0" t="0" r="r" b="b"/>
              <a:pathLst>
                <a:path w="71" h="35">
                  <a:moveTo>
                    <a:pt x="66" y="10"/>
                  </a:moveTo>
                  <a:cubicBezTo>
                    <a:pt x="68" y="7"/>
                    <a:pt x="71" y="6"/>
                    <a:pt x="69" y="2"/>
                  </a:cubicBezTo>
                  <a:cubicBezTo>
                    <a:pt x="68" y="3"/>
                    <a:pt x="67" y="3"/>
                    <a:pt x="66" y="4"/>
                  </a:cubicBezTo>
                  <a:cubicBezTo>
                    <a:pt x="61" y="5"/>
                    <a:pt x="51" y="0"/>
                    <a:pt x="45" y="1"/>
                  </a:cubicBezTo>
                  <a:cubicBezTo>
                    <a:pt x="39" y="3"/>
                    <a:pt x="27" y="3"/>
                    <a:pt x="24" y="6"/>
                  </a:cubicBezTo>
                  <a:cubicBezTo>
                    <a:pt x="21" y="9"/>
                    <a:pt x="14" y="9"/>
                    <a:pt x="17" y="12"/>
                  </a:cubicBezTo>
                  <a:cubicBezTo>
                    <a:pt x="20" y="15"/>
                    <a:pt x="17" y="16"/>
                    <a:pt x="19" y="19"/>
                  </a:cubicBezTo>
                  <a:cubicBezTo>
                    <a:pt x="22" y="22"/>
                    <a:pt x="23" y="24"/>
                    <a:pt x="26" y="23"/>
                  </a:cubicBezTo>
                  <a:cubicBezTo>
                    <a:pt x="29" y="22"/>
                    <a:pt x="32" y="24"/>
                    <a:pt x="28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34" y="27"/>
                    <a:pt x="39" y="27"/>
                    <a:pt x="40" y="28"/>
                  </a:cubicBezTo>
                  <a:cubicBezTo>
                    <a:pt x="42" y="29"/>
                    <a:pt x="50" y="35"/>
                    <a:pt x="52" y="34"/>
                  </a:cubicBezTo>
                  <a:cubicBezTo>
                    <a:pt x="53" y="34"/>
                    <a:pt x="58" y="34"/>
                    <a:pt x="62" y="35"/>
                  </a:cubicBezTo>
                  <a:cubicBezTo>
                    <a:pt x="62" y="34"/>
                    <a:pt x="62" y="32"/>
                    <a:pt x="63" y="32"/>
                  </a:cubicBezTo>
                  <a:cubicBezTo>
                    <a:pt x="64" y="31"/>
                    <a:pt x="68" y="31"/>
                    <a:pt x="66" y="28"/>
                  </a:cubicBezTo>
                  <a:cubicBezTo>
                    <a:pt x="64" y="26"/>
                    <a:pt x="64" y="25"/>
                    <a:pt x="63" y="22"/>
                  </a:cubicBezTo>
                  <a:cubicBezTo>
                    <a:pt x="63" y="19"/>
                    <a:pt x="62" y="18"/>
                    <a:pt x="63" y="16"/>
                  </a:cubicBezTo>
                  <a:cubicBezTo>
                    <a:pt x="63" y="14"/>
                    <a:pt x="65" y="13"/>
                    <a:pt x="66" y="10"/>
                  </a:cubicBezTo>
                  <a:close/>
                  <a:moveTo>
                    <a:pt x="7" y="18"/>
                  </a:moveTo>
                  <a:cubicBezTo>
                    <a:pt x="1" y="20"/>
                    <a:pt x="0" y="28"/>
                    <a:pt x="3" y="28"/>
                  </a:cubicBezTo>
                  <a:cubicBezTo>
                    <a:pt x="6" y="28"/>
                    <a:pt x="13" y="22"/>
                    <a:pt x="15" y="20"/>
                  </a:cubicBezTo>
                  <a:cubicBezTo>
                    <a:pt x="16" y="18"/>
                    <a:pt x="13" y="16"/>
                    <a:pt x="7" y="18"/>
                  </a:cubicBezTo>
                  <a:close/>
                  <a:moveTo>
                    <a:pt x="12" y="13"/>
                  </a:moveTo>
                  <a:cubicBezTo>
                    <a:pt x="14" y="11"/>
                    <a:pt x="3" y="12"/>
                    <a:pt x="5" y="14"/>
                  </a:cubicBezTo>
                  <a:cubicBezTo>
                    <a:pt x="7" y="16"/>
                    <a:pt x="11" y="16"/>
                    <a:pt x="12" y="13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142" name="Freeform 136"/>
            <p:cNvSpPr>
              <a:spLocks/>
            </p:cNvSpPr>
            <p:nvPr/>
          </p:nvSpPr>
          <p:spPr bwMode="auto">
            <a:xfrm>
              <a:off x="5076825" y="3148013"/>
              <a:ext cx="173038" cy="211138"/>
            </a:xfrm>
            <a:custGeom>
              <a:avLst/>
              <a:gdLst/>
              <a:ahLst/>
              <a:cxnLst>
                <a:cxn ang="0">
                  <a:pos x="80" y="25"/>
                </a:cxn>
                <a:cxn ang="0">
                  <a:pos x="85" y="17"/>
                </a:cxn>
                <a:cxn ang="0">
                  <a:pos x="91" y="9"/>
                </a:cxn>
                <a:cxn ang="0">
                  <a:pos x="85" y="11"/>
                </a:cxn>
                <a:cxn ang="0">
                  <a:pos x="80" y="8"/>
                </a:cxn>
                <a:cxn ang="0">
                  <a:pos x="70" y="10"/>
                </a:cxn>
                <a:cxn ang="0">
                  <a:pos x="62" y="16"/>
                </a:cxn>
                <a:cxn ang="0">
                  <a:pos x="49" y="14"/>
                </a:cxn>
                <a:cxn ang="0">
                  <a:pos x="36" y="7"/>
                </a:cxn>
                <a:cxn ang="0">
                  <a:pos x="25" y="4"/>
                </a:cxn>
                <a:cxn ang="0">
                  <a:pos x="18" y="1"/>
                </a:cxn>
                <a:cxn ang="0">
                  <a:pos x="12" y="0"/>
                </a:cxn>
                <a:cxn ang="0">
                  <a:pos x="3" y="6"/>
                </a:cxn>
                <a:cxn ang="0">
                  <a:pos x="1" y="8"/>
                </a:cxn>
                <a:cxn ang="0">
                  <a:pos x="6" y="13"/>
                </a:cxn>
                <a:cxn ang="0">
                  <a:pos x="7" y="21"/>
                </a:cxn>
                <a:cxn ang="0">
                  <a:pos x="12" y="25"/>
                </a:cxn>
                <a:cxn ang="0">
                  <a:pos x="11" y="34"/>
                </a:cxn>
                <a:cxn ang="0">
                  <a:pos x="4" y="47"/>
                </a:cxn>
                <a:cxn ang="0">
                  <a:pos x="1" y="54"/>
                </a:cxn>
                <a:cxn ang="0">
                  <a:pos x="8" y="59"/>
                </a:cxn>
                <a:cxn ang="0">
                  <a:pos x="0" y="66"/>
                </a:cxn>
                <a:cxn ang="0">
                  <a:pos x="0" y="67"/>
                </a:cxn>
                <a:cxn ang="0">
                  <a:pos x="43" y="90"/>
                </a:cxn>
                <a:cxn ang="0">
                  <a:pos x="42" y="96"/>
                </a:cxn>
                <a:cxn ang="0">
                  <a:pos x="61" y="110"/>
                </a:cxn>
                <a:cxn ang="0">
                  <a:pos x="72" y="85"/>
                </a:cxn>
                <a:cxn ang="0">
                  <a:pos x="79" y="80"/>
                </a:cxn>
                <a:cxn ang="0">
                  <a:pos x="85" y="76"/>
                </a:cxn>
                <a:cxn ang="0">
                  <a:pos x="86" y="74"/>
                </a:cxn>
                <a:cxn ang="0">
                  <a:pos x="81" y="65"/>
                </a:cxn>
                <a:cxn ang="0">
                  <a:pos x="80" y="25"/>
                </a:cxn>
              </a:cxnLst>
              <a:rect l="0" t="0" r="r" b="b"/>
              <a:pathLst>
                <a:path w="91" h="110">
                  <a:moveTo>
                    <a:pt x="80" y="25"/>
                  </a:moveTo>
                  <a:cubicBezTo>
                    <a:pt x="85" y="17"/>
                    <a:pt x="85" y="17"/>
                    <a:pt x="85" y="17"/>
                  </a:cubicBezTo>
                  <a:cubicBezTo>
                    <a:pt x="91" y="9"/>
                    <a:pt x="91" y="9"/>
                    <a:pt x="91" y="9"/>
                  </a:cubicBezTo>
                  <a:cubicBezTo>
                    <a:pt x="88" y="10"/>
                    <a:pt x="86" y="10"/>
                    <a:pt x="85" y="11"/>
                  </a:cubicBezTo>
                  <a:cubicBezTo>
                    <a:pt x="83" y="12"/>
                    <a:pt x="80" y="10"/>
                    <a:pt x="80" y="8"/>
                  </a:cubicBezTo>
                  <a:cubicBezTo>
                    <a:pt x="79" y="7"/>
                    <a:pt x="74" y="8"/>
                    <a:pt x="70" y="10"/>
                  </a:cubicBezTo>
                  <a:cubicBezTo>
                    <a:pt x="66" y="13"/>
                    <a:pt x="64" y="17"/>
                    <a:pt x="62" y="16"/>
                  </a:cubicBezTo>
                  <a:cubicBezTo>
                    <a:pt x="61" y="15"/>
                    <a:pt x="52" y="14"/>
                    <a:pt x="49" y="14"/>
                  </a:cubicBezTo>
                  <a:cubicBezTo>
                    <a:pt x="47" y="14"/>
                    <a:pt x="39" y="9"/>
                    <a:pt x="36" y="7"/>
                  </a:cubicBezTo>
                  <a:cubicBezTo>
                    <a:pt x="34" y="4"/>
                    <a:pt x="27" y="5"/>
                    <a:pt x="25" y="4"/>
                  </a:cubicBezTo>
                  <a:cubicBezTo>
                    <a:pt x="23" y="3"/>
                    <a:pt x="20" y="3"/>
                    <a:pt x="18" y="1"/>
                  </a:cubicBezTo>
                  <a:cubicBezTo>
                    <a:pt x="17" y="0"/>
                    <a:pt x="14" y="0"/>
                    <a:pt x="12" y="0"/>
                  </a:cubicBezTo>
                  <a:cubicBezTo>
                    <a:pt x="9" y="1"/>
                    <a:pt x="3" y="4"/>
                    <a:pt x="3" y="6"/>
                  </a:cubicBezTo>
                  <a:cubicBezTo>
                    <a:pt x="2" y="7"/>
                    <a:pt x="2" y="8"/>
                    <a:pt x="1" y="8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2" y="25"/>
                    <a:pt x="12" y="30"/>
                    <a:pt x="11" y="34"/>
                  </a:cubicBezTo>
                  <a:cubicBezTo>
                    <a:pt x="11" y="39"/>
                    <a:pt x="7" y="45"/>
                    <a:pt x="4" y="47"/>
                  </a:cubicBezTo>
                  <a:cubicBezTo>
                    <a:pt x="3" y="48"/>
                    <a:pt x="2" y="51"/>
                    <a:pt x="1" y="54"/>
                  </a:cubicBezTo>
                  <a:cubicBezTo>
                    <a:pt x="5" y="56"/>
                    <a:pt x="8" y="57"/>
                    <a:pt x="8" y="59"/>
                  </a:cubicBezTo>
                  <a:cubicBezTo>
                    <a:pt x="8" y="61"/>
                    <a:pt x="0" y="60"/>
                    <a:pt x="0" y="66"/>
                  </a:cubicBezTo>
                  <a:cubicBezTo>
                    <a:pt x="0" y="66"/>
                    <a:pt x="0" y="67"/>
                    <a:pt x="0" y="67"/>
                  </a:cubicBezTo>
                  <a:cubicBezTo>
                    <a:pt x="43" y="90"/>
                    <a:pt x="43" y="90"/>
                    <a:pt x="43" y="90"/>
                  </a:cubicBezTo>
                  <a:cubicBezTo>
                    <a:pt x="42" y="96"/>
                    <a:pt x="42" y="96"/>
                    <a:pt x="42" y="96"/>
                  </a:cubicBezTo>
                  <a:cubicBezTo>
                    <a:pt x="42" y="96"/>
                    <a:pt x="52" y="103"/>
                    <a:pt x="61" y="110"/>
                  </a:cubicBezTo>
                  <a:cubicBezTo>
                    <a:pt x="65" y="99"/>
                    <a:pt x="71" y="88"/>
                    <a:pt x="72" y="85"/>
                  </a:cubicBezTo>
                  <a:cubicBezTo>
                    <a:pt x="75" y="82"/>
                    <a:pt x="77" y="82"/>
                    <a:pt x="79" y="80"/>
                  </a:cubicBezTo>
                  <a:cubicBezTo>
                    <a:pt x="81" y="77"/>
                    <a:pt x="82" y="81"/>
                    <a:pt x="85" y="76"/>
                  </a:cubicBezTo>
                  <a:cubicBezTo>
                    <a:pt x="86" y="75"/>
                    <a:pt x="86" y="75"/>
                    <a:pt x="86" y="74"/>
                  </a:cubicBezTo>
                  <a:cubicBezTo>
                    <a:pt x="81" y="65"/>
                    <a:pt x="81" y="65"/>
                    <a:pt x="81" y="65"/>
                  </a:cubicBezTo>
                  <a:lnTo>
                    <a:pt x="80" y="25"/>
                  </a:ln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143" name="Freeform 137"/>
            <p:cNvSpPr>
              <a:spLocks/>
            </p:cNvSpPr>
            <p:nvPr/>
          </p:nvSpPr>
          <p:spPr bwMode="auto">
            <a:xfrm>
              <a:off x="4981575" y="3163888"/>
              <a:ext cx="117475" cy="122238"/>
            </a:xfrm>
            <a:custGeom>
              <a:avLst/>
              <a:gdLst/>
              <a:ahLst/>
              <a:cxnLst>
                <a:cxn ang="0">
                  <a:pos x="57" y="13"/>
                </a:cxn>
                <a:cxn ang="0">
                  <a:pos x="56" y="5"/>
                </a:cxn>
                <a:cxn ang="0">
                  <a:pos x="51" y="0"/>
                </a:cxn>
                <a:cxn ang="0">
                  <a:pos x="47" y="4"/>
                </a:cxn>
                <a:cxn ang="0">
                  <a:pos x="40" y="4"/>
                </a:cxn>
                <a:cxn ang="0">
                  <a:pos x="32" y="7"/>
                </a:cxn>
                <a:cxn ang="0">
                  <a:pos x="25" y="5"/>
                </a:cxn>
                <a:cxn ang="0">
                  <a:pos x="17" y="7"/>
                </a:cxn>
                <a:cxn ang="0">
                  <a:pos x="16" y="17"/>
                </a:cxn>
                <a:cxn ang="0">
                  <a:pos x="19" y="22"/>
                </a:cxn>
                <a:cxn ang="0">
                  <a:pos x="16" y="28"/>
                </a:cxn>
                <a:cxn ang="0">
                  <a:pos x="11" y="31"/>
                </a:cxn>
                <a:cxn ang="0">
                  <a:pos x="7" y="38"/>
                </a:cxn>
                <a:cxn ang="0">
                  <a:pos x="4" y="46"/>
                </a:cxn>
                <a:cxn ang="0">
                  <a:pos x="2" y="55"/>
                </a:cxn>
                <a:cxn ang="0">
                  <a:pos x="0" y="63"/>
                </a:cxn>
                <a:cxn ang="0">
                  <a:pos x="6" y="62"/>
                </a:cxn>
                <a:cxn ang="0">
                  <a:pos x="18" y="59"/>
                </a:cxn>
                <a:cxn ang="0">
                  <a:pos x="27" y="58"/>
                </a:cxn>
                <a:cxn ang="0">
                  <a:pos x="36" y="46"/>
                </a:cxn>
                <a:cxn ang="0">
                  <a:pos x="51" y="46"/>
                </a:cxn>
                <a:cxn ang="0">
                  <a:pos x="54" y="39"/>
                </a:cxn>
                <a:cxn ang="0">
                  <a:pos x="61" y="26"/>
                </a:cxn>
                <a:cxn ang="0">
                  <a:pos x="62" y="17"/>
                </a:cxn>
                <a:cxn ang="0">
                  <a:pos x="57" y="13"/>
                </a:cxn>
              </a:cxnLst>
              <a:rect l="0" t="0" r="r" b="b"/>
              <a:pathLst>
                <a:path w="62" h="64">
                  <a:moveTo>
                    <a:pt x="57" y="13"/>
                  </a:moveTo>
                  <a:cubicBezTo>
                    <a:pt x="56" y="5"/>
                    <a:pt x="56" y="5"/>
                    <a:pt x="56" y="5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0" y="1"/>
                    <a:pt x="48" y="3"/>
                    <a:pt x="47" y="4"/>
                  </a:cubicBezTo>
                  <a:cubicBezTo>
                    <a:pt x="47" y="6"/>
                    <a:pt x="42" y="5"/>
                    <a:pt x="40" y="4"/>
                  </a:cubicBezTo>
                  <a:cubicBezTo>
                    <a:pt x="38" y="3"/>
                    <a:pt x="33" y="6"/>
                    <a:pt x="32" y="7"/>
                  </a:cubicBezTo>
                  <a:cubicBezTo>
                    <a:pt x="31" y="9"/>
                    <a:pt x="28" y="4"/>
                    <a:pt x="25" y="5"/>
                  </a:cubicBezTo>
                  <a:cubicBezTo>
                    <a:pt x="23" y="5"/>
                    <a:pt x="17" y="7"/>
                    <a:pt x="17" y="7"/>
                  </a:cubicBezTo>
                  <a:cubicBezTo>
                    <a:pt x="17" y="7"/>
                    <a:pt x="16" y="14"/>
                    <a:pt x="16" y="17"/>
                  </a:cubicBezTo>
                  <a:cubicBezTo>
                    <a:pt x="16" y="20"/>
                    <a:pt x="19" y="20"/>
                    <a:pt x="19" y="22"/>
                  </a:cubicBezTo>
                  <a:cubicBezTo>
                    <a:pt x="19" y="25"/>
                    <a:pt x="16" y="27"/>
                    <a:pt x="16" y="28"/>
                  </a:cubicBezTo>
                  <a:cubicBezTo>
                    <a:pt x="16" y="30"/>
                    <a:pt x="14" y="31"/>
                    <a:pt x="11" y="31"/>
                  </a:cubicBezTo>
                  <a:cubicBezTo>
                    <a:pt x="9" y="32"/>
                    <a:pt x="9" y="36"/>
                    <a:pt x="7" y="38"/>
                  </a:cubicBezTo>
                  <a:cubicBezTo>
                    <a:pt x="5" y="39"/>
                    <a:pt x="6" y="43"/>
                    <a:pt x="4" y="46"/>
                  </a:cubicBezTo>
                  <a:cubicBezTo>
                    <a:pt x="3" y="48"/>
                    <a:pt x="2" y="52"/>
                    <a:pt x="2" y="55"/>
                  </a:cubicBezTo>
                  <a:cubicBezTo>
                    <a:pt x="2" y="58"/>
                    <a:pt x="2" y="62"/>
                    <a:pt x="0" y="63"/>
                  </a:cubicBezTo>
                  <a:cubicBezTo>
                    <a:pt x="4" y="64"/>
                    <a:pt x="5" y="63"/>
                    <a:pt x="6" y="62"/>
                  </a:cubicBezTo>
                  <a:cubicBezTo>
                    <a:pt x="8" y="61"/>
                    <a:pt x="18" y="59"/>
                    <a:pt x="18" y="59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9" y="52"/>
                    <a:pt x="32" y="47"/>
                    <a:pt x="36" y="46"/>
                  </a:cubicBezTo>
                  <a:cubicBezTo>
                    <a:pt x="40" y="45"/>
                    <a:pt x="46" y="45"/>
                    <a:pt x="51" y="46"/>
                  </a:cubicBezTo>
                  <a:cubicBezTo>
                    <a:pt x="52" y="43"/>
                    <a:pt x="53" y="40"/>
                    <a:pt x="54" y="39"/>
                  </a:cubicBezTo>
                  <a:cubicBezTo>
                    <a:pt x="57" y="37"/>
                    <a:pt x="61" y="31"/>
                    <a:pt x="61" y="26"/>
                  </a:cubicBezTo>
                  <a:cubicBezTo>
                    <a:pt x="62" y="22"/>
                    <a:pt x="62" y="17"/>
                    <a:pt x="62" y="17"/>
                  </a:cubicBezTo>
                  <a:lnTo>
                    <a:pt x="57" y="13"/>
                  </a:ln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144" name="Freeform 138"/>
            <p:cNvSpPr>
              <a:spLocks/>
            </p:cNvSpPr>
            <p:nvPr/>
          </p:nvSpPr>
          <p:spPr bwMode="auto">
            <a:xfrm>
              <a:off x="5562600" y="2193925"/>
              <a:ext cx="382588" cy="220663"/>
            </a:xfrm>
            <a:custGeom>
              <a:avLst/>
              <a:gdLst/>
              <a:ahLst/>
              <a:cxnLst>
                <a:cxn ang="0">
                  <a:pos x="194" y="65"/>
                </a:cxn>
                <a:cxn ang="0">
                  <a:pos x="179" y="58"/>
                </a:cxn>
                <a:cxn ang="0">
                  <a:pos x="170" y="59"/>
                </a:cxn>
                <a:cxn ang="0">
                  <a:pos x="159" y="55"/>
                </a:cxn>
                <a:cxn ang="0">
                  <a:pos x="148" y="64"/>
                </a:cxn>
                <a:cxn ang="0">
                  <a:pos x="142" y="66"/>
                </a:cxn>
                <a:cxn ang="0">
                  <a:pos x="133" y="60"/>
                </a:cxn>
                <a:cxn ang="0">
                  <a:pos x="123" y="58"/>
                </a:cxn>
                <a:cxn ang="0">
                  <a:pos x="117" y="46"/>
                </a:cxn>
                <a:cxn ang="0">
                  <a:pos x="114" y="35"/>
                </a:cxn>
                <a:cxn ang="0">
                  <a:pos x="105" y="29"/>
                </a:cxn>
                <a:cxn ang="0">
                  <a:pos x="83" y="28"/>
                </a:cxn>
                <a:cxn ang="0">
                  <a:pos x="68" y="29"/>
                </a:cxn>
                <a:cxn ang="0">
                  <a:pos x="55" y="14"/>
                </a:cxn>
                <a:cxn ang="0">
                  <a:pos x="51" y="19"/>
                </a:cxn>
                <a:cxn ang="0">
                  <a:pos x="38" y="17"/>
                </a:cxn>
                <a:cxn ang="0">
                  <a:pos x="36" y="1"/>
                </a:cxn>
                <a:cxn ang="0">
                  <a:pos x="32" y="17"/>
                </a:cxn>
                <a:cxn ang="0">
                  <a:pos x="30" y="0"/>
                </a:cxn>
                <a:cxn ang="0">
                  <a:pos x="2" y="7"/>
                </a:cxn>
                <a:cxn ang="0">
                  <a:pos x="0" y="57"/>
                </a:cxn>
                <a:cxn ang="0">
                  <a:pos x="0" y="57"/>
                </a:cxn>
                <a:cxn ang="0">
                  <a:pos x="8" y="59"/>
                </a:cxn>
                <a:cxn ang="0">
                  <a:pos x="12" y="54"/>
                </a:cxn>
                <a:cxn ang="0">
                  <a:pos x="20" y="48"/>
                </a:cxn>
                <a:cxn ang="0">
                  <a:pos x="24" y="44"/>
                </a:cxn>
                <a:cxn ang="0">
                  <a:pos x="29" y="41"/>
                </a:cxn>
                <a:cxn ang="0">
                  <a:pos x="37" y="43"/>
                </a:cxn>
                <a:cxn ang="0">
                  <a:pos x="45" y="46"/>
                </a:cxn>
                <a:cxn ang="0">
                  <a:pos x="49" y="58"/>
                </a:cxn>
                <a:cxn ang="0">
                  <a:pos x="66" y="60"/>
                </a:cxn>
                <a:cxn ang="0">
                  <a:pos x="71" y="68"/>
                </a:cxn>
                <a:cxn ang="0">
                  <a:pos x="76" y="77"/>
                </a:cxn>
                <a:cxn ang="0">
                  <a:pos x="87" y="85"/>
                </a:cxn>
                <a:cxn ang="0">
                  <a:pos x="100" y="93"/>
                </a:cxn>
                <a:cxn ang="0">
                  <a:pos x="112" y="101"/>
                </a:cxn>
                <a:cxn ang="0">
                  <a:pos x="122" y="104"/>
                </a:cxn>
                <a:cxn ang="0">
                  <a:pos x="123" y="111"/>
                </a:cxn>
                <a:cxn ang="0">
                  <a:pos x="124" y="111"/>
                </a:cxn>
                <a:cxn ang="0">
                  <a:pos x="133" y="114"/>
                </a:cxn>
                <a:cxn ang="0">
                  <a:pos x="137" y="116"/>
                </a:cxn>
                <a:cxn ang="0">
                  <a:pos x="142" y="105"/>
                </a:cxn>
                <a:cxn ang="0">
                  <a:pos x="141" y="95"/>
                </a:cxn>
                <a:cxn ang="0">
                  <a:pos x="134" y="86"/>
                </a:cxn>
                <a:cxn ang="0">
                  <a:pos x="144" y="82"/>
                </a:cxn>
                <a:cxn ang="0">
                  <a:pos x="148" y="76"/>
                </a:cxn>
                <a:cxn ang="0">
                  <a:pos x="153" y="70"/>
                </a:cxn>
                <a:cxn ang="0">
                  <a:pos x="162" y="68"/>
                </a:cxn>
                <a:cxn ang="0">
                  <a:pos x="170" y="66"/>
                </a:cxn>
                <a:cxn ang="0">
                  <a:pos x="166" y="75"/>
                </a:cxn>
                <a:cxn ang="0">
                  <a:pos x="179" y="73"/>
                </a:cxn>
                <a:cxn ang="0">
                  <a:pos x="189" y="71"/>
                </a:cxn>
                <a:cxn ang="0">
                  <a:pos x="194" y="65"/>
                </a:cxn>
              </a:cxnLst>
              <a:rect l="0" t="0" r="r" b="b"/>
              <a:pathLst>
                <a:path w="200" h="116">
                  <a:moveTo>
                    <a:pt x="194" y="65"/>
                  </a:moveTo>
                  <a:cubicBezTo>
                    <a:pt x="189" y="61"/>
                    <a:pt x="180" y="55"/>
                    <a:pt x="179" y="58"/>
                  </a:cubicBezTo>
                  <a:cubicBezTo>
                    <a:pt x="178" y="61"/>
                    <a:pt x="172" y="61"/>
                    <a:pt x="170" y="59"/>
                  </a:cubicBezTo>
                  <a:cubicBezTo>
                    <a:pt x="168" y="56"/>
                    <a:pt x="166" y="53"/>
                    <a:pt x="159" y="55"/>
                  </a:cubicBezTo>
                  <a:cubicBezTo>
                    <a:pt x="152" y="58"/>
                    <a:pt x="148" y="62"/>
                    <a:pt x="148" y="64"/>
                  </a:cubicBezTo>
                  <a:cubicBezTo>
                    <a:pt x="147" y="67"/>
                    <a:pt x="143" y="70"/>
                    <a:pt x="142" y="66"/>
                  </a:cubicBezTo>
                  <a:cubicBezTo>
                    <a:pt x="142" y="63"/>
                    <a:pt x="136" y="61"/>
                    <a:pt x="133" y="60"/>
                  </a:cubicBezTo>
                  <a:cubicBezTo>
                    <a:pt x="129" y="59"/>
                    <a:pt x="124" y="61"/>
                    <a:pt x="123" y="58"/>
                  </a:cubicBezTo>
                  <a:cubicBezTo>
                    <a:pt x="123" y="54"/>
                    <a:pt x="117" y="50"/>
                    <a:pt x="117" y="46"/>
                  </a:cubicBezTo>
                  <a:cubicBezTo>
                    <a:pt x="116" y="42"/>
                    <a:pt x="118" y="36"/>
                    <a:pt x="114" y="35"/>
                  </a:cubicBezTo>
                  <a:cubicBezTo>
                    <a:pt x="111" y="35"/>
                    <a:pt x="108" y="29"/>
                    <a:pt x="105" y="29"/>
                  </a:cubicBezTo>
                  <a:cubicBezTo>
                    <a:pt x="102" y="29"/>
                    <a:pt x="85" y="29"/>
                    <a:pt x="83" y="28"/>
                  </a:cubicBezTo>
                  <a:cubicBezTo>
                    <a:pt x="80" y="27"/>
                    <a:pt x="69" y="31"/>
                    <a:pt x="68" y="29"/>
                  </a:cubicBezTo>
                  <a:cubicBezTo>
                    <a:pt x="67" y="27"/>
                    <a:pt x="59" y="18"/>
                    <a:pt x="55" y="14"/>
                  </a:cubicBezTo>
                  <a:cubicBezTo>
                    <a:pt x="54" y="16"/>
                    <a:pt x="53" y="18"/>
                    <a:pt x="51" y="19"/>
                  </a:cubicBezTo>
                  <a:cubicBezTo>
                    <a:pt x="43" y="25"/>
                    <a:pt x="35" y="24"/>
                    <a:pt x="38" y="17"/>
                  </a:cubicBezTo>
                  <a:cubicBezTo>
                    <a:pt x="40" y="10"/>
                    <a:pt x="41" y="1"/>
                    <a:pt x="36" y="1"/>
                  </a:cubicBezTo>
                  <a:cubicBezTo>
                    <a:pt x="32" y="1"/>
                    <a:pt x="35" y="16"/>
                    <a:pt x="32" y="17"/>
                  </a:cubicBezTo>
                  <a:cubicBezTo>
                    <a:pt x="29" y="18"/>
                    <a:pt x="28" y="6"/>
                    <a:pt x="30" y="0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3" y="59"/>
                    <a:pt x="6" y="59"/>
                    <a:pt x="8" y="59"/>
                  </a:cubicBezTo>
                  <a:cubicBezTo>
                    <a:pt x="12" y="60"/>
                    <a:pt x="12" y="56"/>
                    <a:pt x="12" y="54"/>
                  </a:cubicBezTo>
                  <a:cubicBezTo>
                    <a:pt x="12" y="52"/>
                    <a:pt x="17" y="48"/>
                    <a:pt x="20" y="48"/>
                  </a:cubicBezTo>
                  <a:cubicBezTo>
                    <a:pt x="23" y="48"/>
                    <a:pt x="23" y="44"/>
                    <a:pt x="24" y="44"/>
                  </a:cubicBezTo>
                  <a:cubicBezTo>
                    <a:pt x="25" y="44"/>
                    <a:pt x="28" y="43"/>
                    <a:pt x="29" y="41"/>
                  </a:cubicBezTo>
                  <a:cubicBezTo>
                    <a:pt x="30" y="40"/>
                    <a:pt x="35" y="42"/>
                    <a:pt x="37" y="43"/>
                  </a:cubicBezTo>
                  <a:cubicBezTo>
                    <a:pt x="38" y="45"/>
                    <a:pt x="42" y="46"/>
                    <a:pt x="45" y="46"/>
                  </a:cubicBezTo>
                  <a:cubicBezTo>
                    <a:pt x="48" y="47"/>
                    <a:pt x="49" y="56"/>
                    <a:pt x="49" y="58"/>
                  </a:cubicBezTo>
                  <a:cubicBezTo>
                    <a:pt x="49" y="60"/>
                    <a:pt x="64" y="60"/>
                    <a:pt x="66" y="60"/>
                  </a:cubicBezTo>
                  <a:cubicBezTo>
                    <a:pt x="68" y="61"/>
                    <a:pt x="68" y="65"/>
                    <a:pt x="71" y="68"/>
                  </a:cubicBezTo>
                  <a:cubicBezTo>
                    <a:pt x="73" y="71"/>
                    <a:pt x="75" y="75"/>
                    <a:pt x="76" y="77"/>
                  </a:cubicBezTo>
                  <a:cubicBezTo>
                    <a:pt x="77" y="79"/>
                    <a:pt x="85" y="82"/>
                    <a:pt x="87" y="85"/>
                  </a:cubicBezTo>
                  <a:cubicBezTo>
                    <a:pt x="89" y="88"/>
                    <a:pt x="95" y="91"/>
                    <a:pt x="100" y="93"/>
                  </a:cubicBezTo>
                  <a:cubicBezTo>
                    <a:pt x="105" y="95"/>
                    <a:pt x="109" y="101"/>
                    <a:pt x="112" y="101"/>
                  </a:cubicBezTo>
                  <a:cubicBezTo>
                    <a:pt x="114" y="100"/>
                    <a:pt x="122" y="104"/>
                    <a:pt x="122" y="104"/>
                  </a:cubicBezTo>
                  <a:cubicBezTo>
                    <a:pt x="123" y="111"/>
                    <a:pt x="123" y="111"/>
                    <a:pt x="123" y="111"/>
                  </a:cubicBezTo>
                  <a:cubicBezTo>
                    <a:pt x="123" y="111"/>
                    <a:pt x="123" y="111"/>
                    <a:pt x="124" y="111"/>
                  </a:cubicBezTo>
                  <a:cubicBezTo>
                    <a:pt x="128" y="110"/>
                    <a:pt x="130" y="114"/>
                    <a:pt x="133" y="114"/>
                  </a:cubicBezTo>
                  <a:cubicBezTo>
                    <a:pt x="134" y="114"/>
                    <a:pt x="136" y="115"/>
                    <a:pt x="137" y="116"/>
                  </a:cubicBezTo>
                  <a:cubicBezTo>
                    <a:pt x="137" y="110"/>
                    <a:pt x="139" y="107"/>
                    <a:pt x="142" y="105"/>
                  </a:cubicBezTo>
                  <a:cubicBezTo>
                    <a:pt x="145" y="102"/>
                    <a:pt x="140" y="98"/>
                    <a:pt x="141" y="95"/>
                  </a:cubicBezTo>
                  <a:cubicBezTo>
                    <a:pt x="141" y="91"/>
                    <a:pt x="133" y="89"/>
                    <a:pt x="134" y="86"/>
                  </a:cubicBezTo>
                  <a:cubicBezTo>
                    <a:pt x="134" y="83"/>
                    <a:pt x="141" y="83"/>
                    <a:pt x="144" y="82"/>
                  </a:cubicBezTo>
                  <a:cubicBezTo>
                    <a:pt x="147" y="81"/>
                    <a:pt x="145" y="76"/>
                    <a:pt x="148" y="76"/>
                  </a:cubicBezTo>
                  <a:cubicBezTo>
                    <a:pt x="151" y="76"/>
                    <a:pt x="152" y="73"/>
                    <a:pt x="153" y="70"/>
                  </a:cubicBezTo>
                  <a:cubicBezTo>
                    <a:pt x="154" y="67"/>
                    <a:pt x="159" y="70"/>
                    <a:pt x="162" y="68"/>
                  </a:cubicBezTo>
                  <a:cubicBezTo>
                    <a:pt x="165" y="66"/>
                    <a:pt x="169" y="64"/>
                    <a:pt x="170" y="66"/>
                  </a:cubicBezTo>
                  <a:cubicBezTo>
                    <a:pt x="170" y="67"/>
                    <a:pt x="167" y="73"/>
                    <a:pt x="166" y="75"/>
                  </a:cubicBezTo>
                  <a:cubicBezTo>
                    <a:pt x="170" y="75"/>
                    <a:pt x="177" y="74"/>
                    <a:pt x="179" y="73"/>
                  </a:cubicBezTo>
                  <a:cubicBezTo>
                    <a:pt x="180" y="71"/>
                    <a:pt x="187" y="75"/>
                    <a:pt x="189" y="71"/>
                  </a:cubicBezTo>
                  <a:cubicBezTo>
                    <a:pt x="192" y="67"/>
                    <a:pt x="200" y="70"/>
                    <a:pt x="194" y="65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145" name="Freeform 139"/>
            <p:cNvSpPr>
              <a:spLocks noEditPoints="1"/>
            </p:cNvSpPr>
            <p:nvPr/>
          </p:nvSpPr>
          <p:spPr bwMode="auto">
            <a:xfrm>
              <a:off x="4468813" y="946150"/>
              <a:ext cx="558800" cy="882650"/>
            </a:xfrm>
            <a:custGeom>
              <a:avLst/>
              <a:gdLst/>
              <a:ahLst/>
              <a:cxnLst>
                <a:cxn ang="0">
                  <a:pos x="276" y="242"/>
                </a:cxn>
                <a:cxn ang="0">
                  <a:pos x="277" y="228"/>
                </a:cxn>
                <a:cxn ang="0">
                  <a:pos x="261" y="226"/>
                </a:cxn>
                <a:cxn ang="0">
                  <a:pos x="243" y="225"/>
                </a:cxn>
                <a:cxn ang="0">
                  <a:pos x="234" y="224"/>
                </a:cxn>
                <a:cxn ang="0">
                  <a:pos x="216" y="228"/>
                </a:cxn>
                <a:cxn ang="0">
                  <a:pos x="202" y="243"/>
                </a:cxn>
                <a:cxn ang="0">
                  <a:pos x="202" y="226"/>
                </a:cxn>
                <a:cxn ang="0">
                  <a:pos x="182" y="238"/>
                </a:cxn>
                <a:cxn ang="0">
                  <a:pos x="174" y="242"/>
                </a:cxn>
                <a:cxn ang="0">
                  <a:pos x="165" y="240"/>
                </a:cxn>
                <a:cxn ang="0">
                  <a:pos x="150" y="251"/>
                </a:cxn>
                <a:cxn ang="0">
                  <a:pos x="139" y="260"/>
                </a:cxn>
                <a:cxn ang="0">
                  <a:pos x="129" y="265"/>
                </a:cxn>
                <a:cxn ang="0">
                  <a:pos x="112" y="269"/>
                </a:cxn>
                <a:cxn ang="0">
                  <a:pos x="105" y="279"/>
                </a:cxn>
                <a:cxn ang="0">
                  <a:pos x="129" y="279"/>
                </a:cxn>
                <a:cxn ang="0">
                  <a:pos x="111" y="292"/>
                </a:cxn>
                <a:cxn ang="0">
                  <a:pos x="86" y="319"/>
                </a:cxn>
                <a:cxn ang="0">
                  <a:pos x="70" y="341"/>
                </a:cxn>
                <a:cxn ang="0">
                  <a:pos x="56" y="361"/>
                </a:cxn>
                <a:cxn ang="0">
                  <a:pos x="36" y="374"/>
                </a:cxn>
                <a:cxn ang="0">
                  <a:pos x="16" y="387"/>
                </a:cxn>
                <a:cxn ang="0">
                  <a:pos x="6" y="404"/>
                </a:cxn>
                <a:cxn ang="0">
                  <a:pos x="2" y="425"/>
                </a:cxn>
                <a:cxn ang="0">
                  <a:pos x="12" y="432"/>
                </a:cxn>
                <a:cxn ang="0">
                  <a:pos x="10" y="440"/>
                </a:cxn>
                <a:cxn ang="0">
                  <a:pos x="20" y="458"/>
                </a:cxn>
                <a:cxn ang="0">
                  <a:pos x="65" y="436"/>
                </a:cxn>
                <a:cxn ang="0">
                  <a:pos x="78" y="440"/>
                </a:cxn>
                <a:cxn ang="0">
                  <a:pos x="86" y="412"/>
                </a:cxn>
                <a:cxn ang="0">
                  <a:pos x="83" y="376"/>
                </a:cxn>
                <a:cxn ang="0">
                  <a:pos x="103" y="351"/>
                </a:cxn>
                <a:cxn ang="0">
                  <a:pos x="117" y="318"/>
                </a:cxn>
                <a:cxn ang="0">
                  <a:pos x="131" y="289"/>
                </a:cxn>
                <a:cxn ang="0">
                  <a:pos x="163" y="273"/>
                </a:cxn>
                <a:cxn ang="0">
                  <a:pos x="185" y="258"/>
                </a:cxn>
                <a:cxn ang="0">
                  <a:pos x="225" y="270"/>
                </a:cxn>
                <a:cxn ang="0">
                  <a:pos x="250" y="243"/>
                </a:cxn>
                <a:cxn ang="0">
                  <a:pos x="276" y="255"/>
                </a:cxn>
                <a:cxn ang="0">
                  <a:pos x="81" y="34"/>
                </a:cxn>
                <a:cxn ang="0">
                  <a:pos x="108" y="49"/>
                </a:cxn>
                <a:cxn ang="0">
                  <a:pos x="129" y="54"/>
                </a:cxn>
                <a:cxn ang="0">
                  <a:pos x="131" y="69"/>
                </a:cxn>
                <a:cxn ang="0">
                  <a:pos x="111" y="87"/>
                </a:cxn>
                <a:cxn ang="0">
                  <a:pos x="133" y="96"/>
                </a:cxn>
                <a:cxn ang="0">
                  <a:pos x="160" y="52"/>
                </a:cxn>
                <a:cxn ang="0">
                  <a:pos x="181" y="63"/>
                </a:cxn>
                <a:cxn ang="0">
                  <a:pos x="210" y="75"/>
                </a:cxn>
                <a:cxn ang="0">
                  <a:pos x="201" y="60"/>
                </a:cxn>
                <a:cxn ang="0">
                  <a:pos x="176" y="39"/>
                </a:cxn>
                <a:cxn ang="0">
                  <a:pos x="150" y="26"/>
                </a:cxn>
                <a:cxn ang="0">
                  <a:pos x="126" y="12"/>
                </a:cxn>
                <a:cxn ang="0">
                  <a:pos x="117" y="26"/>
                </a:cxn>
                <a:cxn ang="0">
                  <a:pos x="93" y="24"/>
                </a:cxn>
                <a:cxn ang="0">
                  <a:pos x="78" y="19"/>
                </a:cxn>
                <a:cxn ang="0">
                  <a:pos x="71" y="54"/>
                </a:cxn>
                <a:cxn ang="0">
                  <a:pos x="71" y="54"/>
                </a:cxn>
                <a:cxn ang="0">
                  <a:pos x="167" y="27"/>
                </a:cxn>
                <a:cxn ang="0">
                  <a:pos x="234" y="25"/>
                </a:cxn>
                <a:cxn ang="0">
                  <a:pos x="204" y="10"/>
                </a:cxn>
                <a:cxn ang="0">
                  <a:pos x="177" y="8"/>
                </a:cxn>
                <a:cxn ang="0">
                  <a:pos x="158" y="10"/>
                </a:cxn>
              </a:cxnLst>
              <a:rect l="0" t="0" r="r" b="b"/>
              <a:pathLst>
                <a:path w="292" h="462">
                  <a:moveTo>
                    <a:pt x="283" y="247"/>
                  </a:moveTo>
                  <a:cubicBezTo>
                    <a:pt x="282" y="250"/>
                    <a:pt x="278" y="249"/>
                    <a:pt x="278" y="247"/>
                  </a:cubicBezTo>
                  <a:cubicBezTo>
                    <a:pt x="278" y="244"/>
                    <a:pt x="271" y="242"/>
                    <a:pt x="270" y="241"/>
                  </a:cubicBezTo>
                  <a:cubicBezTo>
                    <a:pt x="270" y="240"/>
                    <a:pt x="273" y="240"/>
                    <a:pt x="276" y="242"/>
                  </a:cubicBezTo>
                  <a:cubicBezTo>
                    <a:pt x="279" y="243"/>
                    <a:pt x="281" y="242"/>
                    <a:pt x="284" y="239"/>
                  </a:cubicBezTo>
                  <a:cubicBezTo>
                    <a:pt x="287" y="236"/>
                    <a:pt x="291" y="239"/>
                    <a:pt x="291" y="236"/>
                  </a:cubicBezTo>
                  <a:cubicBezTo>
                    <a:pt x="292" y="234"/>
                    <a:pt x="286" y="232"/>
                    <a:pt x="285" y="231"/>
                  </a:cubicBezTo>
                  <a:cubicBezTo>
                    <a:pt x="284" y="229"/>
                    <a:pt x="281" y="227"/>
                    <a:pt x="277" y="228"/>
                  </a:cubicBezTo>
                  <a:cubicBezTo>
                    <a:pt x="273" y="228"/>
                    <a:pt x="273" y="227"/>
                    <a:pt x="271" y="225"/>
                  </a:cubicBezTo>
                  <a:cubicBezTo>
                    <a:pt x="269" y="223"/>
                    <a:pt x="262" y="226"/>
                    <a:pt x="262" y="231"/>
                  </a:cubicBezTo>
                  <a:cubicBezTo>
                    <a:pt x="262" y="236"/>
                    <a:pt x="258" y="234"/>
                    <a:pt x="259" y="232"/>
                  </a:cubicBezTo>
                  <a:cubicBezTo>
                    <a:pt x="261" y="229"/>
                    <a:pt x="257" y="226"/>
                    <a:pt x="261" y="226"/>
                  </a:cubicBezTo>
                  <a:cubicBezTo>
                    <a:pt x="264" y="225"/>
                    <a:pt x="262" y="220"/>
                    <a:pt x="256" y="219"/>
                  </a:cubicBezTo>
                  <a:cubicBezTo>
                    <a:pt x="250" y="219"/>
                    <a:pt x="248" y="224"/>
                    <a:pt x="249" y="226"/>
                  </a:cubicBezTo>
                  <a:cubicBezTo>
                    <a:pt x="251" y="227"/>
                    <a:pt x="245" y="234"/>
                    <a:pt x="242" y="234"/>
                  </a:cubicBezTo>
                  <a:cubicBezTo>
                    <a:pt x="240" y="234"/>
                    <a:pt x="243" y="228"/>
                    <a:pt x="243" y="225"/>
                  </a:cubicBezTo>
                  <a:cubicBezTo>
                    <a:pt x="242" y="222"/>
                    <a:pt x="240" y="223"/>
                    <a:pt x="235" y="229"/>
                  </a:cubicBezTo>
                  <a:cubicBezTo>
                    <a:pt x="231" y="234"/>
                    <a:pt x="227" y="239"/>
                    <a:pt x="225" y="239"/>
                  </a:cubicBezTo>
                  <a:cubicBezTo>
                    <a:pt x="222" y="240"/>
                    <a:pt x="222" y="235"/>
                    <a:pt x="227" y="232"/>
                  </a:cubicBezTo>
                  <a:cubicBezTo>
                    <a:pt x="231" y="230"/>
                    <a:pt x="231" y="224"/>
                    <a:pt x="234" y="224"/>
                  </a:cubicBezTo>
                  <a:cubicBezTo>
                    <a:pt x="237" y="224"/>
                    <a:pt x="237" y="220"/>
                    <a:pt x="233" y="219"/>
                  </a:cubicBezTo>
                  <a:cubicBezTo>
                    <a:pt x="228" y="218"/>
                    <a:pt x="228" y="223"/>
                    <a:pt x="226" y="224"/>
                  </a:cubicBezTo>
                  <a:cubicBezTo>
                    <a:pt x="225" y="226"/>
                    <a:pt x="218" y="222"/>
                    <a:pt x="218" y="223"/>
                  </a:cubicBezTo>
                  <a:cubicBezTo>
                    <a:pt x="219" y="225"/>
                    <a:pt x="215" y="225"/>
                    <a:pt x="216" y="228"/>
                  </a:cubicBezTo>
                  <a:cubicBezTo>
                    <a:pt x="218" y="230"/>
                    <a:pt x="216" y="232"/>
                    <a:pt x="214" y="229"/>
                  </a:cubicBezTo>
                  <a:cubicBezTo>
                    <a:pt x="212" y="226"/>
                    <a:pt x="208" y="229"/>
                    <a:pt x="206" y="232"/>
                  </a:cubicBezTo>
                  <a:cubicBezTo>
                    <a:pt x="204" y="235"/>
                    <a:pt x="201" y="235"/>
                    <a:pt x="203" y="236"/>
                  </a:cubicBezTo>
                  <a:cubicBezTo>
                    <a:pt x="205" y="237"/>
                    <a:pt x="205" y="242"/>
                    <a:pt x="202" y="243"/>
                  </a:cubicBezTo>
                  <a:cubicBezTo>
                    <a:pt x="199" y="244"/>
                    <a:pt x="200" y="235"/>
                    <a:pt x="198" y="235"/>
                  </a:cubicBezTo>
                  <a:cubicBezTo>
                    <a:pt x="196" y="236"/>
                    <a:pt x="197" y="231"/>
                    <a:pt x="200" y="231"/>
                  </a:cubicBezTo>
                  <a:cubicBezTo>
                    <a:pt x="204" y="231"/>
                    <a:pt x="207" y="226"/>
                    <a:pt x="206" y="225"/>
                  </a:cubicBezTo>
                  <a:cubicBezTo>
                    <a:pt x="206" y="223"/>
                    <a:pt x="202" y="224"/>
                    <a:pt x="202" y="226"/>
                  </a:cubicBezTo>
                  <a:cubicBezTo>
                    <a:pt x="202" y="229"/>
                    <a:pt x="197" y="228"/>
                    <a:pt x="193" y="228"/>
                  </a:cubicBezTo>
                  <a:cubicBezTo>
                    <a:pt x="189" y="228"/>
                    <a:pt x="189" y="233"/>
                    <a:pt x="194" y="236"/>
                  </a:cubicBezTo>
                  <a:cubicBezTo>
                    <a:pt x="199" y="238"/>
                    <a:pt x="193" y="240"/>
                    <a:pt x="191" y="238"/>
                  </a:cubicBezTo>
                  <a:cubicBezTo>
                    <a:pt x="188" y="236"/>
                    <a:pt x="185" y="237"/>
                    <a:pt x="182" y="238"/>
                  </a:cubicBezTo>
                  <a:cubicBezTo>
                    <a:pt x="180" y="239"/>
                    <a:pt x="188" y="242"/>
                    <a:pt x="189" y="244"/>
                  </a:cubicBezTo>
                  <a:cubicBezTo>
                    <a:pt x="189" y="245"/>
                    <a:pt x="184" y="242"/>
                    <a:pt x="183" y="243"/>
                  </a:cubicBezTo>
                  <a:cubicBezTo>
                    <a:pt x="182" y="244"/>
                    <a:pt x="178" y="242"/>
                    <a:pt x="177" y="239"/>
                  </a:cubicBezTo>
                  <a:cubicBezTo>
                    <a:pt x="177" y="237"/>
                    <a:pt x="169" y="241"/>
                    <a:pt x="174" y="242"/>
                  </a:cubicBezTo>
                  <a:cubicBezTo>
                    <a:pt x="178" y="243"/>
                    <a:pt x="176" y="245"/>
                    <a:pt x="176" y="249"/>
                  </a:cubicBezTo>
                  <a:cubicBezTo>
                    <a:pt x="176" y="253"/>
                    <a:pt x="171" y="250"/>
                    <a:pt x="172" y="247"/>
                  </a:cubicBezTo>
                  <a:cubicBezTo>
                    <a:pt x="173" y="243"/>
                    <a:pt x="169" y="244"/>
                    <a:pt x="166" y="246"/>
                  </a:cubicBezTo>
                  <a:cubicBezTo>
                    <a:pt x="163" y="248"/>
                    <a:pt x="167" y="242"/>
                    <a:pt x="165" y="240"/>
                  </a:cubicBezTo>
                  <a:cubicBezTo>
                    <a:pt x="164" y="237"/>
                    <a:pt x="161" y="240"/>
                    <a:pt x="157" y="240"/>
                  </a:cubicBezTo>
                  <a:cubicBezTo>
                    <a:pt x="154" y="241"/>
                    <a:pt x="152" y="241"/>
                    <a:pt x="154" y="243"/>
                  </a:cubicBezTo>
                  <a:cubicBezTo>
                    <a:pt x="156" y="246"/>
                    <a:pt x="156" y="249"/>
                    <a:pt x="153" y="249"/>
                  </a:cubicBezTo>
                  <a:cubicBezTo>
                    <a:pt x="150" y="248"/>
                    <a:pt x="149" y="249"/>
                    <a:pt x="150" y="251"/>
                  </a:cubicBezTo>
                  <a:cubicBezTo>
                    <a:pt x="150" y="254"/>
                    <a:pt x="146" y="254"/>
                    <a:pt x="146" y="252"/>
                  </a:cubicBezTo>
                  <a:cubicBezTo>
                    <a:pt x="145" y="249"/>
                    <a:pt x="140" y="250"/>
                    <a:pt x="138" y="253"/>
                  </a:cubicBezTo>
                  <a:cubicBezTo>
                    <a:pt x="136" y="255"/>
                    <a:pt x="132" y="257"/>
                    <a:pt x="132" y="260"/>
                  </a:cubicBezTo>
                  <a:cubicBezTo>
                    <a:pt x="133" y="263"/>
                    <a:pt x="136" y="259"/>
                    <a:pt x="139" y="260"/>
                  </a:cubicBezTo>
                  <a:cubicBezTo>
                    <a:pt x="142" y="261"/>
                    <a:pt x="139" y="262"/>
                    <a:pt x="141" y="264"/>
                  </a:cubicBezTo>
                  <a:cubicBezTo>
                    <a:pt x="142" y="265"/>
                    <a:pt x="142" y="269"/>
                    <a:pt x="140" y="267"/>
                  </a:cubicBezTo>
                  <a:cubicBezTo>
                    <a:pt x="137" y="265"/>
                    <a:pt x="134" y="264"/>
                    <a:pt x="134" y="268"/>
                  </a:cubicBezTo>
                  <a:cubicBezTo>
                    <a:pt x="133" y="271"/>
                    <a:pt x="131" y="267"/>
                    <a:pt x="129" y="265"/>
                  </a:cubicBezTo>
                  <a:cubicBezTo>
                    <a:pt x="127" y="262"/>
                    <a:pt x="125" y="269"/>
                    <a:pt x="123" y="268"/>
                  </a:cubicBezTo>
                  <a:cubicBezTo>
                    <a:pt x="121" y="266"/>
                    <a:pt x="127" y="261"/>
                    <a:pt x="125" y="258"/>
                  </a:cubicBezTo>
                  <a:cubicBezTo>
                    <a:pt x="124" y="256"/>
                    <a:pt x="123" y="260"/>
                    <a:pt x="119" y="264"/>
                  </a:cubicBezTo>
                  <a:cubicBezTo>
                    <a:pt x="115" y="267"/>
                    <a:pt x="110" y="267"/>
                    <a:pt x="112" y="269"/>
                  </a:cubicBezTo>
                  <a:cubicBezTo>
                    <a:pt x="113" y="271"/>
                    <a:pt x="108" y="272"/>
                    <a:pt x="107" y="275"/>
                  </a:cubicBezTo>
                  <a:cubicBezTo>
                    <a:pt x="106" y="278"/>
                    <a:pt x="98" y="279"/>
                    <a:pt x="93" y="283"/>
                  </a:cubicBezTo>
                  <a:cubicBezTo>
                    <a:pt x="88" y="286"/>
                    <a:pt x="94" y="286"/>
                    <a:pt x="97" y="283"/>
                  </a:cubicBezTo>
                  <a:cubicBezTo>
                    <a:pt x="100" y="280"/>
                    <a:pt x="101" y="282"/>
                    <a:pt x="105" y="279"/>
                  </a:cubicBezTo>
                  <a:cubicBezTo>
                    <a:pt x="110" y="276"/>
                    <a:pt x="114" y="274"/>
                    <a:pt x="116" y="275"/>
                  </a:cubicBezTo>
                  <a:cubicBezTo>
                    <a:pt x="118" y="276"/>
                    <a:pt x="121" y="277"/>
                    <a:pt x="123" y="274"/>
                  </a:cubicBezTo>
                  <a:cubicBezTo>
                    <a:pt x="125" y="271"/>
                    <a:pt x="128" y="272"/>
                    <a:pt x="130" y="273"/>
                  </a:cubicBezTo>
                  <a:cubicBezTo>
                    <a:pt x="132" y="275"/>
                    <a:pt x="126" y="277"/>
                    <a:pt x="129" y="279"/>
                  </a:cubicBezTo>
                  <a:cubicBezTo>
                    <a:pt x="131" y="282"/>
                    <a:pt x="126" y="284"/>
                    <a:pt x="126" y="281"/>
                  </a:cubicBezTo>
                  <a:cubicBezTo>
                    <a:pt x="126" y="279"/>
                    <a:pt x="122" y="277"/>
                    <a:pt x="121" y="279"/>
                  </a:cubicBezTo>
                  <a:cubicBezTo>
                    <a:pt x="120" y="281"/>
                    <a:pt x="118" y="284"/>
                    <a:pt x="116" y="284"/>
                  </a:cubicBezTo>
                  <a:cubicBezTo>
                    <a:pt x="114" y="284"/>
                    <a:pt x="111" y="288"/>
                    <a:pt x="111" y="292"/>
                  </a:cubicBezTo>
                  <a:cubicBezTo>
                    <a:pt x="111" y="296"/>
                    <a:pt x="107" y="292"/>
                    <a:pt x="107" y="295"/>
                  </a:cubicBezTo>
                  <a:cubicBezTo>
                    <a:pt x="107" y="299"/>
                    <a:pt x="101" y="305"/>
                    <a:pt x="97" y="310"/>
                  </a:cubicBezTo>
                  <a:cubicBezTo>
                    <a:pt x="92" y="314"/>
                    <a:pt x="96" y="315"/>
                    <a:pt x="95" y="318"/>
                  </a:cubicBezTo>
                  <a:cubicBezTo>
                    <a:pt x="93" y="321"/>
                    <a:pt x="88" y="318"/>
                    <a:pt x="86" y="319"/>
                  </a:cubicBezTo>
                  <a:cubicBezTo>
                    <a:pt x="84" y="321"/>
                    <a:pt x="87" y="328"/>
                    <a:pt x="85" y="330"/>
                  </a:cubicBezTo>
                  <a:cubicBezTo>
                    <a:pt x="82" y="332"/>
                    <a:pt x="85" y="335"/>
                    <a:pt x="85" y="337"/>
                  </a:cubicBezTo>
                  <a:cubicBezTo>
                    <a:pt x="85" y="340"/>
                    <a:pt x="78" y="336"/>
                    <a:pt x="78" y="338"/>
                  </a:cubicBezTo>
                  <a:cubicBezTo>
                    <a:pt x="77" y="341"/>
                    <a:pt x="71" y="340"/>
                    <a:pt x="70" y="341"/>
                  </a:cubicBezTo>
                  <a:cubicBezTo>
                    <a:pt x="68" y="342"/>
                    <a:pt x="73" y="346"/>
                    <a:pt x="76" y="348"/>
                  </a:cubicBezTo>
                  <a:cubicBezTo>
                    <a:pt x="79" y="350"/>
                    <a:pt x="73" y="352"/>
                    <a:pt x="73" y="349"/>
                  </a:cubicBezTo>
                  <a:cubicBezTo>
                    <a:pt x="72" y="347"/>
                    <a:pt x="68" y="351"/>
                    <a:pt x="63" y="353"/>
                  </a:cubicBezTo>
                  <a:cubicBezTo>
                    <a:pt x="57" y="356"/>
                    <a:pt x="60" y="360"/>
                    <a:pt x="56" y="361"/>
                  </a:cubicBezTo>
                  <a:cubicBezTo>
                    <a:pt x="52" y="361"/>
                    <a:pt x="53" y="367"/>
                    <a:pt x="50" y="369"/>
                  </a:cubicBezTo>
                  <a:cubicBezTo>
                    <a:pt x="47" y="371"/>
                    <a:pt x="48" y="364"/>
                    <a:pt x="44" y="364"/>
                  </a:cubicBezTo>
                  <a:cubicBezTo>
                    <a:pt x="40" y="364"/>
                    <a:pt x="40" y="367"/>
                    <a:pt x="43" y="371"/>
                  </a:cubicBezTo>
                  <a:cubicBezTo>
                    <a:pt x="45" y="374"/>
                    <a:pt x="39" y="371"/>
                    <a:pt x="36" y="374"/>
                  </a:cubicBezTo>
                  <a:cubicBezTo>
                    <a:pt x="34" y="377"/>
                    <a:pt x="27" y="376"/>
                    <a:pt x="26" y="378"/>
                  </a:cubicBezTo>
                  <a:cubicBezTo>
                    <a:pt x="24" y="381"/>
                    <a:pt x="31" y="381"/>
                    <a:pt x="32" y="383"/>
                  </a:cubicBezTo>
                  <a:cubicBezTo>
                    <a:pt x="33" y="385"/>
                    <a:pt x="26" y="384"/>
                    <a:pt x="22" y="383"/>
                  </a:cubicBezTo>
                  <a:cubicBezTo>
                    <a:pt x="18" y="382"/>
                    <a:pt x="19" y="388"/>
                    <a:pt x="16" y="387"/>
                  </a:cubicBezTo>
                  <a:cubicBezTo>
                    <a:pt x="13" y="386"/>
                    <a:pt x="8" y="390"/>
                    <a:pt x="11" y="392"/>
                  </a:cubicBezTo>
                  <a:cubicBezTo>
                    <a:pt x="13" y="395"/>
                    <a:pt x="9" y="395"/>
                    <a:pt x="7" y="393"/>
                  </a:cubicBezTo>
                  <a:cubicBezTo>
                    <a:pt x="4" y="392"/>
                    <a:pt x="2" y="396"/>
                    <a:pt x="1" y="398"/>
                  </a:cubicBezTo>
                  <a:cubicBezTo>
                    <a:pt x="1" y="401"/>
                    <a:pt x="6" y="403"/>
                    <a:pt x="6" y="404"/>
                  </a:cubicBezTo>
                  <a:cubicBezTo>
                    <a:pt x="6" y="405"/>
                    <a:pt x="1" y="408"/>
                    <a:pt x="4" y="408"/>
                  </a:cubicBezTo>
                  <a:cubicBezTo>
                    <a:pt x="7" y="409"/>
                    <a:pt x="5" y="412"/>
                    <a:pt x="3" y="412"/>
                  </a:cubicBezTo>
                  <a:cubicBezTo>
                    <a:pt x="1" y="413"/>
                    <a:pt x="1" y="415"/>
                    <a:pt x="3" y="418"/>
                  </a:cubicBezTo>
                  <a:cubicBezTo>
                    <a:pt x="5" y="420"/>
                    <a:pt x="0" y="421"/>
                    <a:pt x="2" y="425"/>
                  </a:cubicBezTo>
                  <a:cubicBezTo>
                    <a:pt x="5" y="428"/>
                    <a:pt x="7" y="424"/>
                    <a:pt x="8" y="426"/>
                  </a:cubicBezTo>
                  <a:cubicBezTo>
                    <a:pt x="9" y="429"/>
                    <a:pt x="13" y="427"/>
                    <a:pt x="16" y="423"/>
                  </a:cubicBezTo>
                  <a:cubicBezTo>
                    <a:pt x="20" y="420"/>
                    <a:pt x="21" y="427"/>
                    <a:pt x="18" y="427"/>
                  </a:cubicBezTo>
                  <a:cubicBezTo>
                    <a:pt x="15" y="427"/>
                    <a:pt x="12" y="429"/>
                    <a:pt x="12" y="432"/>
                  </a:cubicBezTo>
                  <a:cubicBezTo>
                    <a:pt x="13" y="435"/>
                    <a:pt x="8" y="434"/>
                    <a:pt x="8" y="430"/>
                  </a:cubicBezTo>
                  <a:cubicBezTo>
                    <a:pt x="8" y="427"/>
                    <a:pt x="2" y="431"/>
                    <a:pt x="4" y="434"/>
                  </a:cubicBezTo>
                  <a:cubicBezTo>
                    <a:pt x="6" y="436"/>
                    <a:pt x="3" y="438"/>
                    <a:pt x="3" y="440"/>
                  </a:cubicBezTo>
                  <a:cubicBezTo>
                    <a:pt x="3" y="443"/>
                    <a:pt x="8" y="442"/>
                    <a:pt x="10" y="440"/>
                  </a:cubicBezTo>
                  <a:cubicBezTo>
                    <a:pt x="11" y="437"/>
                    <a:pt x="14" y="437"/>
                    <a:pt x="16" y="440"/>
                  </a:cubicBezTo>
                  <a:cubicBezTo>
                    <a:pt x="17" y="443"/>
                    <a:pt x="13" y="441"/>
                    <a:pt x="13" y="445"/>
                  </a:cubicBezTo>
                  <a:cubicBezTo>
                    <a:pt x="13" y="449"/>
                    <a:pt x="10" y="445"/>
                    <a:pt x="8" y="448"/>
                  </a:cubicBezTo>
                  <a:cubicBezTo>
                    <a:pt x="6" y="451"/>
                    <a:pt x="17" y="457"/>
                    <a:pt x="20" y="458"/>
                  </a:cubicBezTo>
                  <a:cubicBezTo>
                    <a:pt x="23" y="458"/>
                    <a:pt x="26" y="462"/>
                    <a:pt x="33" y="461"/>
                  </a:cubicBezTo>
                  <a:cubicBezTo>
                    <a:pt x="40" y="460"/>
                    <a:pt x="52" y="448"/>
                    <a:pt x="54" y="446"/>
                  </a:cubicBezTo>
                  <a:cubicBezTo>
                    <a:pt x="56" y="443"/>
                    <a:pt x="59" y="446"/>
                    <a:pt x="62" y="444"/>
                  </a:cubicBezTo>
                  <a:cubicBezTo>
                    <a:pt x="64" y="442"/>
                    <a:pt x="63" y="437"/>
                    <a:pt x="65" y="436"/>
                  </a:cubicBezTo>
                  <a:cubicBezTo>
                    <a:pt x="67" y="435"/>
                    <a:pt x="68" y="441"/>
                    <a:pt x="69" y="442"/>
                  </a:cubicBezTo>
                  <a:cubicBezTo>
                    <a:pt x="71" y="442"/>
                    <a:pt x="72" y="444"/>
                    <a:pt x="72" y="447"/>
                  </a:cubicBezTo>
                  <a:cubicBezTo>
                    <a:pt x="73" y="447"/>
                    <a:pt x="75" y="447"/>
                    <a:pt x="75" y="447"/>
                  </a:cubicBezTo>
                  <a:cubicBezTo>
                    <a:pt x="78" y="449"/>
                    <a:pt x="78" y="442"/>
                    <a:pt x="78" y="440"/>
                  </a:cubicBezTo>
                  <a:cubicBezTo>
                    <a:pt x="78" y="438"/>
                    <a:pt x="80" y="434"/>
                    <a:pt x="80" y="431"/>
                  </a:cubicBezTo>
                  <a:cubicBezTo>
                    <a:pt x="79" y="428"/>
                    <a:pt x="86" y="430"/>
                    <a:pt x="87" y="428"/>
                  </a:cubicBezTo>
                  <a:cubicBezTo>
                    <a:pt x="88" y="426"/>
                    <a:pt x="89" y="419"/>
                    <a:pt x="87" y="417"/>
                  </a:cubicBezTo>
                  <a:cubicBezTo>
                    <a:pt x="84" y="416"/>
                    <a:pt x="84" y="412"/>
                    <a:pt x="86" y="412"/>
                  </a:cubicBezTo>
                  <a:cubicBezTo>
                    <a:pt x="88" y="412"/>
                    <a:pt x="91" y="411"/>
                    <a:pt x="90" y="406"/>
                  </a:cubicBezTo>
                  <a:cubicBezTo>
                    <a:pt x="90" y="402"/>
                    <a:pt x="83" y="402"/>
                    <a:pt x="83" y="398"/>
                  </a:cubicBezTo>
                  <a:cubicBezTo>
                    <a:pt x="82" y="394"/>
                    <a:pt x="86" y="393"/>
                    <a:pt x="83" y="387"/>
                  </a:cubicBezTo>
                  <a:cubicBezTo>
                    <a:pt x="81" y="382"/>
                    <a:pt x="84" y="379"/>
                    <a:pt x="83" y="376"/>
                  </a:cubicBezTo>
                  <a:cubicBezTo>
                    <a:pt x="82" y="374"/>
                    <a:pt x="81" y="370"/>
                    <a:pt x="84" y="365"/>
                  </a:cubicBezTo>
                  <a:cubicBezTo>
                    <a:pt x="88" y="360"/>
                    <a:pt x="94" y="357"/>
                    <a:pt x="96" y="357"/>
                  </a:cubicBezTo>
                  <a:cubicBezTo>
                    <a:pt x="98" y="358"/>
                    <a:pt x="102" y="360"/>
                    <a:pt x="103" y="357"/>
                  </a:cubicBezTo>
                  <a:cubicBezTo>
                    <a:pt x="105" y="354"/>
                    <a:pt x="105" y="351"/>
                    <a:pt x="103" y="351"/>
                  </a:cubicBezTo>
                  <a:cubicBezTo>
                    <a:pt x="102" y="350"/>
                    <a:pt x="97" y="349"/>
                    <a:pt x="101" y="345"/>
                  </a:cubicBezTo>
                  <a:cubicBezTo>
                    <a:pt x="104" y="340"/>
                    <a:pt x="108" y="335"/>
                    <a:pt x="108" y="330"/>
                  </a:cubicBezTo>
                  <a:cubicBezTo>
                    <a:pt x="109" y="325"/>
                    <a:pt x="107" y="322"/>
                    <a:pt x="109" y="320"/>
                  </a:cubicBezTo>
                  <a:cubicBezTo>
                    <a:pt x="110" y="318"/>
                    <a:pt x="114" y="320"/>
                    <a:pt x="117" y="318"/>
                  </a:cubicBezTo>
                  <a:cubicBezTo>
                    <a:pt x="120" y="316"/>
                    <a:pt x="118" y="313"/>
                    <a:pt x="119" y="311"/>
                  </a:cubicBezTo>
                  <a:cubicBezTo>
                    <a:pt x="121" y="310"/>
                    <a:pt x="123" y="304"/>
                    <a:pt x="125" y="303"/>
                  </a:cubicBezTo>
                  <a:cubicBezTo>
                    <a:pt x="127" y="301"/>
                    <a:pt x="129" y="299"/>
                    <a:pt x="128" y="297"/>
                  </a:cubicBezTo>
                  <a:cubicBezTo>
                    <a:pt x="126" y="295"/>
                    <a:pt x="131" y="293"/>
                    <a:pt x="131" y="289"/>
                  </a:cubicBezTo>
                  <a:cubicBezTo>
                    <a:pt x="131" y="285"/>
                    <a:pt x="136" y="283"/>
                    <a:pt x="140" y="283"/>
                  </a:cubicBezTo>
                  <a:cubicBezTo>
                    <a:pt x="143" y="283"/>
                    <a:pt x="148" y="283"/>
                    <a:pt x="148" y="279"/>
                  </a:cubicBezTo>
                  <a:cubicBezTo>
                    <a:pt x="148" y="276"/>
                    <a:pt x="146" y="269"/>
                    <a:pt x="151" y="271"/>
                  </a:cubicBezTo>
                  <a:cubicBezTo>
                    <a:pt x="156" y="273"/>
                    <a:pt x="159" y="271"/>
                    <a:pt x="163" y="273"/>
                  </a:cubicBezTo>
                  <a:cubicBezTo>
                    <a:pt x="166" y="276"/>
                    <a:pt x="170" y="276"/>
                    <a:pt x="170" y="271"/>
                  </a:cubicBezTo>
                  <a:cubicBezTo>
                    <a:pt x="170" y="267"/>
                    <a:pt x="172" y="260"/>
                    <a:pt x="177" y="263"/>
                  </a:cubicBezTo>
                  <a:cubicBezTo>
                    <a:pt x="177" y="263"/>
                    <a:pt x="177" y="263"/>
                    <a:pt x="178" y="263"/>
                  </a:cubicBezTo>
                  <a:cubicBezTo>
                    <a:pt x="179" y="260"/>
                    <a:pt x="182" y="258"/>
                    <a:pt x="185" y="258"/>
                  </a:cubicBezTo>
                  <a:cubicBezTo>
                    <a:pt x="189" y="258"/>
                    <a:pt x="192" y="266"/>
                    <a:pt x="197" y="267"/>
                  </a:cubicBezTo>
                  <a:cubicBezTo>
                    <a:pt x="203" y="268"/>
                    <a:pt x="208" y="270"/>
                    <a:pt x="210" y="268"/>
                  </a:cubicBezTo>
                  <a:cubicBezTo>
                    <a:pt x="211" y="265"/>
                    <a:pt x="215" y="269"/>
                    <a:pt x="218" y="268"/>
                  </a:cubicBezTo>
                  <a:cubicBezTo>
                    <a:pt x="222" y="267"/>
                    <a:pt x="222" y="274"/>
                    <a:pt x="225" y="270"/>
                  </a:cubicBezTo>
                  <a:cubicBezTo>
                    <a:pt x="228" y="265"/>
                    <a:pt x="224" y="263"/>
                    <a:pt x="230" y="263"/>
                  </a:cubicBezTo>
                  <a:cubicBezTo>
                    <a:pt x="235" y="264"/>
                    <a:pt x="232" y="257"/>
                    <a:pt x="232" y="254"/>
                  </a:cubicBezTo>
                  <a:cubicBezTo>
                    <a:pt x="232" y="250"/>
                    <a:pt x="239" y="249"/>
                    <a:pt x="239" y="246"/>
                  </a:cubicBezTo>
                  <a:cubicBezTo>
                    <a:pt x="239" y="243"/>
                    <a:pt x="248" y="246"/>
                    <a:pt x="250" y="243"/>
                  </a:cubicBezTo>
                  <a:cubicBezTo>
                    <a:pt x="252" y="241"/>
                    <a:pt x="257" y="240"/>
                    <a:pt x="259" y="243"/>
                  </a:cubicBezTo>
                  <a:cubicBezTo>
                    <a:pt x="261" y="247"/>
                    <a:pt x="270" y="248"/>
                    <a:pt x="271" y="251"/>
                  </a:cubicBezTo>
                  <a:cubicBezTo>
                    <a:pt x="271" y="253"/>
                    <a:pt x="271" y="255"/>
                    <a:pt x="271" y="258"/>
                  </a:cubicBezTo>
                  <a:cubicBezTo>
                    <a:pt x="272" y="256"/>
                    <a:pt x="274" y="255"/>
                    <a:pt x="276" y="255"/>
                  </a:cubicBezTo>
                  <a:cubicBezTo>
                    <a:pt x="279" y="255"/>
                    <a:pt x="282" y="250"/>
                    <a:pt x="285" y="251"/>
                  </a:cubicBezTo>
                  <a:cubicBezTo>
                    <a:pt x="288" y="251"/>
                    <a:pt x="290" y="251"/>
                    <a:pt x="291" y="247"/>
                  </a:cubicBezTo>
                  <a:cubicBezTo>
                    <a:pt x="288" y="245"/>
                    <a:pt x="283" y="245"/>
                    <a:pt x="283" y="247"/>
                  </a:cubicBezTo>
                  <a:close/>
                  <a:moveTo>
                    <a:pt x="81" y="34"/>
                  </a:moveTo>
                  <a:cubicBezTo>
                    <a:pt x="86" y="35"/>
                    <a:pt x="76" y="40"/>
                    <a:pt x="75" y="45"/>
                  </a:cubicBezTo>
                  <a:cubicBezTo>
                    <a:pt x="73" y="49"/>
                    <a:pt x="82" y="54"/>
                    <a:pt x="86" y="57"/>
                  </a:cubicBezTo>
                  <a:cubicBezTo>
                    <a:pt x="90" y="61"/>
                    <a:pt x="99" y="60"/>
                    <a:pt x="102" y="58"/>
                  </a:cubicBezTo>
                  <a:cubicBezTo>
                    <a:pt x="105" y="56"/>
                    <a:pt x="104" y="49"/>
                    <a:pt x="108" y="49"/>
                  </a:cubicBezTo>
                  <a:cubicBezTo>
                    <a:pt x="113" y="50"/>
                    <a:pt x="110" y="46"/>
                    <a:pt x="114" y="44"/>
                  </a:cubicBezTo>
                  <a:cubicBezTo>
                    <a:pt x="117" y="43"/>
                    <a:pt x="118" y="48"/>
                    <a:pt x="115" y="51"/>
                  </a:cubicBezTo>
                  <a:cubicBezTo>
                    <a:pt x="112" y="55"/>
                    <a:pt x="120" y="54"/>
                    <a:pt x="125" y="50"/>
                  </a:cubicBezTo>
                  <a:cubicBezTo>
                    <a:pt x="129" y="46"/>
                    <a:pt x="130" y="50"/>
                    <a:pt x="129" y="54"/>
                  </a:cubicBezTo>
                  <a:cubicBezTo>
                    <a:pt x="128" y="58"/>
                    <a:pt x="119" y="56"/>
                    <a:pt x="116" y="60"/>
                  </a:cubicBezTo>
                  <a:cubicBezTo>
                    <a:pt x="112" y="65"/>
                    <a:pt x="102" y="61"/>
                    <a:pt x="98" y="66"/>
                  </a:cubicBezTo>
                  <a:cubicBezTo>
                    <a:pt x="93" y="71"/>
                    <a:pt x="102" y="71"/>
                    <a:pt x="108" y="70"/>
                  </a:cubicBezTo>
                  <a:cubicBezTo>
                    <a:pt x="114" y="69"/>
                    <a:pt x="126" y="68"/>
                    <a:pt x="131" y="69"/>
                  </a:cubicBezTo>
                  <a:cubicBezTo>
                    <a:pt x="135" y="70"/>
                    <a:pt x="128" y="72"/>
                    <a:pt x="120" y="72"/>
                  </a:cubicBezTo>
                  <a:cubicBezTo>
                    <a:pt x="113" y="72"/>
                    <a:pt x="110" y="74"/>
                    <a:pt x="111" y="76"/>
                  </a:cubicBezTo>
                  <a:cubicBezTo>
                    <a:pt x="111" y="78"/>
                    <a:pt x="100" y="74"/>
                    <a:pt x="100" y="78"/>
                  </a:cubicBezTo>
                  <a:cubicBezTo>
                    <a:pt x="99" y="83"/>
                    <a:pt x="110" y="84"/>
                    <a:pt x="111" y="87"/>
                  </a:cubicBezTo>
                  <a:cubicBezTo>
                    <a:pt x="112" y="90"/>
                    <a:pt x="119" y="87"/>
                    <a:pt x="122" y="88"/>
                  </a:cubicBezTo>
                  <a:cubicBezTo>
                    <a:pt x="125" y="89"/>
                    <a:pt x="117" y="91"/>
                    <a:pt x="116" y="93"/>
                  </a:cubicBezTo>
                  <a:cubicBezTo>
                    <a:pt x="115" y="94"/>
                    <a:pt x="124" y="96"/>
                    <a:pt x="126" y="98"/>
                  </a:cubicBezTo>
                  <a:cubicBezTo>
                    <a:pt x="127" y="101"/>
                    <a:pt x="133" y="99"/>
                    <a:pt x="133" y="96"/>
                  </a:cubicBezTo>
                  <a:cubicBezTo>
                    <a:pt x="133" y="91"/>
                    <a:pt x="139" y="78"/>
                    <a:pt x="146" y="76"/>
                  </a:cubicBezTo>
                  <a:cubicBezTo>
                    <a:pt x="154" y="73"/>
                    <a:pt x="149" y="70"/>
                    <a:pt x="150" y="66"/>
                  </a:cubicBezTo>
                  <a:cubicBezTo>
                    <a:pt x="151" y="62"/>
                    <a:pt x="157" y="65"/>
                    <a:pt x="156" y="62"/>
                  </a:cubicBezTo>
                  <a:cubicBezTo>
                    <a:pt x="154" y="58"/>
                    <a:pt x="155" y="57"/>
                    <a:pt x="160" y="52"/>
                  </a:cubicBezTo>
                  <a:cubicBezTo>
                    <a:pt x="164" y="48"/>
                    <a:pt x="167" y="51"/>
                    <a:pt x="173" y="48"/>
                  </a:cubicBezTo>
                  <a:cubicBezTo>
                    <a:pt x="179" y="46"/>
                    <a:pt x="182" y="50"/>
                    <a:pt x="175" y="51"/>
                  </a:cubicBezTo>
                  <a:cubicBezTo>
                    <a:pt x="170" y="51"/>
                    <a:pt x="173" y="58"/>
                    <a:pt x="177" y="59"/>
                  </a:cubicBezTo>
                  <a:cubicBezTo>
                    <a:pt x="182" y="61"/>
                    <a:pt x="178" y="63"/>
                    <a:pt x="181" y="63"/>
                  </a:cubicBezTo>
                  <a:cubicBezTo>
                    <a:pt x="185" y="64"/>
                    <a:pt x="184" y="69"/>
                    <a:pt x="179" y="74"/>
                  </a:cubicBezTo>
                  <a:cubicBezTo>
                    <a:pt x="175" y="79"/>
                    <a:pt x="180" y="80"/>
                    <a:pt x="190" y="76"/>
                  </a:cubicBezTo>
                  <a:cubicBezTo>
                    <a:pt x="199" y="73"/>
                    <a:pt x="193" y="79"/>
                    <a:pt x="196" y="82"/>
                  </a:cubicBezTo>
                  <a:cubicBezTo>
                    <a:pt x="199" y="85"/>
                    <a:pt x="206" y="80"/>
                    <a:pt x="210" y="75"/>
                  </a:cubicBezTo>
                  <a:cubicBezTo>
                    <a:pt x="214" y="71"/>
                    <a:pt x="220" y="71"/>
                    <a:pt x="220" y="69"/>
                  </a:cubicBezTo>
                  <a:cubicBezTo>
                    <a:pt x="220" y="66"/>
                    <a:pt x="216" y="65"/>
                    <a:pt x="212" y="67"/>
                  </a:cubicBezTo>
                  <a:cubicBezTo>
                    <a:pt x="209" y="68"/>
                    <a:pt x="200" y="67"/>
                    <a:pt x="203" y="65"/>
                  </a:cubicBezTo>
                  <a:cubicBezTo>
                    <a:pt x="206" y="62"/>
                    <a:pt x="205" y="60"/>
                    <a:pt x="201" y="60"/>
                  </a:cubicBezTo>
                  <a:cubicBezTo>
                    <a:pt x="196" y="61"/>
                    <a:pt x="188" y="58"/>
                    <a:pt x="192" y="57"/>
                  </a:cubicBezTo>
                  <a:cubicBezTo>
                    <a:pt x="196" y="55"/>
                    <a:pt x="189" y="50"/>
                    <a:pt x="186" y="51"/>
                  </a:cubicBezTo>
                  <a:cubicBezTo>
                    <a:pt x="182" y="51"/>
                    <a:pt x="183" y="47"/>
                    <a:pt x="184" y="44"/>
                  </a:cubicBezTo>
                  <a:cubicBezTo>
                    <a:pt x="184" y="41"/>
                    <a:pt x="174" y="40"/>
                    <a:pt x="176" y="39"/>
                  </a:cubicBezTo>
                  <a:cubicBezTo>
                    <a:pt x="178" y="38"/>
                    <a:pt x="171" y="36"/>
                    <a:pt x="170" y="38"/>
                  </a:cubicBezTo>
                  <a:cubicBezTo>
                    <a:pt x="168" y="40"/>
                    <a:pt x="165" y="39"/>
                    <a:pt x="165" y="36"/>
                  </a:cubicBezTo>
                  <a:cubicBezTo>
                    <a:pt x="165" y="33"/>
                    <a:pt x="158" y="34"/>
                    <a:pt x="155" y="34"/>
                  </a:cubicBezTo>
                  <a:cubicBezTo>
                    <a:pt x="152" y="35"/>
                    <a:pt x="153" y="28"/>
                    <a:pt x="150" y="26"/>
                  </a:cubicBezTo>
                  <a:cubicBezTo>
                    <a:pt x="147" y="23"/>
                    <a:pt x="143" y="30"/>
                    <a:pt x="141" y="30"/>
                  </a:cubicBezTo>
                  <a:cubicBezTo>
                    <a:pt x="139" y="29"/>
                    <a:pt x="143" y="25"/>
                    <a:pt x="144" y="22"/>
                  </a:cubicBezTo>
                  <a:cubicBezTo>
                    <a:pt x="145" y="19"/>
                    <a:pt x="134" y="15"/>
                    <a:pt x="132" y="18"/>
                  </a:cubicBezTo>
                  <a:cubicBezTo>
                    <a:pt x="131" y="21"/>
                    <a:pt x="129" y="13"/>
                    <a:pt x="126" y="12"/>
                  </a:cubicBezTo>
                  <a:cubicBezTo>
                    <a:pt x="124" y="12"/>
                    <a:pt x="126" y="17"/>
                    <a:pt x="124" y="18"/>
                  </a:cubicBezTo>
                  <a:cubicBezTo>
                    <a:pt x="121" y="18"/>
                    <a:pt x="118" y="21"/>
                    <a:pt x="122" y="23"/>
                  </a:cubicBezTo>
                  <a:cubicBezTo>
                    <a:pt x="126" y="26"/>
                    <a:pt x="130" y="38"/>
                    <a:pt x="129" y="40"/>
                  </a:cubicBezTo>
                  <a:cubicBezTo>
                    <a:pt x="129" y="42"/>
                    <a:pt x="117" y="31"/>
                    <a:pt x="117" y="26"/>
                  </a:cubicBezTo>
                  <a:cubicBezTo>
                    <a:pt x="116" y="21"/>
                    <a:pt x="110" y="16"/>
                    <a:pt x="109" y="20"/>
                  </a:cubicBezTo>
                  <a:cubicBezTo>
                    <a:pt x="107" y="24"/>
                    <a:pt x="103" y="25"/>
                    <a:pt x="104" y="29"/>
                  </a:cubicBezTo>
                  <a:cubicBezTo>
                    <a:pt x="106" y="33"/>
                    <a:pt x="101" y="34"/>
                    <a:pt x="101" y="31"/>
                  </a:cubicBezTo>
                  <a:cubicBezTo>
                    <a:pt x="101" y="28"/>
                    <a:pt x="95" y="25"/>
                    <a:pt x="93" y="24"/>
                  </a:cubicBezTo>
                  <a:cubicBezTo>
                    <a:pt x="91" y="24"/>
                    <a:pt x="99" y="23"/>
                    <a:pt x="102" y="21"/>
                  </a:cubicBezTo>
                  <a:cubicBezTo>
                    <a:pt x="106" y="19"/>
                    <a:pt x="99" y="17"/>
                    <a:pt x="96" y="19"/>
                  </a:cubicBezTo>
                  <a:cubicBezTo>
                    <a:pt x="93" y="21"/>
                    <a:pt x="88" y="17"/>
                    <a:pt x="86" y="20"/>
                  </a:cubicBezTo>
                  <a:cubicBezTo>
                    <a:pt x="84" y="23"/>
                    <a:pt x="82" y="20"/>
                    <a:pt x="78" y="19"/>
                  </a:cubicBezTo>
                  <a:cubicBezTo>
                    <a:pt x="75" y="19"/>
                    <a:pt x="72" y="24"/>
                    <a:pt x="69" y="23"/>
                  </a:cubicBezTo>
                  <a:cubicBezTo>
                    <a:pt x="67" y="22"/>
                    <a:pt x="65" y="28"/>
                    <a:pt x="69" y="35"/>
                  </a:cubicBezTo>
                  <a:cubicBezTo>
                    <a:pt x="73" y="41"/>
                    <a:pt x="76" y="33"/>
                    <a:pt x="81" y="34"/>
                  </a:cubicBezTo>
                  <a:close/>
                  <a:moveTo>
                    <a:pt x="71" y="54"/>
                  </a:moveTo>
                  <a:cubicBezTo>
                    <a:pt x="74" y="55"/>
                    <a:pt x="76" y="60"/>
                    <a:pt x="79" y="59"/>
                  </a:cubicBezTo>
                  <a:cubicBezTo>
                    <a:pt x="80" y="59"/>
                    <a:pt x="75" y="53"/>
                    <a:pt x="71" y="50"/>
                  </a:cubicBezTo>
                  <a:cubicBezTo>
                    <a:pt x="68" y="46"/>
                    <a:pt x="68" y="43"/>
                    <a:pt x="64" y="44"/>
                  </a:cubicBezTo>
                  <a:cubicBezTo>
                    <a:pt x="59" y="45"/>
                    <a:pt x="68" y="53"/>
                    <a:pt x="71" y="54"/>
                  </a:cubicBezTo>
                  <a:close/>
                  <a:moveTo>
                    <a:pt x="150" y="13"/>
                  </a:moveTo>
                  <a:cubicBezTo>
                    <a:pt x="153" y="15"/>
                    <a:pt x="147" y="15"/>
                    <a:pt x="149" y="18"/>
                  </a:cubicBezTo>
                  <a:cubicBezTo>
                    <a:pt x="157" y="25"/>
                    <a:pt x="186" y="17"/>
                    <a:pt x="190" y="19"/>
                  </a:cubicBezTo>
                  <a:cubicBezTo>
                    <a:pt x="194" y="21"/>
                    <a:pt x="165" y="24"/>
                    <a:pt x="167" y="27"/>
                  </a:cubicBezTo>
                  <a:cubicBezTo>
                    <a:pt x="168" y="30"/>
                    <a:pt x="191" y="32"/>
                    <a:pt x="193" y="30"/>
                  </a:cubicBezTo>
                  <a:cubicBezTo>
                    <a:pt x="195" y="28"/>
                    <a:pt x="199" y="34"/>
                    <a:pt x="207" y="35"/>
                  </a:cubicBezTo>
                  <a:cubicBezTo>
                    <a:pt x="214" y="35"/>
                    <a:pt x="214" y="32"/>
                    <a:pt x="219" y="32"/>
                  </a:cubicBezTo>
                  <a:cubicBezTo>
                    <a:pt x="225" y="31"/>
                    <a:pt x="234" y="29"/>
                    <a:pt x="234" y="25"/>
                  </a:cubicBezTo>
                  <a:cubicBezTo>
                    <a:pt x="234" y="22"/>
                    <a:pt x="251" y="18"/>
                    <a:pt x="249" y="13"/>
                  </a:cubicBezTo>
                  <a:cubicBezTo>
                    <a:pt x="248" y="7"/>
                    <a:pt x="232" y="11"/>
                    <a:pt x="227" y="9"/>
                  </a:cubicBezTo>
                  <a:cubicBezTo>
                    <a:pt x="223" y="6"/>
                    <a:pt x="212" y="3"/>
                    <a:pt x="210" y="7"/>
                  </a:cubicBezTo>
                  <a:cubicBezTo>
                    <a:pt x="209" y="10"/>
                    <a:pt x="206" y="11"/>
                    <a:pt x="204" y="10"/>
                  </a:cubicBezTo>
                  <a:cubicBezTo>
                    <a:pt x="203" y="8"/>
                    <a:pt x="205" y="0"/>
                    <a:pt x="198" y="3"/>
                  </a:cubicBezTo>
                  <a:cubicBezTo>
                    <a:pt x="190" y="5"/>
                    <a:pt x="197" y="13"/>
                    <a:pt x="196" y="14"/>
                  </a:cubicBezTo>
                  <a:cubicBezTo>
                    <a:pt x="194" y="15"/>
                    <a:pt x="187" y="12"/>
                    <a:pt x="187" y="9"/>
                  </a:cubicBezTo>
                  <a:cubicBezTo>
                    <a:pt x="186" y="5"/>
                    <a:pt x="178" y="12"/>
                    <a:pt x="177" y="8"/>
                  </a:cubicBezTo>
                  <a:cubicBezTo>
                    <a:pt x="176" y="4"/>
                    <a:pt x="167" y="1"/>
                    <a:pt x="165" y="1"/>
                  </a:cubicBezTo>
                  <a:cubicBezTo>
                    <a:pt x="163" y="1"/>
                    <a:pt x="167" y="4"/>
                    <a:pt x="166" y="6"/>
                  </a:cubicBezTo>
                  <a:cubicBezTo>
                    <a:pt x="165" y="8"/>
                    <a:pt x="160" y="4"/>
                    <a:pt x="158" y="4"/>
                  </a:cubicBezTo>
                  <a:cubicBezTo>
                    <a:pt x="156" y="4"/>
                    <a:pt x="159" y="8"/>
                    <a:pt x="158" y="10"/>
                  </a:cubicBezTo>
                  <a:cubicBezTo>
                    <a:pt x="157" y="12"/>
                    <a:pt x="153" y="4"/>
                    <a:pt x="149" y="4"/>
                  </a:cubicBezTo>
                  <a:cubicBezTo>
                    <a:pt x="146" y="4"/>
                    <a:pt x="147" y="8"/>
                    <a:pt x="145" y="8"/>
                  </a:cubicBezTo>
                  <a:cubicBezTo>
                    <a:pt x="142" y="9"/>
                    <a:pt x="148" y="12"/>
                    <a:pt x="150" y="13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146" name="Freeform 140"/>
            <p:cNvSpPr>
              <a:spLocks/>
            </p:cNvSpPr>
            <p:nvPr/>
          </p:nvSpPr>
          <p:spPr bwMode="auto">
            <a:xfrm>
              <a:off x="8408988" y="1651000"/>
              <a:ext cx="73025" cy="26988"/>
            </a:xfrm>
            <a:custGeom>
              <a:avLst/>
              <a:gdLst/>
              <a:ahLst/>
              <a:cxnLst>
                <a:cxn ang="0">
                  <a:pos x="17" y="2"/>
                </a:cxn>
                <a:cxn ang="0">
                  <a:pos x="3" y="6"/>
                </a:cxn>
                <a:cxn ang="0">
                  <a:pos x="24" y="11"/>
                </a:cxn>
                <a:cxn ang="0">
                  <a:pos x="38" y="9"/>
                </a:cxn>
                <a:cxn ang="0">
                  <a:pos x="17" y="2"/>
                </a:cxn>
              </a:cxnLst>
              <a:rect l="0" t="0" r="r" b="b"/>
              <a:pathLst>
                <a:path w="38" h="14">
                  <a:moveTo>
                    <a:pt x="17" y="2"/>
                  </a:moveTo>
                  <a:cubicBezTo>
                    <a:pt x="15" y="3"/>
                    <a:pt x="0" y="2"/>
                    <a:pt x="3" y="6"/>
                  </a:cubicBezTo>
                  <a:cubicBezTo>
                    <a:pt x="6" y="9"/>
                    <a:pt x="18" y="7"/>
                    <a:pt x="24" y="11"/>
                  </a:cubicBezTo>
                  <a:cubicBezTo>
                    <a:pt x="30" y="14"/>
                    <a:pt x="38" y="11"/>
                    <a:pt x="38" y="9"/>
                  </a:cubicBezTo>
                  <a:cubicBezTo>
                    <a:pt x="38" y="6"/>
                    <a:pt x="19" y="0"/>
                    <a:pt x="17" y="2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147" name="Freeform 141"/>
            <p:cNvSpPr>
              <a:spLocks noEditPoints="1"/>
            </p:cNvSpPr>
            <p:nvPr/>
          </p:nvSpPr>
          <p:spPr bwMode="auto">
            <a:xfrm>
              <a:off x="7131050" y="2195513"/>
              <a:ext cx="369888" cy="368300"/>
            </a:xfrm>
            <a:custGeom>
              <a:avLst/>
              <a:gdLst/>
              <a:ahLst/>
              <a:cxnLst>
                <a:cxn ang="0">
                  <a:pos x="171" y="24"/>
                </a:cxn>
                <a:cxn ang="0">
                  <a:pos x="139" y="9"/>
                </a:cxn>
                <a:cxn ang="0">
                  <a:pos x="135" y="31"/>
                </a:cxn>
                <a:cxn ang="0">
                  <a:pos x="121" y="41"/>
                </a:cxn>
                <a:cxn ang="0">
                  <a:pos x="119" y="57"/>
                </a:cxn>
                <a:cxn ang="0">
                  <a:pos x="131" y="53"/>
                </a:cxn>
                <a:cxn ang="0">
                  <a:pos x="134" y="44"/>
                </a:cxn>
                <a:cxn ang="0">
                  <a:pos x="158" y="45"/>
                </a:cxn>
                <a:cxn ang="0">
                  <a:pos x="180" y="32"/>
                </a:cxn>
                <a:cxn ang="0">
                  <a:pos x="182" y="21"/>
                </a:cxn>
                <a:cxn ang="0">
                  <a:pos x="119" y="82"/>
                </a:cxn>
                <a:cxn ang="0">
                  <a:pos x="106" y="108"/>
                </a:cxn>
                <a:cxn ang="0">
                  <a:pos x="89" y="112"/>
                </a:cxn>
                <a:cxn ang="0">
                  <a:pos x="73" y="132"/>
                </a:cxn>
                <a:cxn ang="0">
                  <a:pos x="53" y="136"/>
                </a:cxn>
                <a:cxn ang="0">
                  <a:pos x="19" y="150"/>
                </a:cxn>
                <a:cxn ang="0">
                  <a:pos x="31" y="154"/>
                </a:cxn>
                <a:cxn ang="0">
                  <a:pos x="64" y="157"/>
                </a:cxn>
                <a:cxn ang="0">
                  <a:pos x="81" y="149"/>
                </a:cxn>
                <a:cxn ang="0">
                  <a:pos x="99" y="146"/>
                </a:cxn>
                <a:cxn ang="0">
                  <a:pos x="114" y="140"/>
                </a:cxn>
                <a:cxn ang="0">
                  <a:pos x="128" y="122"/>
                </a:cxn>
                <a:cxn ang="0">
                  <a:pos x="141" y="93"/>
                </a:cxn>
                <a:cxn ang="0">
                  <a:pos x="121" y="67"/>
                </a:cxn>
                <a:cxn ang="0">
                  <a:pos x="37" y="156"/>
                </a:cxn>
                <a:cxn ang="0">
                  <a:pos x="42" y="168"/>
                </a:cxn>
                <a:cxn ang="0">
                  <a:pos x="59" y="155"/>
                </a:cxn>
                <a:cxn ang="0">
                  <a:pos x="25" y="166"/>
                </a:cxn>
                <a:cxn ang="0">
                  <a:pos x="7" y="163"/>
                </a:cxn>
                <a:cxn ang="0">
                  <a:pos x="8" y="168"/>
                </a:cxn>
                <a:cxn ang="0">
                  <a:pos x="14" y="193"/>
                </a:cxn>
                <a:cxn ang="0">
                  <a:pos x="25" y="166"/>
                </a:cxn>
              </a:cxnLst>
              <a:rect l="0" t="0" r="r" b="b"/>
              <a:pathLst>
                <a:path w="193" h="193">
                  <a:moveTo>
                    <a:pt x="182" y="21"/>
                  </a:moveTo>
                  <a:cubicBezTo>
                    <a:pt x="180" y="18"/>
                    <a:pt x="176" y="23"/>
                    <a:pt x="171" y="24"/>
                  </a:cubicBezTo>
                  <a:cubicBezTo>
                    <a:pt x="166" y="25"/>
                    <a:pt x="150" y="12"/>
                    <a:pt x="146" y="6"/>
                  </a:cubicBezTo>
                  <a:cubicBezTo>
                    <a:pt x="142" y="0"/>
                    <a:pt x="136" y="5"/>
                    <a:pt x="139" y="9"/>
                  </a:cubicBezTo>
                  <a:cubicBezTo>
                    <a:pt x="142" y="13"/>
                    <a:pt x="138" y="15"/>
                    <a:pt x="138" y="21"/>
                  </a:cubicBezTo>
                  <a:cubicBezTo>
                    <a:pt x="138" y="27"/>
                    <a:pt x="134" y="27"/>
                    <a:pt x="135" y="31"/>
                  </a:cubicBezTo>
                  <a:cubicBezTo>
                    <a:pt x="136" y="35"/>
                    <a:pt x="130" y="34"/>
                    <a:pt x="126" y="35"/>
                  </a:cubicBezTo>
                  <a:cubicBezTo>
                    <a:pt x="122" y="35"/>
                    <a:pt x="126" y="39"/>
                    <a:pt x="121" y="41"/>
                  </a:cubicBezTo>
                  <a:cubicBezTo>
                    <a:pt x="117" y="43"/>
                    <a:pt x="117" y="47"/>
                    <a:pt x="119" y="48"/>
                  </a:cubicBezTo>
                  <a:cubicBezTo>
                    <a:pt x="122" y="49"/>
                    <a:pt x="120" y="54"/>
                    <a:pt x="119" y="57"/>
                  </a:cubicBezTo>
                  <a:cubicBezTo>
                    <a:pt x="119" y="60"/>
                    <a:pt x="122" y="57"/>
                    <a:pt x="125" y="54"/>
                  </a:cubicBezTo>
                  <a:cubicBezTo>
                    <a:pt x="128" y="51"/>
                    <a:pt x="130" y="56"/>
                    <a:pt x="131" y="53"/>
                  </a:cubicBezTo>
                  <a:cubicBezTo>
                    <a:pt x="132" y="50"/>
                    <a:pt x="124" y="48"/>
                    <a:pt x="124" y="45"/>
                  </a:cubicBezTo>
                  <a:cubicBezTo>
                    <a:pt x="125" y="41"/>
                    <a:pt x="130" y="46"/>
                    <a:pt x="134" y="44"/>
                  </a:cubicBezTo>
                  <a:cubicBezTo>
                    <a:pt x="138" y="42"/>
                    <a:pt x="146" y="43"/>
                    <a:pt x="151" y="48"/>
                  </a:cubicBezTo>
                  <a:cubicBezTo>
                    <a:pt x="156" y="52"/>
                    <a:pt x="157" y="50"/>
                    <a:pt x="158" y="45"/>
                  </a:cubicBezTo>
                  <a:cubicBezTo>
                    <a:pt x="159" y="40"/>
                    <a:pt x="167" y="37"/>
                    <a:pt x="174" y="37"/>
                  </a:cubicBezTo>
                  <a:cubicBezTo>
                    <a:pt x="182" y="37"/>
                    <a:pt x="183" y="34"/>
                    <a:pt x="180" y="32"/>
                  </a:cubicBezTo>
                  <a:cubicBezTo>
                    <a:pt x="178" y="30"/>
                    <a:pt x="193" y="21"/>
                    <a:pt x="193" y="18"/>
                  </a:cubicBezTo>
                  <a:cubicBezTo>
                    <a:pt x="192" y="15"/>
                    <a:pt x="185" y="24"/>
                    <a:pt x="182" y="21"/>
                  </a:cubicBezTo>
                  <a:close/>
                  <a:moveTo>
                    <a:pt x="121" y="67"/>
                  </a:moveTo>
                  <a:cubicBezTo>
                    <a:pt x="118" y="68"/>
                    <a:pt x="115" y="79"/>
                    <a:pt x="119" y="82"/>
                  </a:cubicBezTo>
                  <a:cubicBezTo>
                    <a:pt x="123" y="85"/>
                    <a:pt x="113" y="90"/>
                    <a:pt x="113" y="97"/>
                  </a:cubicBezTo>
                  <a:cubicBezTo>
                    <a:pt x="114" y="103"/>
                    <a:pt x="107" y="103"/>
                    <a:pt x="106" y="108"/>
                  </a:cubicBezTo>
                  <a:cubicBezTo>
                    <a:pt x="105" y="112"/>
                    <a:pt x="102" y="111"/>
                    <a:pt x="96" y="116"/>
                  </a:cubicBezTo>
                  <a:cubicBezTo>
                    <a:pt x="90" y="120"/>
                    <a:pt x="87" y="115"/>
                    <a:pt x="89" y="112"/>
                  </a:cubicBezTo>
                  <a:cubicBezTo>
                    <a:pt x="90" y="109"/>
                    <a:pt x="80" y="114"/>
                    <a:pt x="80" y="121"/>
                  </a:cubicBezTo>
                  <a:cubicBezTo>
                    <a:pt x="81" y="128"/>
                    <a:pt x="71" y="129"/>
                    <a:pt x="73" y="132"/>
                  </a:cubicBezTo>
                  <a:cubicBezTo>
                    <a:pt x="76" y="136"/>
                    <a:pt x="66" y="138"/>
                    <a:pt x="66" y="135"/>
                  </a:cubicBezTo>
                  <a:cubicBezTo>
                    <a:pt x="67" y="132"/>
                    <a:pt x="60" y="133"/>
                    <a:pt x="53" y="136"/>
                  </a:cubicBezTo>
                  <a:cubicBezTo>
                    <a:pt x="45" y="139"/>
                    <a:pt x="40" y="133"/>
                    <a:pt x="36" y="137"/>
                  </a:cubicBezTo>
                  <a:cubicBezTo>
                    <a:pt x="32" y="142"/>
                    <a:pt x="24" y="149"/>
                    <a:pt x="19" y="150"/>
                  </a:cubicBezTo>
                  <a:cubicBezTo>
                    <a:pt x="13" y="151"/>
                    <a:pt x="16" y="158"/>
                    <a:pt x="19" y="157"/>
                  </a:cubicBezTo>
                  <a:cubicBezTo>
                    <a:pt x="23" y="155"/>
                    <a:pt x="29" y="157"/>
                    <a:pt x="31" y="154"/>
                  </a:cubicBezTo>
                  <a:cubicBezTo>
                    <a:pt x="33" y="151"/>
                    <a:pt x="49" y="147"/>
                    <a:pt x="59" y="147"/>
                  </a:cubicBezTo>
                  <a:cubicBezTo>
                    <a:pt x="69" y="147"/>
                    <a:pt x="63" y="152"/>
                    <a:pt x="64" y="157"/>
                  </a:cubicBezTo>
                  <a:cubicBezTo>
                    <a:pt x="65" y="162"/>
                    <a:pt x="73" y="161"/>
                    <a:pt x="77" y="156"/>
                  </a:cubicBezTo>
                  <a:cubicBezTo>
                    <a:pt x="82" y="151"/>
                    <a:pt x="85" y="152"/>
                    <a:pt x="81" y="149"/>
                  </a:cubicBezTo>
                  <a:cubicBezTo>
                    <a:pt x="78" y="146"/>
                    <a:pt x="82" y="143"/>
                    <a:pt x="85" y="147"/>
                  </a:cubicBezTo>
                  <a:cubicBezTo>
                    <a:pt x="87" y="151"/>
                    <a:pt x="96" y="151"/>
                    <a:pt x="99" y="146"/>
                  </a:cubicBezTo>
                  <a:cubicBezTo>
                    <a:pt x="102" y="141"/>
                    <a:pt x="103" y="147"/>
                    <a:pt x="107" y="147"/>
                  </a:cubicBezTo>
                  <a:cubicBezTo>
                    <a:pt x="111" y="146"/>
                    <a:pt x="114" y="136"/>
                    <a:pt x="114" y="140"/>
                  </a:cubicBezTo>
                  <a:cubicBezTo>
                    <a:pt x="114" y="144"/>
                    <a:pt x="121" y="143"/>
                    <a:pt x="125" y="138"/>
                  </a:cubicBezTo>
                  <a:cubicBezTo>
                    <a:pt x="129" y="134"/>
                    <a:pt x="125" y="126"/>
                    <a:pt x="128" y="122"/>
                  </a:cubicBezTo>
                  <a:cubicBezTo>
                    <a:pt x="130" y="118"/>
                    <a:pt x="133" y="110"/>
                    <a:pt x="130" y="105"/>
                  </a:cubicBezTo>
                  <a:cubicBezTo>
                    <a:pt x="128" y="100"/>
                    <a:pt x="136" y="97"/>
                    <a:pt x="141" y="93"/>
                  </a:cubicBezTo>
                  <a:cubicBezTo>
                    <a:pt x="145" y="89"/>
                    <a:pt x="136" y="69"/>
                    <a:pt x="135" y="63"/>
                  </a:cubicBezTo>
                  <a:cubicBezTo>
                    <a:pt x="135" y="57"/>
                    <a:pt x="124" y="65"/>
                    <a:pt x="121" y="67"/>
                  </a:cubicBezTo>
                  <a:close/>
                  <a:moveTo>
                    <a:pt x="48" y="153"/>
                  </a:moveTo>
                  <a:cubicBezTo>
                    <a:pt x="46" y="157"/>
                    <a:pt x="42" y="155"/>
                    <a:pt x="37" y="156"/>
                  </a:cubicBezTo>
                  <a:cubicBezTo>
                    <a:pt x="32" y="157"/>
                    <a:pt x="32" y="170"/>
                    <a:pt x="35" y="171"/>
                  </a:cubicBezTo>
                  <a:cubicBezTo>
                    <a:pt x="38" y="172"/>
                    <a:pt x="41" y="172"/>
                    <a:pt x="42" y="168"/>
                  </a:cubicBezTo>
                  <a:cubicBezTo>
                    <a:pt x="43" y="164"/>
                    <a:pt x="48" y="163"/>
                    <a:pt x="51" y="165"/>
                  </a:cubicBezTo>
                  <a:cubicBezTo>
                    <a:pt x="55" y="166"/>
                    <a:pt x="59" y="160"/>
                    <a:pt x="59" y="155"/>
                  </a:cubicBezTo>
                  <a:cubicBezTo>
                    <a:pt x="59" y="150"/>
                    <a:pt x="49" y="150"/>
                    <a:pt x="48" y="153"/>
                  </a:cubicBezTo>
                  <a:close/>
                  <a:moveTo>
                    <a:pt x="25" y="166"/>
                  </a:moveTo>
                  <a:cubicBezTo>
                    <a:pt x="25" y="163"/>
                    <a:pt x="17" y="164"/>
                    <a:pt x="17" y="161"/>
                  </a:cubicBezTo>
                  <a:cubicBezTo>
                    <a:pt x="17" y="158"/>
                    <a:pt x="12" y="159"/>
                    <a:pt x="7" y="163"/>
                  </a:cubicBezTo>
                  <a:cubicBezTo>
                    <a:pt x="2" y="167"/>
                    <a:pt x="0" y="167"/>
                    <a:pt x="2" y="171"/>
                  </a:cubicBezTo>
                  <a:cubicBezTo>
                    <a:pt x="4" y="175"/>
                    <a:pt x="7" y="171"/>
                    <a:pt x="8" y="168"/>
                  </a:cubicBezTo>
                  <a:cubicBezTo>
                    <a:pt x="10" y="164"/>
                    <a:pt x="13" y="173"/>
                    <a:pt x="10" y="179"/>
                  </a:cubicBezTo>
                  <a:cubicBezTo>
                    <a:pt x="7" y="185"/>
                    <a:pt x="10" y="193"/>
                    <a:pt x="14" y="193"/>
                  </a:cubicBezTo>
                  <a:cubicBezTo>
                    <a:pt x="18" y="192"/>
                    <a:pt x="22" y="180"/>
                    <a:pt x="27" y="174"/>
                  </a:cubicBezTo>
                  <a:cubicBezTo>
                    <a:pt x="32" y="167"/>
                    <a:pt x="25" y="170"/>
                    <a:pt x="25" y="166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148" name="Freeform 142"/>
            <p:cNvSpPr>
              <a:spLocks noEditPoints="1"/>
            </p:cNvSpPr>
            <p:nvPr/>
          </p:nvSpPr>
          <p:spPr bwMode="auto">
            <a:xfrm>
              <a:off x="5954713" y="1971675"/>
              <a:ext cx="1293813" cy="896938"/>
            </a:xfrm>
            <a:custGeom>
              <a:avLst/>
              <a:gdLst/>
              <a:ahLst/>
              <a:cxnLst>
                <a:cxn ang="0">
                  <a:pos x="643" y="87"/>
                </a:cxn>
                <a:cxn ang="0">
                  <a:pos x="610" y="63"/>
                </a:cxn>
                <a:cxn ang="0">
                  <a:pos x="583" y="26"/>
                </a:cxn>
                <a:cxn ang="0">
                  <a:pos x="544" y="1"/>
                </a:cxn>
                <a:cxn ang="0">
                  <a:pos x="517" y="21"/>
                </a:cxn>
                <a:cxn ang="0">
                  <a:pos x="495" y="54"/>
                </a:cxn>
                <a:cxn ang="0">
                  <a:pos x="461" y="73"/>
                </a:cxn>
                <a:cxn ang="0">
                  <a:pos x="482" y="86"/>
                </a:cxn>
                <a:cxn ang="0">
                  <a:pos x="481" y="105"/>
                </a:cxn>
                <a:cxn ang="0">
                  <a:pos x="422" y="126"/>
                </a:cxn>
                <a:cxn ang="0">
                  <a:pos x="380" y="162"/>
                </a:cxn>
                <a:cxn ang="0">
                  <a:pos x="315" y="166"/>
                </a:cxn>
                <a:cxn ang="0">
                  <a:pos x="241" y="156"/>
                </a:cxn>
                <a:cxn ang="0">
                  <a:pos x="210" y="125"/>
                </a:cxn>
                <a:cxn ang="0">
                  <a:pos x="182" y="90"/>
                </a:cxn>
                <a:cxn ang="0">
                  <a:pos x="153" y="65"/>
                </a:cxn>
                <a:cxn ang="0">
                  <a:pos x="137" y="76"/>
                </a:cxn>
                <a:cxn ang="0">
                  <a:pos x="111" y="96"/>
                </a:cxn>
                <a:cxn ang="0">
                  <a:pos x="88" y="121"/>
                </a:cxn>
                <a:cxn ang="0">
                  <a:pos x="78" y="150"/>
                </a:cxn>
                <a:cxn ang="0">
                  <a:pos x="52" y="175"/>
                </a:cxn>
                <a:cxn ang="0">
                  <a:pos x="19" y="186"/>
                </a:cxn>
                <a:cxn ang="0">
                  <a:pos x="0" y="200"/>
                </a:cxn>
                <a:cxn ang="0">
                  <a:pos x="15" y="232"/>
                </a:cxn>
                <a:cxn ang="0">
                  <a:pos x="39" y="254"/>
                </a:cxn>
                <a:cxn ang="0">
                  <a:pos x="59" y="247"/>
                </a:cxn>
                <a:cxn ang="0">
                  <a:pos x="56" y="276"/>
                </a:cxn>
                <a:cxn ang="0">
                  <a:pos x="56" y="304"/>
                </a:cxn>
                <a:cxn ang="0">
                  <a:pos x="77" y="322"/>
                </a:cxn>
                <a:cxn ang="0">
                  <a:pos x="138" y="347"/>
                </a:cxn>
                <a:cxn ang="0">
                  <a:pos x="162" y="353"/>
                </a:cxn>
                <a:cxn ang="0">
                  <a:pos x="183" y="347"/>
                </a:cxn>
                <a:cxn ang="0">
                  <a:pos x="210" y="340"/>
                </a:cxn>
                <a:cxn ang="0">
                  <a:pos x="243" y="340"/>
                </a:cxn>
                <a:cxn ang="0">
                  <a:pos x="261" y="352"/>
                </a:cxn>
                <a:cxn ang="0">
                  <a:pos x="256" y="395"/>
                </a:cxn>
                <a:cxn ang="0">
                  <a:pos x="274" y="419"/>
                </a:cxn>
                <a:cxn ang="0">
                  <a:pos x="298" y="430"/>
                </a:cxn>
                <a:cxn ang="0">
                  <a:pos x="316" y="412"/>
                </a:cxn>
                <a:cxn ang="0">
                  <a:pos x="352" y="410"/>
                </a:cxn>
                <a:cxn ang="0">
                  <a:pos x="375" y="425"/>
                </a:cxn>
                <a:cxn ang="0">
                  <a:pos x="393" y="440"/>
                </a:cxn>
                <a:cxn ang="0">
                  <a:pos x="445" y="413"/>
                </a:cxn>
                <a:cxn ang="0">
                  <a:pos x="484" y="392"/>
                </a:cxn>
                <a:cxn ang="0">
                  <a:pos x="504" y="368"/>
                </a:cxn>
                <a:cxn ang="0">
                  <a:pos x="523" y="345"/>
                </a:cxn>
                <a:cxn ang="0">
                  <a:pos x="527" y="323"/>
                </a:cxn>
                <a:cxn ang="0">
                  <a:pos x="522" y="306"/>
                </a:cxn>
                <a:cxn ang="0">
                  <a:pos x="519" y="290"/>
                </a:cxn>
                <a:cxn ang="0">
                  <a:pos x="505" y="252"/>
                </a:cxn>
                <a:cxn ang="0">
                  <a:pos x="536" y="234"/>
                </a:cxn>
                <a:cxn ang="0">
                  <a:pos x="496" y="223"/>
                </a:cxn>
                <a:cxn ang="0">
                  <a:pos x="512" y="192"/>
                </a:cxn>
                <a:cxn ang="0">
                  <a:pos x="529" y="208"/>
                </a:cxn>
                <a:cxn ang="0">
                  <a:pos x="580" y="179"/>
                </a:cxn>
                <a:cxn ang="0">
                  <a:pos x="606" y="168"/>
                </a:cxn>
                <a:cxn ang="0">
                  <a:pos x="633" y="157"/>
                </a:cxn>
                <a:cxn ang="0">
                  <a:pos x="636" y="127"/>
                </a:cxn>
                <a:cxn ang="0">
                  <a:pos x="667" y="107"/>
                </a:cxn>
                <a:cxn ang="0">
                  <a:pos x="516" y="418"/>
                </a:cxn>
                <a:cxn ang="0">
                  <a:pos x="380" y="460"/>
                </a:cxn>
              </a:cxnLst>
              <a:rect l="0" t="0" r="r" b="b"/>
              <a:pathLst>
                <a:path w="677" h="469">
                  <a:moveTo>
                    <a:pt x="673" y="83"/>
                  </a:moveTo>
                  <a:cubicBezTo>
                    <a:pt x="673" y="77"/>
                    <a:pt x="666" y="79"/>
                    <a:pt x="664" y="81"/>
                  </a:cubicBezTo>
                  <a:cubicBezTo>
                    <a:pt x="662" y="83"/>
                    <a:pt x="655" y="81"/>
                    <a:pt x="653" y="85"/>
                  </a:cubicBezTo>
                  <a:cubicBezTo>
                    <a:pt x="651" y="89"/>
                    <a:pt x="648" y="87"/>
                    <a:pt x="643" y="87"/>
                  </a:cubicBezTo>
                  <a:cubicBezTo>
                    <a:pt x="638" y="88"/>
                    <a:pt x="632" y="86"/>
                    <a:pt x="632" y="83"/>
                  </a:cubicBezTo>
                  <a:cubicBezTo>
                    <a:pt x="632" y="80"/>
                    <a:pt x="629" y="77"/>
                    <a:pt x="630" y="73"/>
                  </a:cubicBezTo>
                  <a:cubicBezTo>
                    <a:pt x="630" y="70"/>
                    <a:pt x="625" y="71"/>
                    <a:pt x="622" y="68"/>
                  </a:cubicBezTo>
                  <a:cubicBezTo>
                    <a:pt x="618" y="65"/>
                    <a:pt x="612" y="62"/>
                    <a:pt x="610" y="63"/>
                  </a:cubicBezTo>
                  <a:cubicBezTo>
                    <a:pt x="609" y="64"/>
                    <a:pt x="605" y="59"/>
                    <a:pt x="599" y="59"/>
                  </a:cubicBezTo>
                  <a:cubicBezTo>
                    <a:pt x="594" y="59"/>
                    <a:pt x="594" y="55"/>
                    <a:pt x="595" y="53"/>
                  </a:cubicBezTo>
                  <a:cubicBezTo>
                    <a:pt x="596" y="50"/>
                    <a:pt x="590" y="43"/>
                    <a:pt x="589" y="39"/>
                  </a:cubicBezTo>
                  <a:cubicBezTo>
                    <a:pt x="588" y="35"/>
                    <a:pt x="584" y="34"/>
                    <a:pt x="583" y="26"/>
                  </a:cubicBezTo>
                  <a:cubicBezTo>
                    <a:pt x="581" y="17"/>
                    <a:pt x="576" y="19"/>
                    <a:pt x="577" y="15"/>
                  </a:cubicBezTo>
                  <a:cubicBezTo>
                    <a:pt x="578" y="11"/>
                    <a:pt x="572" y="9"/>
                    <a:pt x="570" y="7"/>
                  </a:cubicBezTo>
                  <a:cubicBezTo>
                    <a:pt x="568" y="5"/>
                    <a:pt x="561" y="6"/>
                    <a:pt x="556" y="3"/>
                  </a:cubicBezTo>
                  <a:cubicBezTo>
                    <a:pt x="551" y="0"/>
                    <a:pt x="548" y="2"/>
                    <a:pt x="544" y="1"/>
                  </a:cubicBezTo>
                  <a:cubicBezTo>
                    <a:pt x="539" y="0"/>
                    <a:pt x="528" y="2"/>
                    <a:pt x="527" y="2"/>
                  </a:cubicBezTo>
                  <a:cubicBezTo>
                    <a:pt x="526" y="2"/>
                    <a:pt x="517" y="1"/>
                    <a:pt x="513" y="7"/>
                  </a:cubicBezTo>
                  <a:cubicBezTo>
                    <a:pt x="508" y="13"/>
                    <a:pt x="512" y="13"/>
                    <a:pt x="514" y="13"/>
                  </a:cubicBezTo>
                  <a:cubicBezTo>
                    <a:pt x="516" y="13"/>
                    <a:pt x="517" y="19"/>
                    <a:pt x="517" y="21"/>
                  </a:cubicBezTo>
                  <a:cubicBezTo>
                    <a:pt x="517" y="23"/>
                    <a:pt x="514" y="26"/>
                    <a:pt x="512" y="27"/>
                  </a:cubicBezTo>
                  <a:cubicBezTo>
                    <a:pt x="510" y="27"/>
                    <a:pt x="506" y="35"/>
                    <a:pt x="505" y="37"/>
                  </a:cubicBezTo>
                  <a:cubicBezTo>
                    <a:pt x="504" y="40"/>
                    <a:pt x="499" y="47"/>
                    <a:pt x="500" y="49"/>
                  </a:cubicBezTo>
                  <a:cubicBezTo>
                    <a:pt x="500" y="51"/>
                    <a:pt x="497" y="54"/>
                    <a:pt x="495" y="54"/>
                  </a:cubicBezTo>
                  <a:cubicBezTo>
                    <a:pt x="492" y="54"/>
                    <a:pt x="486" y="59"/>
                    <a:pt x="484" y="60"/>
                  </a:cubicBezTo>
                  <a:cubicBezTo>
                    <a:pt x="482" y="60"/>
                    <a:pt x="474" y="59"/>
                    <a:pt x="473" y="57"/>
                  </a:cubicBezTo>
                  <a:cubicBezTo>
                    <a:pt x="473" y="56"/>
                    <a:pt x="472" y="55"/>
                    <a:pt x="471" y="55"/>
                  </a:cubicBezTo>
                  <a:cubicBezTo>
                    <a:pt x="461" y="73"/>
                    <a:pt x="461" y="73"/>
                    <a:pt x="461" y="73"/>
                  </a:cubicBezTo>
                  <a:cubicBezTo>
                    <a:pt x="461" y="78"/>
                    <a:pt x="461" y="78"/>
                    <a:pt x="461" y="78"/>
                  </a:cubicBezTo>
                  <a:cubicBezTo>
                    <a:pt x="461" y="78"/>
                    <a:pt x="455" y="80"/>
                    <a:pt x="459" y="84"/>
                  </a:cubicBezTo>
                  <a:cubicBezTo>
                    <a:pt x="464" y="89"/>
                    <a:pt x="464" y="85"/>
                    <a:pt x="471" y="85"/>
                  </a:cubicBezTo>
                  <a:cubicBezTo>
                    <a:pt x="477" y="85"/>
                    <a:pt x="480" y="90"/>
                    <a:pt x="482" y="86"/>
                  </a:cubicBezTo>
                  <a:cubicBezTo>
                    <a:pt x="483" y="83"/>
                    <a:pt x="489" y="81"/>
                    <a:pt x="493" y="85"/>
                  </a:cubicBezTo>
                  <a:cubicBezTo>
                    <a:pt x="496" y="89"/>
                    <a:pt x="508" y="97"/>
                    <a:pt x="507" y="100"/>
                  </a:cubicBezTo>
                  <a:cubicBezTo>
                    <a:pt x="507" y="104"/>
                    <a:pt x="500" y="103"/>
                    <a:pt x="496" y="102"/>
                  </a:cubicBezTo>
                  <a:cubicBezTo>
                    <a:pt x="491" y="100"/>
                    <a:pt x="485" y="105"/>
                    <a:pt x="481" y="105"/>
                  </a:cubicBezTo>
                  <a:cubicBezTo>
                    <a:pt x="477" y="105"/>
                    <a:pt x="472" y="106"/>
                    <a:pt x="467" y="110"/>
                  </a:cubicBezTo>
                  <a:cubicBezTo>
                    <a:pt x="463" y="115"/>
                    <a:pt x="464" y="119"/>
                    <a:pt x="457" y="120"/>
                  </a:cubicBezTo>
                  <a:cubicBezTo>
                    <a:pt x="451" y="121"/>
                    <a:pt x="448" y="120"/>
                    <a:pt x="440" y="125"/>
                  </a:cubicBezTo>
                  <a:cubicBezTo>
                    <a:pt x="433" y="130"/>
                    <a:pt x="425" y="128"/>
                    <a:pt x="422" y="126"/>
                  </a:cubicBezTo>
                  <a:cubicBezTo>
                    <a:pt x="419" y="125"/>
                    <a:pt x="414" y="124"/>
                    <a:pt x="411" y="129"/>
                  </a:cubicBezTo>
                  <a:cubicBezTo>
                    <a:pt x="408" y="134"/>
                    <a:pt x="415" y="137"/>
                    <a:pt x="414" y="142"/>
                  </a:cubicBezTo>
                  <a:cubicBezTo>
                    <a:pt x="414" y="148"/>
                    <a:pt x="406" y="147"/>
                    <a:pt x="400" y="153"/>
                  </a:cubicBezTo>
                  <a:cubicBezTo>
                    <a:pt x="395" y="160"/>
                    <a:pt x="385" y="163"/>
                    <a:pt x="380" y="162"/>
                  </a:cubicBezTo>
                  <a:cubicBezTo>
                    <a:pt x="375" y="161"/>
                    <a:pt x="364" y="158"/>
                    <a:pt x="355" y="163"/>
                  </a:cubicBezTo>
                  <a:cubicBezTo>
                    <a:pt x="345" y="167"/>
                    <a:pt x="339" y="174"/>
                    <a:pt x="335" y="173"/>
                  </a:cubicBezTo>
                  <a:cubicBezTo>
                    <a:pt x="332" y="172"/>
                    <a:pt x="332" y="168"/>
                    <a:pt x="326" y="169"/>
                  </a:cubicBezTo>
                  <a:cubicBezTo>
                    <a:pt x="321" y="169"/>
                    <a:pt x="318" y="168"/>
                    <a:pt x="315" y="166"/>
                  </a:cubicBezTo>
                  <a:cubicBezTo>
                    <a:pt x="311" y="163"/>
                    <a:pt x="308" y="167"/>
                    <a:pt x="302" y="163"/>
                  </a:cubicBezTo>
                  <a:cubicBezTo>
                    <a:pt x="297" y="158"/>
                    <a:pt x="286" y="159"/>
                    <a:pt x="282" y="158"/>
                  </a:cubicBezTo>
                  <a:cubicBezTo>
                    <a:pt x="278" y="158"/>
                    <a:pt x="261" y="158"/>
                    <a:pt x="255" y="158"/>
                  </a:cubicBezTo>
                  <a:cubicBezTo>
                    <a:pt x="249" y="157"/>
                    <a:pt x="241" y="159"/>
                    <a:pt x="241" y="156"/>
                  </a:cubicBezTo>
                  <a:cubicBezTo>
                    <a:pt x="240" y="153"/>
                    <a:pt x="236" y="151"/>
                    <a:pt x="234" y="145"/>
                  </a:cubicBezTo>
                  <a:cubicBezTo>
                    <a:pt x="233" y="138"/>
                    <a:pt x="229" y="136"/>
                    <a:pt x="225" y="135"/>
                  </a:cubicBezTo>
                  <a:cubicBezTo>
                    <a:pt x="222" y="134"/>
                    <a:pt x="221" y="131"/>
                    <a:pt x="218" y="130"/>
                  </a:cubicBezTo>
                  <a:cubicBezTo>
                    <a:pt x="217" y="130"/>
                    <a:pt x="215" y="125"/>
                    <a:pt x="210" y="125"/>
                  </a:cubicBezTo>
                  <a:cubicBezTo>
                    <a:pt x="205" y="125"/>
                    <a:pt x="187" y="123"/>
                    <a:pt x="184" y="119"/>
                  </a:cubicBezTo>
                  <a:cubicBezTo>
                    <a:pt x="182" y="115"/>
                    <a:pt x="187" y="114"/>
                    <a:pt x="187" y="109"/>
                  </a:cubicBezTo>
                  <a:cubicBezTo>
                    <a:pt x="187" y="105"/>
                    <a:pt x="190" y="100"/>
                    <a:pt x="188" y="98"/>
                  </a:cubicBezTo>
                  <a:cubicBezTo>
                    <a:pt x="186" y="97"/>
                    <a:pt x="182" y="93"/>
                    <a:pt x="182" y="90"/>
                  </a:cubicBezTo>
                  <a:cubicBezTo>
                    <a:pt x="181" y="86"/>
                    <a:pt x="176" y="82"/>
                    <a:pt x="172" y="82"/>
                  </a:cubicBezTo>
                  <a:cubicBezTo>
                    <a:pt x="168" y="82"/>
                    <a:pt x="165" y="79"/>
                    <a:pt x="162" y="76"/>
                  </a:cubicBezTo>
                  <a:cubicBezTo>
                    <a:pt x="158" y="73"/>
                    <a:pt x="155" y="73"/>
                    <a:pt x="154" y="66"/>
                  </a:cubicBezTo>
                  <a:cubicBezTo>
                    <a:pt x="154" y="65"/>
                    <a:pt x="153" y="65"/>
                    <a:pt x="153" y="65"/>
                  </a:cubicBezTo>
                  <a:cubicBezTo>
                    <a:pt x="152" y="64"/>
                    <a:pt x="150" y="64"/>
                    <a:pt x="149" y="64"/>
                  </a:cubicBezTo>
                  <a:cubicBezTo>
                    <a:pt x="148" y="64"/>
                    <a:pt x="147" y="63"/>
                    <a:pt x="146" y="62"/>
                  </a:cubicBezTo>
                  <a:cubicBezTo>
                    <a:pt x="145" y="65"/>
                    <a:pt x="142" y="67"/>
                    <a:pt x="142" y="69"/>
                  </a:cubicBezTo>
                  <a:cubicBezTo>
                    <a:pt x="142" y="72"/>
                    <a:pt x="141" y="76"/>
                    <a:pt x="137" y="76"/>
                  </a:cubicBezTo>
                  <a:cubicBezTo>
                    <a:pt x="134" y="76"/>
                    <a:pt x="130" y="78"/>
                    <a:pt x="130" y="84"/>
                  </a:cubicBezTo>
                  <a:cubicBezTo>
                    <a:pt x="130" y="90"/>
                    <a:pt x="133" y="91"/>
                    <a:pt x="132" y="93"/>
                  </a:cubicBezTo>
                  <a:cubicBezTo>
                    <a:pt x="130" y="96"/>
                    <a:pt x="123" y="98"/>
                    <a:pt x="121" y="97"/>
                  </a:cubicBezTo>
                  <a:cubicBezTo>
                    <a:pt x="119" y="96"/>
                    <a:pt x="114" y="97"/>
                    <a:pt x="111" y="96"/>
                  </a:cubicBezTo>
                  <a:cubicBezTo>
                    <a:pt x="107" y="96"/>
                    <a:pt x="104" y="91"/>
                    <a:pt x="103" y="96"/>
                  </a:cubicBezTo>
                  <a:cubicBezTo>
                    <a:pt x="102" y="101"/>
                    <a:pt x="94" y="116"/>
                    <a:pt x="96" y="118"/>
                  </a:cubicBezTo>
                  <a:cubicBezTo>
                    <a:pt x="98" y="119"/>
                    <a:pt x="99" y="123"/>
                    <a:pt x="96" y="123"/>
                  </a:cubicBezTo>
                  <a:cubicBezTo>
                    <a:pt x="93" y="123"/>
                    <a:pt x="90" y="123"/>
                    <a:pt x="88" y="121"/>
                  </a:cubicBezTo>
                  <a:cubicBezTo>
                    <a:pt x="86" y="119"/>
                    <a:pt x="81" y="123"/>
                    <a:pt x="77" y="123"/>
                  </a:cubicBezTo>
                  <a:cubicBezTo>
                    <a:pt x="76" y="123"/>
                    <a:pt x="68" y="126"/>
                    <a:pt x="71" y="128"/>
                  </a:cubicBezTo>
                  <a:cubicBezTo>
                    <a:pt x="73" y="129"/>
                    <a:pt x="73" y="135"/>
                    <a:pt x="73" y="137"/>
                  </a:cubicBezTo>
                  <a:cubicBezTo>
                    <a:pt x="73" y="140"/>
                    <a:pt x="79" y="147"/>
                    <a:pt x="78" y="150"/>
                  </a:cubicBezTo>
                  <a:cubicBezTo>
                    <a:pt x="77" y="152"/>
                    <a:pt x="72" y="155"/>
                    <a:pt x="72" y="158"/>
                  </a:cubicBezTo>
                  <a:cubicBezTo>
                    <a:pt x="72" y="162"/>
                    <a:pt x="73" y="165"/>
                    <a:pt x="71" y="165"/>
                  </a:cubicBezTo>
                  <a:cubicBezTo>
                    <a:pt x="69" y="166"/>
                    <a:pt x="64" y="168"/>
                    <a:pt x="61" y="170"/>
                  </a:cubicBezTo>
                  <a:cubicBezTo>
                    <a:pt x="58" y="172"/>
                    <a:pt x="54" y="172"/>
                    <a:pt x="52" y="175"/>
                  </a:cubicBezTo>
                  <a:cubicBezTo>
                    <a:pt x="51" y="178"/>
                    <a:pt x="49" y="181"/>
                    <a:pt x="43" y="180"/>
                  </a:cubicBezTo>
                  <a:cubicBezTo>
                    <a:pt x="39" y="180"/>
                    <a:pt x="37" y="179"/>
                    <a:pt x="33" y="183"/>
                  </a:cubicBezTo>
                  <a:cubicBezTo>
                    <a:pt x="30" y="188"/>
                    <a:pt x="29" y="186"/>
                    <a:pt x="26" y="188"/>
                  </a:cubicBezTo>
                  <a:cubicBezTo>
                    <a:pt x="24" y="190"/>
                    <a:pt x="21" y="186"/>
                    <a:pt x="19" y="186"/>
                  </a:cubicBezTo>
                  <a:cubicBezTo>
                    <a:pt x="17" y="185"/>
                    <a:pt x="15" y="188"/>
                    <a:pt x="13" y="188"/>
                  </a:cubicBezTo>
                  <a:cubicBezTo>
                    <a:pt x="11" y="188"/>
                    <a:pt x="9" y="191"/>
                    <a:pt x="6" y="192"/>
                  </a:cubicBezTo>
                  <a:cubicBezTo>
                    <a:pt x="4" y="193"/>
                    <a:pt x="1" y="192"/>
                    <a:pt x="1" y="195"/>
                  </a:cubicBezTo>
                  <a:cubicBezTo>
                    <a:pt x="1" y="197"/>
                    <a:pt x="1" y="199"/>
                    <a:pt x="0" y="200"/>
                  </a:cubicBezTo>
                  <a:cubicBezTo>
                    <a:pt x="0" y="200"/>
                    <a:pt x="0" y="200"/>
                    <a:pt x="0" y="200"/>
                  </a:cubicBezTo>
                  <a:cubicBezTo>
                    <a:pt x="1" y="210"/>
                    <a:pt x="1" y="210"/>
                    <a:pt x="1" y="210"/>
                  </a:cubicBezTo>
                  <a:cubicBezTo>
                    <a:pt x="1" y="210"/>
                    <a:pt x="12" y="214"/>
                    <a:pt x="12" y="217"/>
                  </a:cubicBezTo>
                  <a:cubicBezTo>
                    <a:pt x="13" y="221"/>
                    <a:pt x="15" y="232"/>
                    <a:pt x="15" y="232"/>
                  </a:cubicBezTo>
                  <a:cubicBezTo>
                    <a:pt x="15" y="232"/>
                    <a:pt x="15" y="232"/>
                    <a:pt x="14" y="232"/>
                  </a:cubicBezTo>
                  <a:cubicBezTo>
                    <a:pt x="19" y="236"/>
                    <a:pt x="25" y="239"/>
                    <a:pt x="25" y="241"/>
                  </a:cubicBezTo>
                  <a:cubicBezTo>
                    <a:pt x="25" y="242"/>
                    <a:pt x="25" y="247"/>
                    <a:pt x="30" y="249"/>
                  </a:cubicBezTo>
                  <a:cubicBezTo>
                    <a:pt x="34" y="251"/>
                    <a:pt x="37" y="253"/>
                    <a:pt x="39" y="254"/>
                  </a:cubicBezTo>
                  <a:cubicBezTo>
                    <a:pt x="39" y="253"/>
                    <a:pt x="40" y="253"/>
                    <a:pt x="40" y="253"/>
                  </a:cubicBezTo>
                  <a:cubicBezTo>
                    <a:pt x="44" y="252"/>
                    <a:pt x="44" y="252"/>
                    <a:pt x="44" y="252"/>
                  </a:cubicBezTo>
                  <a:cubicBezTo>
                    <a:pt x="44" y="252"/>
                    <a:pt x="45" y="253"/>
                    <a:pt x="47" y="255"/>
                  </a:cubicBezTo>
                  <a:cubicBezTo>
                    <a:pt x="48" y="251"/>
                    <a:pt x="55" y="247"/>
                    <a:pt x="59" y="247"/>
                  </a:cubicBezTo>
                  <a:cubicBezTo>
                    <a:pt x="64" y="248"/>
                    <a:pt x="73" y="255"/>
                    <a:pt x="72" y="258"/>
                  </a:cubicBezTo>
                  <a:cubicBezTo>
                    <a:pt x="71" y="261"/>
                    <a:pt x="64" y="271"/>
                    <a:pt x="61" y="272"/>
                  </a:cubicBezTo>
                  <a:cubicBezTo>
                    <a:pt x="60" y="272"/>
                    <a:pt x="58" y="272"/>
                    <a:pt x="56" y="272"/>
                  </a:cubicBezTo>
                  <a:cubicBezTo>
                    <a:pt x="56" y="274"/>
                    <a:pt x="56" y="275"/>
                    <a:pt x="56" y="276"/>
                  </a:cubicBezTo>
                  <a:cubicBezTo>
                    <a:pt x="56" y="278"/>
                    <a:pt x="60" y="282"/>
                    <a:pt x="62" y="286"/>
                  </a:cubicBezTo>
                  <a:cubicBezTo>
                    <a:pt x="64" y="290"/>
                    <a:pt x="58" y="292"/>
                    <a:pt x="55" y="290"/>
                  </a:cubicBezTo>
                  <a:cubicBezTo>
                    <a:pt x="52" y="287"/>
                    <a:pt x="51" y="292"/>
                    <a:pt x="52" y="295"/>
                  </a:cubicBezTo>
                  <a:cubicBezTo>
                    <a:pt x="54" y="297"/>
                    <a:pt x="53" y="303"/>
                    <a:pt x="56" y="304"/>
                  </a:cubicBezTo>
                  <a:cubicBezTo>
                    <a:pt x="60" y="304"/>
                    <a:pt x="62" y="310"/>
                    <a:pt x="66" y="310"/>
                  </a:cubicBezTo>
                  <a:cubicBezTo>
                    <a:pt x="69" y="310"/>
                    <a:pt x="73" y="316"/>
                    <a:pt x="73" y="316"/>
                  </a:cubicBezTo>
                  <a:cubicBezTo>
                    <a:pt x="73" y="316"/>
                    <a:pt x="77" y="319"/>
                    <a:pt x="77" y="321"/>
                  </a:cubicBezTo>
                  <a:cubicBezTo>
                    <a:pt x="77" y="321"/>
                    <a:pt x="77" y="321"/>
                    <a:pt x="77" y="322"/>
                  </a:cubicBezTo>
                  <a:cubicBezTo>
                    <a:pt x="81" y="321"/>
                    <a:pt x="84" y="321"/>
                    <a:pt x="84" y="320"/>
                  </a:cubicBezTo>
                  <a:cubicBezTo>
                    <a:pt x="85" y="318"/>
                    <a:pt x="90" y="318"/>
                    <a:pt x="93" y="321"/>
                  </a:cubicBezTo>
                  <a:cubicBezTo>
                    <a:pt x="97" y="325"/>
                    <a:pt x="111" y="334"/>
                    <a:pt x="116" y="338"/>
                  </a:cubicBezTo>
                  <a:cubicBezTo>
                    <a:pt x="121" y="342"/>
                    <a:pt x="134" y="347"/>
                    <a:pt x="138" y="347"/>
                  </a:cubicBezTo>
                  <a:cubicBezTo>
                    <a:pt x="142" y="347"/>
                    <a:pt x="146" y="350"/>
                    <a:pt x="153" y="350"/>
                  </a:cubicBezTo>
                  <a:cubicBezTo>
                    <a:pt x="154" y="349"/>
                    <a:pt x="154" y="350"/>
                    <a:pt x="155" y="350"/>
                  </a:cubicBezTo>
                  <a:cubicBezTo>
                    <a:pt x="156" y="349"/>
                    <a:pt x="158" y="349"/>
                    <a:pt x="159" y="347"/>
                  </a:cubicBezTo>
                  <a:cubicBezTo>
                    <a:pt x="161" y="344"/>
                    <a:pt x="163" y="349"/>
                    <a:pt x="162" y="353"/>
                  </a:cubicBezTo>
                  <a:cubicBezTo>
                    <a:pt x="162" y="354"/>
                    <a:pt x="162" y="356"/>
                    <a:pt x="163" y="358"/>
                  </a:cubicBezTo>
                  <a:cubicBezTo>
                    <a:pt x="164" y="356"/>
                    <a:pt x="165" y="355"/>
                    <a:pt x="166" y="353"/>
                  </a:cubicBezTo>
                  <a:cubicBezTo>
                    <a:pt x="168" y="347"/>
                    <a:pt x="171" y="348"/>
                    <a:pt x="174" y="346"/>
                  </a:cubicBezTo>
                  <a:cubicBezTo>
                    <a:pt x="176" y="344"/>
                    <a:pt x="178" y="345"/>
                    <a:pt x="183" y="347"/>
                  </a:cubicBezTo>
                  <a:cubicBezTo>
                    <a:pt x="187" y="350"/>
                    <a:pt x="189" y="345"/>
                    <a:pt x="196" y="351"/>
                  </a:cubicBezTo>
                  <a:cubicBezTo>
                    <a:pt x="197" y="350"/>
                    <a:pt x="199" y="349"/>
                    <a:pt x="200" y="349"/>
                  </a:cubicBezTo>
                  <a:cubicBezTo>
                    <a:pt x="201" y="349"/>
                    <a:pt x="203" y="347"/>
                    <a:pt x="205" y="345"/>
                  </a:cubicBezTo>
                  <a:cubicBezTo>
                    <a:pt x="207" y="342"/>
                    <a:pt x="207" y="340"/>
                    <a:pt x="210" y="340"/>
                  </a:cubicBezTo>
                  <a:cubicBezTo>
                    <a:pt x="212" y="341"/>
                    <a:pt x="214" y="337"/>
                    <a:pt x="219" y="334"/>
                  </a:cubicBezTo>
                  <a:cubicBezTo>
                    <a:pt x="225" y="331"/>
                    <a:pt x="230" y="336"/>
                    <a:pt x="233" y="333"/>
                  </a:cubicBezTo>
                  <a:cubicBezTo>
                    <a:pt x="235" y="331"/>
                    <a:pt x="239" y="330"/>
                    <a:pt x="239" y="333"/>
                  </a:cubicBezTo>
                  <a:cubicBezTo>
                    <a:pt x="239" y="335"/>
                    <a:pt x="242" y="337"/>
                    <a:pt x="243" y="340"/>
                  </a:cubicBezTo>
                  <a:cubicBezTo>
                    <a:pt x="244" y="342"/>
                    <a:pt x="248" y="343"/>
                    <a:pt x="249" y="344"/>
                  </a:cubicBezTo>
                  <a:cubicBezTo>
                    <a:pt x="250" y="343"/>
                    <a:pt x="251" y="343"/>
                    <a:pt x="251" y="343"/>
                  </a:cubicBezTo>
                  <a:cubicBezTo>
                    <a:pt x="254" y="341"/>
                    <a:pt x="259" y="343"/>
                    <a:pt x="259" y="346"/>
                  </a:cubicBezTo>
                  <a:cubicBezTo>
                    <a:pt x="259" y="349"/>
                    <a:pt x="259" y="352"/>
                    <a:pt x="261" y="352"/>
                  </a:cubicBezTo>
                  <a:cubicBezTo>
                    <a:pt x="264" y="352"/>
                    <a:pt x="266" y="352"/>
                    <a:pt x="266" y="358"/>
                  </a:cubicBezTo>
                  <a:cubicBezTo>
                    <a:pt x="266" y="363"/>
                    <a:pt x="268" y="369"/>
                    <a:pt x="263" y="374"/>
                  </a:cubicBezTo>
                  <a:cubicBezTo>
                    <a:pt x="258" y="379"/>
                    <a:pt x="253" y="387"/>
                    <a:pt x="254" y="390"/>
                  </a:cubicBezTo>
                  <a:cubicBezTo>
                    <a:pt x="255" y="392"/>
                    <a:pt x="252" y="397"/>
                    <a:pt x="256" y="395"/>
                  </a:cubicBezTo>
                  <a:cubicBezTo>
                    <a:pt x="259" y="394"/>
                    <a:pt x="267" y="395"/>
                    <a:pt x="266" y="397"/>
                  </a:cubicBezTo>
                  <a:cubicBezTo>
                    <a:pt x="265" y="399"/>
                    <a:pt x="266" y="406"/>
                    <a:pt x="270" y="407"/>
                  </a:cubicBezTo>
                  <a:cubicBezTo>
                    <a:pt x="273" y="407"/>
                    <a:pt x="275" y="409"/>
                    <a:pt x="274" y="412"/>
                  </a:cubicBezTo>
                  <a:cubicBezTo>
                    <a:pt x="273" y="415"/>
                    <a:pt x="271" y="419"/>
                    <a:pt x="274" y="419"/>
                  </a:cubicBezTo>
                  <a:cubicBezTo>
                    <a:pt x="277" y="419"/>
                    <a:pt x="281" y="419"/>
                    <a:pt x="280" y="422"/>
                  </a:cubicBezTo>
                  <a:cubicBezTo>
                    <a:pt x="280" y="425"/>
                    <a:pt x="282" y="428"/>
                    <a:pt x="287" y="426"/>
                  </a:cubicBezTo>
                  <a:cubicBezTo>
                    <a:pt x="290" y="425"/>
                    <a:pt x="292" y="424"/>
                    <a:pt x="292" y="425"/>
                  </a:cubicBezTo>
                  <a:cubicBezTo>
                    <a:pt x="294" y="425"/>
                    <a:pt x="294" y="429"/>
                    <a:pt x="298" y="430"/>
                  </a:cubicBezTo>
                  <a:cubicBezTo>
                    <a:pt x="301" y="431"/>
                    <a:pt x="300" y="422"/>
                    <a:pt x="298" y="421"/>
                  </a:cubicBezTo>
                  <a:cubicBezTo>
                    <a:pt x="297" y="420"/>
                    <a:pt x="299" y="414"/>
                    <a:pt x="300" y="415"/>
                  </a:cubicBezTo>
                  <a:cubicBezTo>
                    <a:pt x="301" y="417"/>
                    <a:pt x="305" y="415"/>
                    <a:pt x="308" y="413"/>
                  </a:cubicBezTo>
                  <a:cubicBezTo>
                    <a:pt x="310" y="410"/>
                    <a:pt x="314" y="415"/>
                    <a:pt x="316" y="412"/>
                  </a:cubicBezTo>
                  <a:cubicBezTo>
                    <a:pt x="318" y="409"/>
                    <a:pt x="322" y="414"/>
                    <a:pt x="326" y="412"/>
                  </a:cubicBezTo>
                  <a:cubicBezTo>
                    <a:pt x="330" y="410"/>
                    <a:pt x="332" y="414"/>
                    <a:pt x="333" y="410"/>
                  </a:cubicBezTo>
                  <a:cubicBezTo>
                    <a:pt x="335" y="407"/>
                    <a:pt x="341" y="403"/>
                    <a:pt x="342" y="405"/>
                  </a:cubicBezTo>
                  <a:cubicBezTo>
                    <a:pt x="344" y="406"/>
                    <a:pt x="344" y="409"/>
                    <a:pt x="352" y="410"/>
                  </a:cubicBezTo>
                  <a:cubicBezTo>
                    <a:pt x="359" y="410"/>
                    <a:pt x="355" y="414"/>
                    <a:pt x="355" y="416"/>
                  </a:cubicBezTo>
                  <a:cubicBezTo>
                    <a:pt x="355" y="418"/>
                    <a:pt x="363" y="424"/>
                    <a:pt x="366" y="425"/>
                  </a:cubicBezTo>
                  <a:cubicBezTo>
                    <a:pt x="366" y="425"/>
                    <a:pt x="367" y="425"/>
                    <a:pt x="368" y="427"/>
                  </a:cubicBezTo>
                  <a:cubicBezTo>
                    <a:pt x="370" y="425"/>
                    <a:pt x="374" y="427"/>
                    <a:pt x="375" y="425"/>
                  </a:cubicBezTo>
                  <a:cubicBezTo>
                    <a:pt x="376" y="422"/>
                    <a:pt x="380" y="423"/>
                    <a:pt x="381" y="425"/>
                  </a:cubicBezTo>
                  <a:cubicBezTo>
                    <a:pt x="383" y="428"/>
                    <a:pt x="384" y="428"/>
                    <a:pt x="388" y="425"/>
                  </a:cubicBezTo>
                  <a:cubicBezTo>
                    <a:pt x="391" y="422"/>
                    <a:pt x="393" y="428"/>
                    <a:pt x="391" y="430"/>
                  </a:cubicBezTo>
                  <a:cubicBezTo>
                    <a:pt x="389" y="431"/>
                    <a:pt x="390" y="437"/>
                    <a:pt x="393" y="440"/>
                  </a:cubicBezTo>
                  <a:cubicBezTo>
                    <a:pt x="396" y="443"/>
                    <a:pt x="397" y="438"/>
                    <a:pt x="396" y="435"/>
                  </a:cubicBezTo>
                  <a:cubicBezTo>
                    <a:pt x="396" y="432"/>
                    <a:pt x="402" y="429"/>
                    <a:pt x="412" y="425"/>
                  </a:cubicBezTo>
                  <a:cubicBezTo>
                    <a:pt x="423" y="422"/>
                    <a:pt x="434" y="414"/>
                    <a:pt x="434" y="412"/>
                  </a:cubicBezTo>
                  <a:cubicBezTo>
                    <a:pt x="434" y="411"/>
                    <a:pt x="442" y="415"/>
                    <a:pt x="445" y="413"/>
                  </a:cubicBezTo>
                  <a:cubicBezTo>
                    <a:pt x="449" y="410"/>
                    <a:pt x="461" y="410"/>
                    <a:pt x="465" y="410"/>
                  </a:cubicBezTo>
                  <a:cubicBezTo>
                    <a:pt x="468" y="409"/>
                    <a:pt x="468" y="407"/>
                    <a:pt x="471" y="404"/>
                  </a:cubicBezTo>
                  <a:cubicBezTo>
                    <a:pt x="475" y="401"/>
                    <a:pt x="474" y="400"/>
                    <a:pt x="478" y="398"/>
                  </a:cubicBezTo>
                  <a:cubicBezTo>
                    <a:pt x="482" y="397"/>
                    <a:pt x="484" y="394"/>
                    <a:pt x="484" y="392"/>
                  </a:cubicBezTo>
                  <a:cubicBezTo>
                    <a:pt x="484" y="390"/>
                    <a:pt x="492" y="389"/>
                    <a:pt x="492" y="387"/>
                  </a:cubicBezTo>
                  <a:cubicBezTo>
                    <a:pt x="492" y="385"/>
                    <a:pt x="498" y="384"/>
                    <a:pt x="498" y="381"/>
                  </a:cubicBezTo>
                  <a:cubicBezTo>
                    <a:pt x="498" y="379"/>
                    <a:pt x="501" y="379"/>
                    <a:pt x="503" y="377"/>
                  </a:cubicBezTo>
                  <a:cubicBezTo>
                    <a:pt x="504" y="375"/>
                    <a:pt x="501" y="369"/>
                    <a:pt x="504" y="368"/>
                  </a:cubicBezTo>
                  <a:cubicBezTo>
                    <a:pt x="507" y="368"/>
                    <a:pt x="503" y="364"/>
                    <a:pt x="503" y="363"/>
                  </a:cubicBezTo>
                  <a:cubicBezTo>
                    <a:pt x="502" y="361"/>
                    <a:pt x="508" y="361"/>
                    <a:pt x="510" y="359"/>
                  </a:cubicBezTo>
                  <a:cubicBezTo>
                    <a:pt x="513" y="357"/>
                    <a:pt x="515" y="355"/>
                    <a:pt x="516" y="351"/>
                  </a:cubicBezTo>
                  <a:cubicBezTo>
                    <a:pt x="516" y="348"/>
                    <a:pt x="521" y="345"/>
                    <a:pt x="523" y="345"/>
                  </a:cubicBezTo>
                  <a:cubicBezTo>
                    <a:pt x="525" y="344"/>
                    <a:pt x="526" y="339"/>
                    <a:pt x="525" y="335"/>
                  </a:cubicBezTo>
                  <a:cubicBezTo>
                    <a:pt x="525" y="332"/>
                    <a:pt x="529" y="333"/>
                    <a:pt x="527" y="331"/>
                  </a:cubicBezTo>
                  <a:cubicBezTo>
                    <a:pt x="525" y="330"/>
                    <a:pt x="528" y="325"/>
                    <a:pt x="532" y="324"/>
                  </a:cubicBezTo>
                  <a:cubicBezTo>
                    <a:pt x="536" y="323"/>
                    <a:pt x="529" y="321"/>
                    <a:pt x="527" y="323"/>
                  </a:cubicBezTo>
                  <a:cubicBezTo>
                    <a:pt x="525" y="325"/>
                    <a:pt x="523" y="318"/>
                    <a:pt x="521" y="321"/>
                  </a:cubicBezTo>
                  <a:cubicBezTo>
                    <a:pt x="519" y="323"/>
                    <a:pt x="513" y="319"/>
                    <a:pt x="517" y="318"/>
                  </a:cubicBezTo>
                  <a:cubicBezTo>
                    <a:pt x="520" y="317"/>
                    <a:pt x="526" y="313"/>
                    <a:pt x="529" y="312"/>
                  </a:cubicBezTo>
                  <a:cubicBezTo>
                    <a:pt x="531" y="312"/>
                    <a:pt x="525" y="306"/>
                    <a:pt x="522" y="306"/>
                  </a:cubicBezTo>
                  <a:cubicBezTo>
                    <a:pt x="519" y="306"/>
                    <a:pt x="515" y="299"/>
                    <a:pt x="512" y="299"/>
                  </a:cubicBezTo>
                  <a:cubicBezTo>
                    <a:pt x="508" y="299"/>
                    <a:pt x="514" y="297"/>
                    <a:pt x="518" y="299"/>
                  </a:cubicBezTo>
                  <a:cubicBezTo>
                    <a:pt x="522" y="301"/>
                    <a:pt x="526" y="302"/>
                    <a:pt x="528" y="301"/>
                  </a:cubicBezTo>
                  <a:cubicBezTo>
                    <a:pt x="530" y="299"/>
                    <a:pt x="522" y="292"/>
                    <a:pt x="519" y="290"/>
                  </a:cubicBezTo>
                  <a:cubicBezTo>
                    <a:pt x="516" y="288"/>
                    <a:pt x="518" y="284"/>
                    <a:pt x="517" y="283"/>
                  </a:cubicBezTo>
                  <a:cubicBezTo>
                    <a:pt x="515" y="282"/>
                    <a:pt x="511" y="273"/>
                    <a:pt x="509" y="269"/>
                  </a:cubicBezTo>
                  <a:cubicBezTo>
                    <a:pt x="508" y="266"/>
                    <a:pt x="501" y="265"/>
                    <a:pt x="499" y="262"/>
                  </a:cubicBezTo>
                  <a:cubicBezTo>
                    <a:pt x="498" y="260"/>
                    <a:pt x="500" y="254"/>
                    <a:pt x="505" y="252"/>
                  </a:cubicBezTo>
                  <a:cubicBezTo>
                    <a:pt x="510" y="250"/>
                    <a:pt x="508" y="245"/>
                    <a:pt x="510" y="246"/>
                  </a:cubicBezTo>
                  <a:cubicBezTo>
                    <a:pt x="512" y="246"/>
                    <a:pt x="514" y="245"/>
                    <a:pt x="516" y="242"/>
                  </a:cubicBezTo>
                  <a:cubicBezTo>
                    <a:pt x="518" y="238"/>
                    <a:pt x="521" y="240"/>
                    <a:pt x="523" y="238"/>
                  </a:cubicBezTo>
                  <a:cubicBezTo>
                    <a:pt x="525" y="236"/>
                    <a:pt x="533" y="236"/>
                    <a:pt x="536" y="234"/>
                  </a:cubicBezTo>
                  <a:cubicBezTo>
                    <a:pt x="539" y="232"/>
                    <a:pt x="533" y="226"/>
                    <a:pt x="529" y="227"/>
                  </a:cubicBezTo>
                  <a:cubicBezTo>
                    <a:pt x="526" y="228"/>
                    <a:pt x="521" y="227"/>
                    <a:pt x="518" y="223"/>
                  </a:cubicBezTo>
                  <a:cubicBezTo>
                    <a:pt x="516" y="219"/>
                    <a:pt x="509" y="230"/>
                    <a:pt x="503" y="232"/>
                  </a:cubicBezTo>
                  <a:cubicBezTo>
                    <a:pt x="498" y="235"/>
                    <a:pt x="495" y="228"/>
                    <a:pt x="496" y="223"/>
                  </a:cubicBezTo>
                  <a:cubicBezTo>
                    <a:pt x="498" y="219"/>
                    <a:pt x="492" y="219"/>
                    <a:pt x="485" y="219"/>
                  </a:cubicBezTo>
                  <a:cubicBezTo>
                    <a:pt x="477" y="220"/>
                    <a:pt x="480" y="206"/>
                    <a:pt x="485" y="205"/>
                  </a:cubicBezTo>
                  <a:cubicBezTo>
                    <a:pt x="489" y="205"/>
                    <a:pt x="496" y="210"/>
                    <a:pt x="499" y="201"/>
                  </a:cubicBezTo>
                  <a:cubicBezTo>
                    <a:pt x="501" y="193"/>
                    <a:pt x="505" y="199"/>
                    <a:pt x="512" y="192"/>
                  </a:cubicBezTo>
                  <a:cubicBezTo>
                    <a:pt x="518" y="185"/>
                    <a:pt x="525" y="180"/>
                    <a:pt x="531" y="185"/>
                  </a:cubicBezTo>
                  <a:cubicBezTo>
                    <a:pt x="536" y="189"/>
                    <a:pt x="525" y="196"/>
                    <a:pt x="523" y="200"/>
                  </a:cubicBezTo>
                  <a:cubicBezTo>
                    <a:pt x="521" y="204"/>
                    <a:pt x="525" y="205"/>
                    <a:pt x="522" y="209"/>
                  </a:cubicBezTo>
                  <a:cubicBezTo>
                    <a:pt x="518" y="212"/>
                    <a:pt x="523" y="213"/>
                    <a:pt x="529" y="208"/>
                  </a:cubicBezTo>
                  <a:cubicBezTo>
                    <a:pt x="536" y="204"/>
                    <a:pt x="544" y="199"/>
                    <a:pt x="550" y="197"/>
                  </a:cubicBezTo>
                  <a:cubicBezTo>
                    <a:pt x="552" y="196"/>
                    <a:pt x="554" y="196"/>
                    <a:pt x="556" y="196"/>
                  </a:cubicBezTo>
                  <a:cubicBezTo>
                    <a:pt x="557" y="194"/>
                    <a:pt x="558" y="192"/>
                    <a:pt x="559" y="191"/>
                  </a:cubicBezTo>
                  <a:cubicBezTo>
                    <a:pt x="563" y="189"/>
                    <a:pt x="578" y="182"/>
                    <a:pt x="580" y="179"/>
                  </a:cubicBezTo>
                  <a:cubicBezTo>
                    <a:pt x="582" y="177"/>
                    <a:pt x="584" y="171"/>
                    <a:pt x="587" y="171"/>
                  </a:cubicBezTo>
                  <a:cubicBezTo>
                    <a:pt x="590" y="171"/>
                    <a:pt x="590" y="174"/>
                    <a:pt x="594" y="174"/>
                  </a:cubicBezTo>
                  <a:cubicBezTo>
                    <a:pt x="599" y="174"/>
                    <a:pt x="604" y="176"/>
                    <a:pt x="602" y="172"/>
                  </a:cubicBezTo>
                  <a:cubicBezTo>
                    <a:pt x="599" y="169"/>
                    <a:pt x="601" y="169"/>
                    <a:pt x="606" y="168"/>
                  </a:cubicBezTo>
                  <a:cubicBezTo>
                    <a:pt x="611" y="167"/>
                    <a:pt x="610" y="162"/>
                    <a:pt x="614" y="162"/>
                  </a:cubicBezTo>
                  <a:cubicBezTo>
                    <a:pt x="618" y="162"/>
                    <a:pt x="617" y="153"/>
                    <a:pt x="621" y="153"/>
                  </a:cubicBezTo>
                  <a:cubicBezTo>
                    <a:pt x="624" y="153"/>
                    <a:pt x="626" y="158"/>
                    <a:pt x="630" y="157"/>
                  </a:cubicBezTo>
                  <a:cubicBezTo>
                    <a:pt x="631" y="157"/>
                    <a:pt x="632" y="157"/>
                    <a:pt x="633" y="157"/>
                  </a:cubicBezTo>
                  <a:cubicBezTo>
                    <a:pt x="634" y="157"/>
                    <a:pt x="635" y="156"/>
                    <a:pt x="636" y="155"/>
                  </a:cubicBezTo>
                  <a:cubicBezTo>
                    <a:pt x="635" y="151"/>
                    <a:pt x="636" y="147"/>
                    <a:pt x="635" y="145"/>
                  </a:cubicBezTo>
                  <a:cubicBezTo>
                    <a:pt x="633" y="141"/>
                    <a:pt x="635" y="138"/>
                    <a:pt x="634" y="135"/>
                  </a:cubicBezTo>
                  <a:cubicBezTo>
                    <a:pt x="634" y="133"/>
                    <a:pt x="633" y="127"/>
                    <a:pt x="636" y="127"/>
                  </a:cubicBezTo>
                  <a:cubicBezTo>
                    <a:pt x="639" y="127"/>
                    <a:pt x="642" y="121"/>
                    <a:pt x="645" y="123"/>
                  </a:cubicBezTo>
                  <a:cubicBezTo>
                    <a:pt x="649" y="125"/>
                    <a:pt x="655" y="126"/>
                    <a:pt x="655" y="123"/>
                  </a:cubicBezTo>
                  <a:cubicBezTo>
                    <a:pt x="655" y="120"/>
                    <a:pt x="660" y="120"/>
                    <a:pt x="661" y="116"/>
                  </a:cubicBezTo>
                  <a:cubicBezTo>
                    <a:pt x="661" y="112"/>
                    <a:pt x="666" y="111"/>
                    <a:pt x="667" y="107"/>
                  </a:cubicBezTo>
                  <a:cubicBezTo>
                    <a:pt x="668" y="103"/>
                    <a:pt x="670" y="95"/>
                    <a:pt x="673" y="93"/>
                  </a:cubicBezTo>
                  <a:cubicBezTo>
                    <a:pt x="677" y="91"/>
                    <a:pt x="673" y="89"/>
                    <a:pt x="673" y="83"/>
                  </a:cubicBezTo>
                  <a:close/>
                  <a:moveTo>
                    <a:pt x="510" y="399"/>
                  </a:moveTo>
                  <a:cubicBezTo>
                    <a:pt x="506" y="412"/>
                    <a:pt x="515" y="419"/>
                    <a:pt x="516" y="418"/>
                  </a:cubicBezTo>
                  <a:cubicBezTo>
                    <a:pt x="519" y="416"/>
                    <a:pt x="533" y="387"/>
                    <a:pt x="530" y="383"/>
                  </a:cubicBezTo>
                  <a:cubicBezTo>
                    <a:pt x="527" y="379"/>
                    <a:pt x="513" y="386"/>
                    <a:pt x="510" y="399"/>
                  </a:cubicBezTo>
                  <a:close/>
                  <a:moveTo>
                    <a:pt x="391" y="444"/>
                  </a:moveTo>
                  <a:cubicBezTo>
                    <a:pt x="386" y="444"/>
                    <a:pt x="375" y="451"/>
                    <a:pt x="380" y="460"/>
                  </a:cubicBezTo>
                  <a:cubicBezTo>
                    <a:pt x="384" y="469"/>
                    <a:pt x="398" y="463"/>
                    <a:pt x="399" y="459"/>
                  </a:cubicBezTo>
                  <a:cubicBezTo>
                    <a:pt x="399" y="455"/>
                    <a:pt x="406" y="448"/>
                    <a:pt x="405" y="445"/>
                  </a:cubicBezTo>
                  <a:cubicBezTo>
                    <a:pt x="404" y="443"/>
                    <a:pt x="395" y="444"/>
                    <a:pt x="391" y="444"/>
                  </a:cubicBezTo>
                  <a:close/>
                </a:path>
              </a:pathLst>
            </a:custGeom>
            <a:solidFill>
              <a:srgbClr val="E77960"/>
            </a:solidFill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149" name="Freeform 143"/>
            <p:cNvSpPr>
              <a:spLocks noEditPoints="1"/>
            </p:cNvSpPr>
            <p:nvPr/>
          </p:nvSpPr>
          <p:spPr bwMode="auto">
            <a:xfrm>
              <a:off x="6862763" y="2851150"/>
              <a:ext cx="207963" cy="292100"/>
            </a:xfrm>
            <a:custGeom>
              <a:avLst/>
              <a:gdLst/>
              <a:ahLst/>
              <a:cxnLst>
                <a:cxn ang="0">
                  <a:pos x="58" y="59"/>
                </a:cxn>
                <a:cxn ang="0">
                  <a:pos x="72" y="69"/>
                </a:cxn>
                <a:cxn ang="0">
                  <a:pos x="75" y="79"/>
                </a:cxn>
                <a:cxn ang="0">
                  <a:pos x="80" y="84"/>
                </a:cxn>
                <a:cxn ang="0">
                  <a:pos x="85" y="98"/>
                </a:cxn>
                <a:cxn ang="0">
                  <a:pos x="89" y="95"/>
                </a:cxn>
                <a:cxn ang="0">
                  <a:pos x="94" y="88"/>
                </a:cxn>
                <a:cxn ang="0">
                  <a:pos x="91" y="75"/>
                </a:cxn>
                <a:cxn ang="0">
                  <a:pos x="78" y="66"/>
                </a:cxn>
                <a:cxn ang="0">
                  <a:pos x="71" y="56"/>
                </a:cxn>
                <a:cxn ang="0">
                  <a:pos x="55" y="53"/>
                </a:cxn>
                <a:cxn ang="0">
                  <a:pos x="49" y="43"/>
                </a:cxn>
                <a:cxn ang="0">
                  <a:pos x="57" y="27"/>
                </a:cxn>
                <a:cxn ang="0">
                  <a:pos x="56" y="8"/>
                </a:cxn>
                <a:cxn ang="0">
                  <a:pos x="54" y="4"/>
                </a:cxn>
                <a:cxn ang="0">
                  <a:pos x="38" y="3"/>
                </a:cxn>
                <a:cxn ang="0">
                  <a:pos x="36" y="29"/>
                </a:cxn>
                <a:cxn ang="0">
                  <a:pos x="30" y="28"/>
                </a:cxn>
                <a:cxn ang="0">
                  <a:pos x="33" y="43"/>
                </a:cxn>
                <a:cxn ang="0">
                  <a:pos x="36" y="52"/>
                </a:cxn>
                <a:cxn ang="0">
                  <a:pos x="48" y="56"/>
                </a:cxn>
                <a:cxn ang="0">
                  <a:pos x="58" y="59"/>
                </a:cxn>
                <a:cxn ang="0">
                  <a:pos x="37" y="62"/>
                </a:cxn>
                <a:cxn ang="0">
                  <a:pos x="47" y="74"/>
                </a:cxn>
                <a:cxn ang="0">
                  <a:pos x="37" y="62"/>
                </a:cxn>
                <a:cxn ang="0">
                  <a:pos x="55" y="94"/>
                </a:cxn>
                <a:cxn ang="0">
                  <a:pos x="61" y="91"/>
                </a:cxn>
                <a:cxn ang="0">
                  <a:pos x="62" y="100"/>
                </a:cxn>
                <a:cxn ang="0">
                  <a:pos x="64" y="112"/>
                </a:cxn>
                <a:cxn ang="0">
                  <a:pos x="76" y="94"/>
                </a:cxn>
                <a:cxn ang="0">
                  <a:pos x="72" y="92"/>
                </a:cxn>
                <a:cxn ang="0">
                  <a:pos x="55" y="79"/>
                </a:cxn>
                <a:cxn ang="0">
                  <a:pos x="55" y="94"/>
                </a:cxn>
                <a:cxn ang="0">
                  <a:pos x="16" y="101"/>
                </a:cxn>
                <a:cxn ang="0">
                  <a:pos x="2" y="119"/>
                </a:cxn>
                <a:cxn ang="0">
                  <a:pos x="22" y="100"/>
                </a:cxn>
                <a:cxn ang="0">
                  <a:pos x="25" y="88"/>
                </a:cxn>
                <a:cxn ang="0">
                  <a:pos x="16" y="101"/>
                </a:cxn>
                <a:cxn ang="0">
                  <a:pos x="75" y="107"/>
                </a:cxn>
                <a:cxn ang="0">
                  <a:pos x="84" y="102"/>
                </a:cxn>
                <a:cxn ang="0">
                  <a:pos x="75" y="107"/>
                </a:cxn>
                <a:cxn ang="0">
                  <a:pos x="105" y="133"/>
                </a:cxn>
                <a:cxn ang="0">
                  <a:pos x="103" y="108"/>
                </a:cxn>
                <a:cxn ang="0">
                  <a:pos x="95" y="108"/>
                </a:cxn>
                <a:cxn ang="0">
                  <a:pos x="88" y="114"/>
                </a:cxn>
                <a:cxn ang="0">
                  <a:pos x="82" y="119"/>
                </a:cxn>
                <a:cxn ang="0">
                  <a:pos x="72" y="116"/>
                </a:cxn>
                <a:cxn ang="0">
                  <a:pos x="59" y="124"/>
                </a:cxn>
                <a:cxn ang="0">
                  <a:pos x="54" y="136"/>
                </a:cxn>
                <a:cxn ang="0">
                  <a:pos x="64" y="130"/>
                </a:cxn>
                <a:cxn ang="0">
                  <a:pos x="73" y="127"/>
                </a:cxn>
                <a:cxn ang="0">
                  <a:pos x="82" y="147"/>
                </a:cxn>
                <a:cxn ang="0">
                  <a:pos x="94" y="153"/>
                </a:cxn>
                <a:cxn ang="0">
                  <a:pos x="93" y="138"/>
                </a:cxn>
                <a:cxn ang="0">
                  <a:pos x="105" y="133"/>
                </a:cxn>
              </a:cxnLst>
              <a:rect l="0" t="0" r="r" b="b"/>
              <a:pathLst>
                <a:path w="109" h="153">
                  <a:moveTo>
                    <a:pt x="58" y="59"/>
                  </a:moveTo>
                  <a:cubicBezTo>
                    <a:pt x="64" y="58"/>
                    <a:pt x="73" y="66"/>
                    <a:pt x="72" y="69"/>
                  </a:cubicBezTo>
                  <a:cubicBezTo>
                    <a:pt x="70" y="72"/>
                    <a:pt x="72" y="82"/>
                    <a:pt x="75" y="79"/>
                  </a:cubicBezTo>
                  <a:cubicBezTo>
                    <a:pt x="78" y="76"/>
                    <a:pt x="83" y="80"/>
                    <a:pt x="80" y="84"/>
                  </a:cubicBezTo>
                  <a:cubicBezTo>
                    <a:pt x="77" y="88"/>
                    <a:pt x="84" y="93"/>
                    <a:pt x="85" y="98"/>
                  </a:cubicBezTo>
                  <a:cubicBezTo>
                    <a:pt x="86" y="103"/>
                    <a:pt x="90" y="99"/>
                    <a:pt x="89" y="95"/>
                  </a:cubicBezTo>
                  <a:cubicBezTo>
                    <a:pt x="88" y="91"/>
                    <a:pt x="90" y="91"/>
                    <a:pt x="94" y="88"/>
                  </a:cubicBezTo>
                  <a:cubicBezTo>
                    <a:pt x="98" y="85"/>
                    <a:pt x="94" y="80"/>
                    <a:pt x="91" y="75"/>
                  </a:cubicBezTo>
                  <a:cubicBezTo>
                    <a:pt x="88" y="69"/>
                    <a:pt x="78" y="71"/>
                    <a:pt x="78" y="66"/>
                  </a:cubicBezTo>
                  <a:cubicBezTo>
                    <a:pt x="78" y="60"/>
                    <a:pt x="71" y="59"/>
                    <a:pt x="71" y="56"/>
                  </a:cubicBezTo>
                  <a:cubicBezTo>
                    <a:pt x="70" y="53"/>
                    <a:pt x="61" y="50"/>
                    <a:pt x="55" y="53"/>
                  </a:cubicBezTo>
                  <a:cubicBezTo>
                    <a:pt x="49" y="56"/>
                    <a:pt x="53" y="47"/>
                    <a:pt x="49" y="43"/>
                  </a:cubicBezTo>
                  <a:cubicBezTo>
                    <a:pt x="45" y="38"/>
                    <a:pt x="52" y="32"/>
                    <a:pt x="57" y="27"/>
                  </a:cubicBezTo>
                  <a:cubicBezTo>
                    <a:pt x="62" y="21"/>
                    <a:pt x="56" y="12"/>
                    <a:pt x="56" y="8"/>
                  </a:cubicBezTo>
                  <a:cubicBezTo>
                    <a:pt x="57" y="4"/>
                    <a:pt x="57" y="3"/>
                    <a:pt x="54" y="4"/>
                  </a:cubicBezTo>
                  <a:cubicBezTo>
                    <a:pt x="52" y="6"/>
                    <a:pt x="42" y="0"/>
                    <a:pt x="38" y="3"/>
                  </a:cubicBezTo>
                  <a:cubicBezTo>
                    <a:pt x="34" y="6"/>
                    <a:pt x="38" y="28"/>
                    <a:pt x="36" y="29"/>
                  </a:cubicBezTo>
                  <a:cubicBezTo>
                    <a:pt x="34" y="31"/>
                    <a:pt x="31" y="26"/>
                    <a:pt x="30" y="28"/>
                  </a:cubicBezTo>
                  <a:cubicBezTo>
                    <a:pt x="29" y="31"/>
                    <a:pt x="31" y="43"/>
                    <a:pt x="33" y="43"/>
                  </a:cubicBezTo>
                  <a:cubicBezTo>
                    <a:pt x="36" y="43"/>
                    <a:pt x="38" y="47"/>
                    <a:pt x="36" y="52"/>
                  </a:cubicBezTo>
                  <a:cubicBezTo>
                    <a:pt x="35" y="57"/>
                    <a:pt x="41" y="58"/>
                    <a:pt x="48" y="56"/>
                  </a:cubicBezTo>
                  <a:cubicBezTo>
                    <a:pt x="54" y="53"/>
                    <a:pt x="52" y="60"/>
                    <a:pt x="58" y="59"/>
                  </a:cubicBezTo>
                  <a:close/>
                  <a:moveTo>
                    <a:pt x="37" y="62"/>
                  </a:moveTo>
                  <a:cubicBezTo>
                    <a:pt x="38" y="67"/>
                    <a:pt x="40" y="76"/>
                    <a:pt x="47" y="74"/>
                  </a:cubicBezTo>
                  <a:cubicBezTo>
                    <a:pt x="55" y="72"/>
                    <a:pt x="36" y="58"/>
                    <a:pt x="37" y="62"/>
                  </a:cubicBezTo>
                  <a:close/>
                  <a:moveTo>
                    <a:pt x="55" y="94"/>
                  </a:moveTo>
                  <a:cubicBezTo>
                    <a:pt x="57" y="94"/>
                    <a:pt x="61" y="94"/>
                    <a:pt x="61" y="91"/>
                  </a:cubicBezTo>
                  <a:cubicBezTo>
                    <a:pt x="62" y="88"/>
                    <a:pt x="65" y="97"/>
                    <a:pt x="62" y="100"/>
                  </a:cubicBezTo>
                  <a:cubicBezTo>
                    <a:pt x="59" y="103"/>
                    <a:pt x="59" y="111"/>
                    <a:pt x="64" y="112"/>
                  </a:cubicBezTo>
                  <a:cubicBezTo>
                    <a:pt x="69" y="113"/>
                    <a:pt x="77" y="97"/>
                    <a:pt x="76" y="94"/>
                  </a:cubicBezTo>
                  <a:cubicBezTo>
                    <a:pt x="75" y="91"/>
                    <a:pt x="71" y="96"/>
                    <a:pt x="72" y="92"/>
                  </a:cubicBezTo>
                  <a:cubicBezTo>
                    <a:pt x="73" y="88"/>
                    <a:pt x="60" y="78"/>
                    <a:pt x="55" y="79"/>
                  </a:cubicBezTo>
                  <a:cubicBezTo>
                    <a:pt x="50" y="80"/>
                    <a:pt x="51" y="95"/>
                    <a:pt x="55" y="94"/>
                  </a:cubicBezTo>
                  <a:close/>
                  <a:moveTo>
                    <a:pt x="16" y="101"/>
                  </a:moveTo>
                  <a:cubicBezTo>
                    <a:pt x="11" y="107"/>
                    <a:pt x="0" y="116"/>
                    <a:pt x="2" y="119"/>
                  </a:cubicBezTo>
                  <a:cubicBezTo>
                    <a:pt x="4" y="123"/>
                    <a:pt x="16" y="105"/>
                    <a:pt x="22" y="100"/>
                  </a:cubicBezTo>
                  <a:cubicBezTo>
                    <a:pt x="28" y="96"/>
                    <a:pt x="27" y="92"/>
                    <a:pt x="25" y="88"/>
                  </a:cubicBezTo>
                  <a:cubicBezTo>
                    <a:pt x="23" y="84"/>
                    <a:pt x="21" y="95"/>
                    <a:pt x="16" y="101"/>
                  </a:cubicBezTo>
                  <a:close/>
                  <a:moveTo>
                    <a:pt x="75" y="107"/>
                  </a:moveTo>
                  <a:cubicBezTo>
                    <a:pt x="77" y="111"/>
                    <a:pt x="86" y="105"/>
                    <a:pt x="84" y="102"/>
                  </a:cubicBezTo>
                  <a:cubicBezTo>
                    <a:pt x="81" y="99"/>
                    <a:pt x="74" y="105"/>
                    <a:pt x="75" y="107"/>
                  </a:cubicBezTo>
                  <a:close/>
                  <a:moveTo>
                    <a:pt x="105" y="133"/>
                  </a:moveTo>
                  <a:cubicBezTo>
                    <a:pt x="109" y="129"/>
                    <a:pt x="103" y="116"/>
                    <a:pt x="103" y="108"/>
                  </a:cubicBezTo>
                  <a:cubicBezTo>
                    <a:pt x="103" y="100"/>
                    <a:pt x="92" y="103"/>
                    <a:pt x="95" y="108"/>
                  </a:cubicBezTo>
                  <a:cubicBezTo>
                    <a:pt x="98" y="113"/>
                    <a:pt x="89" y="109"/>
                    <a:pt x="88" y="114"/>
                  </a:cubicBezTo>
                  <a:cubicBezTo>
                    <a:pt x="88" y="119"/>
                    <a:pt x="81" y="115"/>
                    <a:pt x="82" y="119"/>
                  </a:cubicBezTo>
                  <a:cubicBezTo>
                    <a:pt x="82" y="123"/>
                    <a:pt x="75" y="119"/>
                    <a:pt x="72" y="116"/>
                  </a:cubicBezTo>
                  <a:cubicBezTo>
                    <a:pt x="68" y="114"/>
                    <a:pt x="64" y="123"/>
                    <a:pt x="59" y="124"/>
                  </a:cubicBezTo>
                  <a:cubicBezTo>
                    <a:pt x="54" y="125"/>
                    <a:pt x="51" y="136"/>
                    <a:pt x="54" y="136"/>
                  </a:cubicBezTo>
                  <a:cubicBezTo>
                    <a:pt x="58" y="135"/>
                    <a:pt x="60" y="130"/>
                    <a:pt x="64" y="130"/>
                  </a:cubicBezTo>
                  <a:cubicBezTo>
                    <a:pt x="68" y="131"/>
                    <a:pt x="67" y="126"/>
                    <a:pt x="73" y="127"/>
                  </a:cubicBezTo>
                  <a:cubicBezTo>
                    <a:pt x="78" y="128"/>
                    <a:pt x="74" y="145"/>
                    <a:pt x="82" y="147"/>
                  </a:cubicBezTo>
                  <a:cubicBezTo>
                    <a:pt x="90" y="148"/>
                    <a:pt x="90" y="153"/>
                    <a:pt x="94" y="153"/>
                  </a:cubicBezTo>
                  <a:cubicBezTo>
                    <a:pt x="97" y="153"/>
                    <a:pt x="93" y="142"/>
                    <a:pt x="93" y="138"/>
                  </a:cubicBezTo>
                  <a:cubicBezTo>
                    <a:pt x="94" y="135"/>
                    <a:pt x="101" y="138"/>
                    <a:pt x="105" y="133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150" name="Freeform 144"/>
            <p:cNvSpPr>
              <a:spLocks noEditPoints="1"/>
            </p:cNvSpPr>
            <p:nvPr/>
          </p:nvSpPr>
          <p:spPr bwMode="auto">
            <a:xfrm>
              <a:off x="7378700" y="3321050"/>
              <a:ext cx="273050" cy="173038"/>
            </a:xfrm>
            <a:custGeom>
              <a:avLst/>
              <a:gdLst/>
              <a:ahLst/>
              <a:cxnLst>
                <a:cxn ang="0">
                  <a:pos x="102" y="84"/>
                </a:cxn>
                <a:cxn ang="0">
                  <a:pos x="94" y="76"/>
                </a:cxn>
                <a:cxn ang="0">
                  <a:pos x="83" y="71"/>
                </a:cxn>
                <a:cxn ang="0">
                  <a:pos x="75" y="56"/>
                </a:cxn>
                <a:cxn ang="0">
                  <a:pos x="72" y="47"/>
                </a:cxn>
                <a:cxn ang="0">
                  <a:pos x="75" y="39"/>
                </a:cxn>
                <a:cxn ang="0">
                  <a:pos x="52" y="27"/>
                </a:cxn>
                <a:cxn ang="0">
                  <a:pos x="8" y="3"/>
                </a:cxn>
                <a:cxn ang="0">
                  <a:pos x="0" y="0"/>
                </a:cxn>
                <a:cxn ang="0">
                  <a:pos x="0" y="71"/>
                </a:cxn>
                <a:cxn ang="0">
                  <a:pos x="12" y="75"/>
                </a:cxn>
                <a:cxn ang="0">
                  <a:pos x="25" y="68"/>
                </a:cxn>
                <a:cxn ang="0">
                  <a:pos x="32" y="59"/>
                </a:cxn>
                <a:cxn ang="0">
                  <a:pos x="56" y="65"/>
                </a:cxn>
                <a:cxn ang="0">
                  <a:pos x="80" y="87"/>
                </a:cxn>
                <a:cxn ang="0">
                  <a:pos x="104" y="91"/>
                </a:cxn>
                <a:cxn ang="0">
                  <a:pos x="102" y="84"/>
                </a:cxn>
                <a:cxn ang="0">
                  <a:pos x="121" y="25"/>
                </a:cxn>
                <a:cxn ang="0">
                  <a:pos x="108" y="33"/>
                </a:cxn>
                <a:cxn ang="0">
                  <a:pos x="84" y="34"/>
                </a:cxn>
                <a:cxn ang="0">
                  <a:pos x="102" y="42"/>
                </a:cxn>
                <a:cxn ang="0">
                  <a:pos x="125" y="30"/>
                </a:cxn>
                <a:cxn ang="0">
                  <a:pos x="129" y="20"/>
                </a:cxn>
                <a:cxn ang="0">
                  <a:pos x="121" y="25"/>
                </a:cxn>
                <a:cxn ang="0">
                  <a:pos x="133" y="12"/>
                </a:cxn>
                <a:cxn ang="0">
                  <a:pos x="129" y="13"/>
                </a:cxn>
                <a:cxn ang="0">
                  <a:pos x="136" y="23"/>
                </a:cxn>
                <a:cxn ang="0">
                  <a:pos x="133" y="12"/>
                </a:cxn>
              </a:cxnLst>
              <a:rect l="0" t="0" r="r" b="b"/>
              <a:pathLst>
                <a:path w="143" h="91">
                  <a:moveTo>
                    <a:pt x="102" y="84"/>
                  </a:moveTo>
                  <a:cubicBezTo>
                    <a:pt x="100" y="83"/>
                    <a:pt x="94" y="79"/>
                    <a:pt x="94" y="76"/>
                  </a:cubicBezTo>
                  <a:cubicBezTo>
                    <a:pt x="95" y="74"/>
                    <a:pt x="88" y="74"/>
                    <a:pt x="83" y="71"/>
                  </a:cubicBezTo>
                  <a:cubicBezTo>
                    <a:pt x="78" y="68"/>
                    <a:pt x="80" y="58"/>
                    <a:pt x="75" y="56"/>
                  </a:cubicBezTo>
                  <a:cubicBezTo>
                    <a:pt x="70" y="54"/>
                    <a:pt x="66" y="46"/>
                    <a:pt x="72" y="47"/>
                  </a:cubicBezTo>
                  <a:cubicBezTo>
                    <a:pt x="78" y="47"/>
                    <a:pt x="79" y="44"/>
                    <a:pt x="75" y="39"/>
                  </a:cubicBezTo>
                  <a:cubicBezTo>
                    <a:pt x="70" y="35"/>
                    <a:pt x="53" y="33"/>
                    <a:pt x="52" y="27"/>
                  </a:cubicBezTo>
                  <a:cubicBezTo>
                    <a:pt x="52" y="21"/>
                    <a:pt x="21" y="6"/>
                    <a:pt x="8" y="3"/>
                  </a:cubicBezTo>
                  <a:cubicBezTo>
                    <a:pt x="6" y="2"/>
                    <a:pt x="3" y="1"/>
                    <a:pt x="0" y="0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3" y="73"/>
                    <a:pt x="7" y="75"/>
                    <a:pt x="12" y="75"/>
                  </a:cubicBezTo>
                  <a:cubicBezTo>
                    <a:pt x="26" y="76"/>
                    <a:pt x="23" y="68"/>
                    <a:pt x="25" y="68"/>
                  </a:cubicBezTo>
                  <a:cubicBezTo>
                    <a:pt x="28" y="68"/>
                    <a:pt x="29" y="63"/>
                    <a:pt x="32" y="59"/>
                  </a:cubicBezTo>
                  <a:cubicBezTo>
                    <a:pt x="35" y="56"/>
                    <a:pt x="48" y="59"/>
                    <a:pt x="56" y="65"/>
                  </a:cubicBezTo>
                  <a:cubicBezTo>
                    <a:pt x="63" y="71"/>
                    <a:pt x="72" y="88"/>
                    <a:pt x="80" y="87"/>
                  </a:cubicBezTo>
                  <a:cubicBezTo>
                    <a:pt x="88" y="85"/>
                    <a:pt x="97" y="91"/>
                    <a:pt x="104" y="91"/>
                  </a:cubicBezTo>
                  <a:cubicBezTo>
                    <a:pt x="111" y="91"/>
                    <a:pt x="105" y="85"/>
                    <a:pt x="102" y="84"/>
                  </a:cubicBezTo>
                  <a:close/>
                  <a:moveTo>
                    <a:pt x="121" y="25"/>
                  </a:moveTo>
                  <a:cubicBezTo>
                    <a:pt x="121" y="28"/>
                    <a:pt x="116" y="29"/>
                    <a:pt x="108" y="33"/>
                  </a:cubicBezTo>
                  <a:cubicBezTo>
                    <a:pt x="99" y="36"/>
                    <a:pt x="84" y="29"/>
                    <a:pt x="84" y="34"/>
                  </a:cubicBezTo>
                  <a:cubicBezTo>
                    <a:pt x="83" y="37"/>
                    <a:pt x="93" y="42"/>
                    <a:pt x="102" y="42"/>
                  </a:cubicBezTo>
                  <a:cubicBezTo>
                    <a:pt x="111" y="42"/>
                    <a:pt x="125" y="33"/>
                    <a:pt x="125" y="30"/>
                  </a:cubicBezTo>
                  <a:cubicBezTo>
                    <a:pt x="125" y="28"/>
                    <a:pt x="131" y="23"/>
                    <a:pt x="129" y="20"/>
                  </a:cubicBezTo>
                  <a:cubicBezTo>
                    <a:pt x="126" y="18"/>
                    <a:pt x="121" y="22"/>
                    <a:pt x="121" y="25"/>
                  </a:cubicBezTo>
                  <a:close/>
                  <a:moveTo>
                    <a:pt x="133" y="12"/>
                  </a:moveTo>
                  <a:cubicBezTo>
                    <a:pt x="127" y="9"/>
                    <a:pt x="123" y="6"/>
                    <a:pt x="129" y="13"/>
                  </a:cubicBezTo>
                  <a:cubicBezTo>
                    <a:pt x="136" y="19"/>
                    <a:pt x="132" y="24"/>
                    <a:pt x="136" y="23"/>
                  </a:cubicBezTo>
                  <a:cubicBezTo>
                    <a:pt x="143" y="22"/>
                    <a:pt x="138" y="15"/>
                    <a:pt x="133" y="12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151" name="Freeform 145"/>
            <p:cNvSpPr>
              <a:spLocks/>
            </p:cNvSpPr>
            <p:nvPr/>
          </p:nvSpPr>
          <p:spPr bwMode="auto">
            <a:xfrm>
              <a:off x="6076950" y="3049588"/>
              <a:ext cx="46038" cy="8890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" y="11"/>
                </a:cxn>
                <a:cxn ang="0">
                  <a:pos x="1" y="26"/>
                </a:cxn>
                <a:cxn ang="0">
                  <a:pos x="6" y="43"/>
                </a:cxn>
                <a:cxn ang="0">
                  <a:pos x="24" y="27"/>
                </a:cxn>
                <a:cxn ang="0">
                  <a:pos x="5" y="0"/>
                </a:cxn>
              </a:cxnLst>
              <a:rect l="0" t="0" r="r" b="b"/>
              <a:pathLst>
                <a:path w="24" h="47">
                  <a:moveTo>
                    <a:pt x="5" y="0"/>
                  </a:moveTo>
                  <a:cubicBezTo>
                    <a:pt x="2" y="1"/>
                    <a:pt x="3" y="7"/>
                    <a:pt x="1" y="11"/>
                  </a:cubicBezTo>
                  <a:cubicBezTo>
                    <a:pt x="0" y="15"/>
                    <a:pt x="0" y="20"/>
                    <a:pt x="1" y="26"/>
                  </a:cubicBezTo>
                  <a:cubicBezTo>
                    <a:pt x="1" y="32"/>
                    <a:pt x="1" y="39"/>
                    <a:pt x="6" y="43"/>
                  </a:cubicBezTo>
                  <a:cubicBezTo>
                    <a:pt x="13" y="47"/>
                    <a:pt x="23" y="36"/>
                    <a:pt x="24" y="27"/>
                  </a:cubicBezTo>
                  <a:cubicBezTo>
                    <a:pt x="24" y="17"/>
                    <a:pt x="8" y="0"/>
                    <a:pt x="5" y="0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152" name="Freeform 146"/>
            <p:cNvSpPr>
              <a:spLocks/>
            </p:cNvSpPr>
            <p:nvPr/>
          </p:nvSpPr>
          <p:spPr bwMode="auto">
            <a:xfrm>
              <a:off x="5273675" y="3509963"/>
              <a:ext cx="160338" cy="317500"/>
            </a:xfrm>
            <a:custGeom>
              <a:avLst/>
              <a:gdLst/>
              <a:ahLst/>
              <a:cxnLst>
                <a:cxn ang="0">
                  <a:pos x="71" y="5"/>
                </a:cxn>
                <a:cxn ang="0">
                  <a:pos x="67" y="9"/>
                </a:cxn>
                <a:cxn ang="0">
                  <a:pos x="65" y="17"/>
                </a:cxn>
                <a:cxn ang="0">
                  <a:pos x="59" y="22"/>
                </a:cxn>
                <a:cxn ang="0">
                  <a:pos x="53" y="27"/>
                </a:cxn>
                <a:cxn ang="0">
                  <a:pos x="53" y="33"/>
                </a:cxn>
                <a:cxn ang="0">
                  <a:pos x="44" y="40"/>
                </a:cxn>
                <a:cxn ang="0">
                  <a:pos x="29" y="48"/>
                </a:cxn>
                <a:cxn ang="0">
                  <a:pos x="14" y="50"/>
                </a:cxn>
                <a:cxn ang="0">
                  <a:pos x="10" y="65"/>
                </a:cxn>
                <a:cxn ang="0">
                  <a:pos x="11" y="86"/>
                </a:cxn>
                <a:cxn ang="0">
                  <a:pos x="8" y="109"/>
                </a:cxn>
                <a:cxn ang="0">
                  <a:pos x="4" y="136"/>
                </a:cxn>
                <a:cxn ang="0">
                  <a:pos x="11" y="157"/>
                </a:cxn>
                <a:cxn ang="0">
                  <a:pos x="31" y="162"/>
                </a:cxn>
                <a:cxn ang="0">
                  <a:pos x="43" y="158"/>
                </a:cxn>
                <a:cxn ang="0">
                  <a:pos x="59" y="110"/>
                </a:cxn>
                <a:cxn ang="0">
                  <a:pos x="72" y="66"/>
                </a:cxn>
                <a:cxn ang="0">
                  <a:pos x="74" y="54"/>
                </a:cxn>
                <a:cxn ang="0">
                  <a:pos x="77" y="47"/>
                </a:cxn>
                <a:cxn ang="0">
                  <a:pos x="83" y="45"/>
                </a:cxn>
                <a:cxn ang="0">
                  <a:pos x="79" y="24"/>
                </a:cxn>
                <a:cxn ang="0">
                  <a:pos x="71" y="5"/>
                </a:cxn>
              </a:cxnLst>
              <a:rect l="0" t="0" r="r" b="b"/>
              <a:pathLst>
                <a:path w="84" h="166">
                  <a:moveTo>
                    <a:pt x="71" y="5"/>
                  </a:moveTo>
                  <a:cubicBezTo>
                    <a:pt x="70" y="0"/>
                    <a:pt x="68" y="7"/>
                    <a:pt x="67" y="9"/>
                  </a:cubicBezTo>
                  <a:cubicBezTo>
                    <a:pt x="66" y="10"/>
                    <a:pt x="65" y="14"/>
                    <a:pt x="65" y="17"/>
                  </a:cubicBezTo>
                  <a:cubicBezTo>
                    <a:pt x="66" y="19"/>
                    <a:pt x="61" y="22"/>
                    <a:pt x="59" y="22"/>
                  </a:cubicBezTo>
                  <a:cubicBezTo>
                    <a:pt x="56" y="21"/>
                    <a:pt x="52" y="23"/>
                    <a:pt x="53" y="27"/>
                  </a:cubicBezTo>
                  <a:cubicBezTo>
                    <a:pt x="54" y="30"/>
                    <a:pt x="51" y="30"/>
                    <a:pt x="53" y="33"/>
                  </a:cubicBezTo>
                  <a:cubicBezTo>
                    <a:pt x="54" y="36"/>
                    <a:pt x="49" y="39"/>
                    <a:pt x="44" y="40"/>
                  </a:cubicBezTo>
                  <a:cubicBezTo>
                    <a:pt x="40" y="40"/>
                    <a:pt x="34" y="48"/>
                    <a:pt x="29" y="48"/>
                  </a:cubicBezTo>
                  <a:cubicBezTo>
                    <a:pt x="24" y="47"/>
                    <a:pt x="19" y="51"/>
                    <a:pt x="14" y="50"/>
                  </a:cubicBezTo>
                  <a:cubicBezTo>
                    <a:pt x="10" y="50"/>
                    <a:pt x="13" y="59"/>
                    <a:pt x="10" y="65"/>
                  </a:cubicBezTo>
                  <a:cubicBezTo>
                    <a:pt x="6" y="71"/>
                    <a:pt x="8" y="78"/>
                    <a:pt x="11" y="86"/>
                  </a:cubicBezTo>
                  <a:cubicBezTo>
                    <a:pt x="14" y="93"/>
                    <a:pt x="16" y="99"/>
                    <a:pt x="8" y="109"/>
                  </a:cubicBezTo>
                  <a:cubicBezTo>
                    <a:pt x="0" y="118"/>
                    <a:pt x="1" y="129"/>
                    <a:pt x="4" y="136"/>
                  </a:cubicBezTo>
                  <a:cubicBezTo>
                    <a:pt x="7" y="142"/>
                    <a:pt x="7" y="152"/>
                    <a:pt x="11" y="157"/>
                  </a:cubicBezTo>
                  <a:cubicBezTo>
                    <a:pt x="16" y="162"/>
                    <a:pt x="28" y="166"/>
                    <a:pt x="31" y="162"/>
                  </a:cubicBezTo>
                  <a:cubicBezTo>
                    <a:pt x="35" y="158"/>
                    <a:pt x="39" y="162"/>
                    <a:pt x="43" y="158"/>
                  </a:cubicBezTo>
                  <a:cubicBezTo>
                    <a:pt x="47" y="153"/>
                    <a:pt x="54" y="127"/>
                    <a:pt x="59" y="110"/>
                  </a:cubicBezTo>
                  <a:cubicBezTo>
                    <a:pt x="65" y="93"/>
                    <a:pt x="72" y="71"/>
                    <a:pt x="72" y="66"/>
                  </a:cubicBezTo>
                  <a:cubicBezTo>
                    <a:pt x="71" y="62"/>
                    <a:pt x="76" y="59"/>
                    <a:pt x="74" y="54"/>
                  </a:cubicBezTo>
                  <a:cubicBezTo>
                    <a:pt x="72" y="49"/>
                    <a:pt x="74" y="43"/>
                    <a:pt x="77" y="47"/>
                  </a:cubicBezTo>
                  <a:cubicBezTo>
                    <a:pt x="79" y="51"/>
                    <a:pt x="82" y="51"/>
                    <a:pt x="83" y="45"/>
                  </a:cubicBezTo>
                  <a:cubicBezTo>
                    <a:pt x="84" y="40"/>
                    <a:pt x="79" y="32"/>
                    <a:pt x="79" y="24"/>
                  </a:cubicBezTo>
                  <a:cubicBezTo>
                    <a:pt x="79" y="16"/>
                    <a:pt x="72" y="9"/>
                    <a:pt x="71" y="5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153" name="Freeform 147"/>
            <p:cNvSpPr>
              <a:spLocks noEditPoints="1"/>
            </p:cNvSpPr>
            <p:nvPr/>
          </p:nvSpPr>
          <p:spPr bwMode="auto">
            <a:xfrm>
              <a:off x="5267325" y="2838450"/>
              <a:ext cx="258763" cy="157163"/>
            </a:xfrm>
            <a:custGeom>
              <a:avLst/>
              <a:gdLst/>
              <a:ahLst/>
              <a:cxnLst>
                <a:cxn ang="0">
                  <a:pos x="95" y="3"/>
                </a:cxn>
                <a:cxn ang="0">
                  <a:pos x="73" y="4"/>
                </a:cxn>
                <a:cxn ang="0">
                  <a:pos x="56" y="19"/>
                </a:cxn>
                <a:cxn ang="0">
                  <a:pos x="48" y="22"/>
                </a:cxn>
                <a:cxn ang="0">
                  <a:pos x="32" y="20"/>
                </a:cxn>
                <a:cxn ang="0">
                  <a:pos x="18" y="19"/>
                </a:cxn>
                <a:cxn ang="0">
                  <a:pos x="10" y="17"/>
                </a:cxn>
                <a:cxn ang="0">
                  <a:pos x="5" y="21"/>
                </a:cxn>
                <a:cxn ang="0">
                  <a:pos x="6" y="28"/>
                </a:cxn>
                <a:cxn ang="0">
                  <a:pos x="0" y="30"/>
                </a:cxn>
                <a:cxn ang="0">
                  <a:pos x="1" y="37"/>
                </a:cxn>
                <a:cxn ang="0">
                  <a:pos x="5" y="55"/>
                </a:cxn>
                <a:cxn ang="0">
                  <a:pos x="9" y="72"/>
                </a:cxn>
                <a:cxn ang="0">
                  <a:pos x="29" y="70"/>
                </a:cxn>
                <a:cxn ang="0">
                  <a:pos x="44" y="65"/>
                </a:cxn>
                <a:cxn ang="0">
                  <a:pos x="56" y="59"/>
                </a:cxn>
                <a:cxn ang="0">
                  <a:pos x="67" y="57"/>
                </a:cxn>
                <a:cxn ang="0">
                  <a:pos x="76" y="51"/>
                </a:cxn>
                <a:cxn ang="0">
                  <a:pos x="100" y="43"/>
                </a:cxn>
                <a:cxn ang="0">
                  <a:pos x="111" y="32"/>
                </a:cxn>
                <a:cxn ang="0">
                  <a:pos x="120" y="28"/>
                </a:cxn>
                <a:cxn ang="0">
                  <a:pos x="106" y="0"/>
                </a:cxn>
                <a:cxn ang="0">
                  <a:pos x="95" y="3"/>
                </a:cxn>
                <a:cxn ang="0">
                  <a:pos x="123" y="78"/>
                </a:cxn>
                <a:cxn ang="0">
                  <a:pos x="134" y="76"/>
                </a:cxn>
                <a:cxn ang="0">
                  <a:pos x="123" y="78"/>
                </a:cxn>
              </a:cxnLst>
              <a:rect l="0" t="0" r="r" b="b"/>
              <a:pathLst>
                <a:path w="135" h="82">
                  <a:moveTo>
                    <a:pt x="95" y="3"/>
                  </a:moveTo>
                  <a:cubicBezTo>
                    <a:pt x="90" y="4"/>
                    <a:pt x="75" y="3"/>
                    <a:pt x="73" y="4"/>
                  </a:cubicBezTo>
                  <a:cubicBezTo>
                    <a:pt x="71" y="5"/>
                    <a:pt x="58" y="15"/>
                    <a:pt x="56" y="19"/>
                  </a:cubicBezTo>
                  <a:cubicBezTo>
                    <a:pt x="54" y="24"/>
                    <a:pt x="51" y="25"/>
                    <a:pt x="48" y="22"/>
                  </a:cubicBezTo>
                  <a:cubicBezTo>
                    <a:pt x="45" y="20"/>
                    <a:pt x="33" y="21"/>
                    <a:pt x="32" y="20"/>
                  </a:cubicBezTo>
                  <a:cubicBezTo>
                    <a:pt x="31" y="19"/>
                    <a:pt x="23" y="18"/>
                    <a:pt x="18" y="19"/>
                  </a:cubicBezTo>
                  <a:cubicBezTo>
                    <a:pt x="14" y="19"/>
                    <a:pt x="12" y="17"/>
                    <a:pt x="10" y="17"/>
                  </a:cubicBezTo>
                  <a:cubicBezTo>
                    <a:pt x="8" y="18"/>
                    <a:pt x="6" y="20"/>
                    <a:pt x="5" y="21"/>
                  </a:cubicBezTo>
                  <a:cubicBezTo>
                    <a:pt x="4" y="23"/>
                    <a:pt x="6" y="26"/>
                    <a:pt x="6" y="28"/>
                  </a:cubicBezTo>
                  <a:cubicBezTo>
                    <a:pt x="5" y="28"/>
                    <a:pt x="3" y="29"/>
                    <a:pt x="0" y="30"/>
                  </a:cubicBezTo>
                  <a:cubicBezTo>
                    <a:pt x="1" y="33"/>
                    <a:pt x="2" y="35"/>
                    <a:pt x="1" y="37"/>
                  </a:cubicBezTo>
                  <a:cubicBezTo>
                    <a:pt x="0" y="41"/>
                    <a:pt x="1" y="50"/>
                    <a:pt x="5" y="55"/>
                  </a:cubicBezTo>
                  <a:cubicBezTo>
                    <a:pt x="8" y="61"/>
                    <a:pt x="7" y="70"/>
                    <a:pt x="9" y="72"/>
                  </a:cubicBezTo>
                  <a:cubicBezTo>
                    <a:pt x="10" y="74"/>
                    <a:pt x="23" y="73"/>
                    <a:pt x="29" y="70"/>
                  </a:cubicBezTo>
                  <a:cubicBezTo>
                    <a:pt x="35" y="66"/>
                    <a:pt x="39" y="65"/>
                    <a:pt x="44" y="65"/>
                  </a:cubicBezTo>
                  <a:cubicBezTo>
                    <a:pt x="48" y="65"/>
                    <a:pt x="54" y="61"/>
                    <a:pt x="56" y="59"/>
                  </a:cubicBezTo>
                  <a:cubicBezTo>
                    <a:pt x="57" y="57"/>
                    <a:pt x="64" y="57"/>
                    <a:pt x="67" y="57"/>
                  </a:cubicBezTo>
                  <a:cubicBezTo>
                    <a:pt x="70" y="58"/>
                    <a:pt x="73" y="54"/>
                    <a:pt x="76" y="51"/>
                  </a:cubicBezTo>
                  <a:cubicBezTo>
                    <a:pt x="79" y="48"/>
                    <a:pt x="89" y="47"/>
                    <a:pt x="100" y="43"/>
                  </a:cubicBezTo>
                  <a:cubicBezTo>
                    <a:pt x="110" y="40"/>
                    <a:pt x="108" y="35"/>
                    <a:pt x="111" y="32"/>
                  </a:cubicBezTo>
                  <a:cubicBezTo>
                    <a:pt x="113" y="30"/>
                    <a:pt x="116" y="30"/>
                    <a:pt x="120" y="28"/>
                  </a:cubicBezTo>
                  <a:cubicBezTo>
                    <a:pt x="115" y="18"/>
                    <a:pt x="109" y="6"/>
                    <a:pt x="106" y="0"/>
                  </a:cubicBezTo>
                  <a:cubicBezTo>
                    <a:pt x="101" y="1"/>
                    <a:pt x="97" y="3"/>
                    <a:pt x="95" y="3"/>
                  </a:cubicBezTo>
                  <a:close/>
                  <a:moveTo>
                    <a:pt x="123" y="78"/>
                  </a:moveTo>
                  <a:cubicBezTo>
                    <a:pt x="127" y="82"/>
                    <a:pt x="134" y="77"/>
                    <a:pt x="134" y="76"/>
                  </a:cubicBezTo>
                  <a:cubicBezTo>
                    <a:pt x="135" y="74"/>
                    <a:pt x="119" y="73"/>
                    <a:pt x="123" y="78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154" name="Freeform 148"/>
            <p:cNvSpPr>
              <a:spLocks noEditPoints="1"/>
            </p:cNvSpPr>
            <p:nvPr/>
          </p:nvSpPr>
          <p:spPr bwMode="auto">
            <a:xfrm>
              <a:off x="7675563" y="3378200"/>
              <a:ext cx="174625" cy="125413"/>
            </a:xfrm>
            <a:custGeom>
              <a:avLst/>
              <a:gdLst/>
              <a:ahLst/>
              <a:cxnLst>
                <a:cxn ang="0">
                  <a:pos x="1" y="3"/>
                </a:cxn>
                <a:cxn ang="0">
                  <a:pos x="15" y="19"/>
                </a:cxn>
                <a:cxn ang="0">
                  <a:pos x="1" y="3"/>
                </a:cxn>
                <a:cxn ang="0">
                  <a:pos x="22" y="17"/>
                </a:cxn>
                <a:cxn ang="0">
                  <a:pos x="32" y="24"/>
                </a:cxn>
                <a:cxn ang="0">
                  <a:pos x="22" y="17"/>
                </a:cxn>
                <a:cxn ang="0">
                  <a:pos x="60" y="37"/>
                </a:cxn>
                <a:cxn ang="0">
                  <a:pos x="44" y="28"/>
                </a:cxn>
                <a:cxn ang="0">
                  <a:pos x="60" y="37"/>
                </a:cxn>
                <a:cxn ang="0">
                  <a:pos x="58" y="47"/>
                </a:cxn>
                <a:cxn ang="0">
                  <a:pos x="69" y="54"/>
                </a:cxn>
                <a:cxn ang="0">
                  <a:pos x="58" y="47"/>
                </a:cxn>
                <a:cxn ang="0">
                  <a:pos x="78" y="58"/>
                </a:cxn>
                <a:cxn ang="0">
                  <a:pos x="89" y="63"/>
                </a:cxn>
                <a:cxn ang="0">
                  <a:pos x="78" y="58"/>
                </a:cxn>
                <a:cxn ang="0">
                  <a:pos x="70" y="36"/>
                </a:cxn>
                <a:cxn ang="0">
                  <a:pos x="79" y="51"/>
                </a:cxn>
                <a:cxn ang="0">
                  <a:pos x="70" y="36"/>
                </a:cxn>
              </a:cxnLst>
              <a:rect l="0" t="0" r="r" b="b"/>
              <a:pathLst>
                <a:path w="92" h="66">
                  <a:moveTo>
                    <a:pt x="1" y="3"/>
                  </a:moveTo>
                  <a:cubicBezTo>
                    <a:pt x="0" y="6"/>
                    <a:pt x="11" y="21"/>
                    <a:pt x="15" y="19"/>
                  </a:cubicBezTo>
                  <a:cubicBezTo>
                    <a:pt x="22" y="14"/>
                    <a:pt x="2" y="0"/>
                    <a:pt x="1" y="3"/>
                  </a:cubicBezTo>
                  <a:close/>
                  <a:moveTo>
                    <a:pt x="22" y="17"/>
                  </a:moveTo>
                  <a:cubicBezTo>
                    <a:pt x="22" y="18"/>
                    <a:pt x="30" y="26"/>
                    <a:pt x="32" y="24"/>
                  </a:cubicBezTo>
                  <a:cubicBezTo>
                    <a:pt x="34" y="23"/>
                    <a:pt x="23" y="14"/>
                    <a:pt x="22" y="17"/>
                  </a:cubicBezTo>
                  <a:close/>
                  <a:moveTo>
                    <a:pt x="60" y="37"/>
                  </a:moveTo>
                  <a:cubicBezTo>
                    <a:pt x="63" y="35"/>
                    <a:pt x="44" y="25"/>
                    <a:pt x="44" y="28"/>
                  </a:cubicBezTo>
                  <a:cubicBezTo>
                    <a:pt x="44" y="31"/>
                    <a:pt x="57" y="38"/>
                    <a:pt x="60" y="37"/>
                  </a:cubicBezTo>
                  <a:close/>
                  <a:moveTo>
                    <a:pt x="58" y="47"/>
                  </a:moveTo>
                  <a:cubicBezTo>
                    <a:pt x="59" y="52"/>
                    <a:pt x="66" y="55"/>
                    <a:pt x="69" y="54"/>
                  </a:cubicBezTo>
                  <a:cubicBezTo>
                    <a:pt x="72" y="52"/>
                    <a:pt x="57" y="42"/>
                    <a:pt x="58" y="47"/>
                  </a:cubicBezTo>
                  <a:close/>
                  <a:moveTo>
                    <a:pt x="78" y="58"/>
                  </a:moveTo>
                  <a:cubicBezTo>
                    <a:pt x="79" y="60"/>
                    <a:pt x="85" y="66"/>
                    <a:pt x="89" y="63"/>
                  </a:cubicBezTo>
                  <a:cubicBezTo>
                    <a:pt x="92" y="61"/>
                    <a:pt x="78" y="56"/>
                    <a:pt x="78" y="58"/>
                  </a:cubicBezTo>
                  <a:close/>
                  <a:moveTo>
                    <a:pt x="70" y="36"/>
                  </a:moveTo>
                  <a:cubicBezTo>
                    <a:pt x="67" y="42"/>
                    <a:pt x="77" y="51"/>
                    <a:pt x="79" y="51"/>
                  </a:cubicBezTo>
                  <a:cubicBezTo>
                    <a:pt x="80" y="52"/>
                    <a:pt x="72" y="32"/>
                    <a:pt x="70" y="3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155" name="Freeform 149"/>
            <p:cNvSpPr>
              <a:spLocks noEditPoints="1"/>
            </p:cNvSpPr>
            <p:nvPr/>
          </p:nvSpPr>
          <p:spPr bwMode="auto">
            <a:xfrm>
              <a:off x="7675563" y="3378200"/>
              <a:ext cx="174625" cy="125413"/>
            </a:xfrm>
            <a:custGeom>
              <a:avLst/>
              <a:gdLst/>
              <a:ahLst/>
              <a:cxnLst>
                <a:cxn ang="0">
                  <a:pos x="1" y="3"/>
                </a:cxn>
                <a:cxn ang="0">
                  <a:pos x="15" y="19"/>
                </a:cxn>
                <a:cxn ang="0">
                  <a:pos x="1" y="3"/>
                </a:cxn>
                <a:cxn ang="0">
                  <a:pos x="22" y="17"/>
                </a:cxn>
                <a:cxn ang="0">
                  <a:pos x="32" y="24"/>
                </a:cxn>
                <a:cxn ang="0">
                  <a:pos x="22" y="17"/>
                </a:cxn>
                <a:cxn ang="0">
                  <a:pos x="60" y="37"/>
                </a:cxn>
                <a:cxn ang="0">
                  <a:pos x="44" y="28"/>
                </a:cxn>
                <a:cxn ang="0">
                  <a:pos x="60" y="37"/>
                </a:cxn>
                <a:cxn ang="0">
                  <a:pos x="58" y="47"/>
                </a:cxn>
                <a:cxn ang="0">
                  <a:pos x="69" y="54"/>
                </a:cxn>
                <a:cxn ang="0">
                  <a:pos x="58" y="47"/>
                </a:cxn>
                <a:cxn ang="0">
                  <a:pos x="78" y="58"/>
                </a:cxn>
                <a:cxn ang="0">
                  <a:pos x="89" y="63"/>
                </a:cxn>
                <a:cxn ang="0">
                  <a:pos x="78" y="58"/>
                </a:cxn>
                <a:cxn ang="0">
                  <a:pos x="70" y="36"/>
                </a:cxn>
                <a:cxn ang="0">
                  <a:pos x="79" y="51"/>
                </a:cxn>
                <a:cxn ang="0">
                  <a:pos x="70" y="36"/>
                </a:cxn>
              </a:cxnLst>
              <a:rect l="0" t="0" r="r" b="b"/>
              <a:pathLst>
                <a:path w="92" h="66">
                  <a:moveTo>
                    <a:pt x="1" y="3"/>
                  </a:moveTo>
                  <a:cubicBezTo>
                    <a:pt x="0" y="6"/>
                    <a:pt x="11" y="21"/>
                    <a:pt x="15" y="19"/>
                  </a:cubicBezTo>
                  <a:cubicBezTo>
                    <a:pt x="22" y="14"/>
                    <a:pt x="2" y="0"/>
                    <a:pt x="1" y="3"/>
                  </a:cubicBezTo>
                  <a:close/>
                  <a:moveTo>
                    <a:pt x="22" y="17"/>
                  </a:moveTo>
                  <a:cubicBezTo>
                    <a:pt x="22" y="18"/>
                    <a:pt x="30" y="26"/>
                    <a:pt x="32" y="24"/>
                  </a:cubicBezTo>
                  <a:cubicBezTo>
                    <a:pt x="34" y="23"/>
                    <a:pt x="23" y="14"/>
                    <a:pt x="22" y="17"/>
                  </a:cubicBezTo>
                  <a:close/>
                  <a:moveTo>
                    <a:pt x="60" y="37"/>
                  </a:moveTo>
                  <a:cubicBezTo>
                    <a:pt x="63" y="35"/>
                    <a:pt x="44" y="25"/>
                    <a:pt x="44" y="28"/>
                  </a:cubicBezTo>
                  <a:cubicBezTo>
                    <a:pt x="44" y="31"/>
                    <a:pt x="57" y="38"/>
                    <a:pt x="60" y="37"/>
                  </a:cubicBezTo>
                  <a:close/>
                  <a:moveTo>
                    <a:pt x="58" y="47"/>
                  </a:moveTo>
                  <a:cubicBezTo>
                    <a:pt x="59" y="52"/>
                    <a:pt x="66" y="55"/>
                    <a:pt x="69" y="54"/>
                  </a:cubicBezTo>
                  <a:cubicBezTo>
                    <a:pt x="72" y="52"/>
                    <a:pt x="57" y="42"/>
                    <a:pt x="58" y="47"/>
                  </a:cubicBezTo>
                  <a:close/>
                  <a:moveTo>
                    <a:pt x="78" y="58"/>
                  </a:moveTo>
                  <a:cubicBezTo>
                    <a:pt x="79" y="60"/>
                    <a:pt x="85" y="66"/>
                    <a:pt x="89" y="63"/>
                  </a:cubicBezTo>
                  <a:cubicBezTo>
                    <a:pt x="92" y="61"/>
                    <a:pt x="78" y="56"/>
                    <a:pt x="78" y="58"/>
                  </a:cubicBezTo>
                  <a:close/>
                  <a:moveTo>
                    <a:pt x="70" y="36"/>
                  </a:moveTo>
                  <a:cubicBezTo>
                    <a:pt x="67" y="42"/>
                    <a:pt x="77" y="51"/>
                    <a:pt x="79" y="51"/>
                  </a:cubicBezTo>
                  <a:cubicBezTo>
                    <a:pt x="80" y="52"/>
                    <a:pt x="72" y="32"/>
                    <a:pt x="70" y="36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156" name="Freeform 150"/>
            <p:cNvSpPr>
              <a:spLocks noEditPoints="1"/>
            </p:cNvSpPr>
            <p:nvPr/>
          </p:nvSpPr>
          <p:spPr bwMode="auto">
            <a:xfrm>
              <a:off x="6769100" y="3492500"/>
              <a:ext cx="884238" cy="787400"/>
            </a:xfrm>
            <a:custGeom>
              <a:avLst/>
              <a:gdLst/>
              <a:ahLst/>
              <a:cxnLst>
                <a:cxn ang="0">
                  <a:pos x="457" y="180"/>
                </a:cxn>
                <a:cxn ang="0">
                  <a:pos x="438" y="160"/>
                </a:cxn>
                <a:cxn ang="0">
                  <a:pos x="424" y="139"/>
                </a:cxn>
                <a:cxn ang="0">
                  <a:pos x="410" y="124"/>
                </a:cxn>
                <a:cxn ang="0">
                  <a:pos x="378" y="93"/>
                </a:cxn>
                <a:cxn ang="0">
                  <a:pos x="367" y="53"/>
                </a:cxn>
                <a:cxn ang="0">
                  <a:pos x="347" y="33"/>
                </a:cxn>
                <a:cxn ang="0">
                  <a:pos x="329" y="10"/>
                </a:cxn>
                <a:cxn ang="0">
                  <a:pos x="324" y="51"/>
                </a:cxn>
                <a:cxn ang="0">
                  <a:pos x="297" y="76"/>
                </a:cxn>
                <a:cxn ang="0">
                  <a:pos x="265" y="59"/>
                </a:cxn>
                <a:cxn ang="0">
                  <a:pos x="259" y="35"/>
                </a:cxn>
                <a:cxn ang="0">
                  <a:pos x="268" y="17"/>
                </a:cxn>
                <a:cxn ang="0">
                  <a:pos x="251" y="19"/>
                </a:cxn>
                <a:cxn ang="0">
                  <a:pos x="222" y="13"/>
                </a:cxn>
                <a:cxn ang="0">
                  <a:pos x="194" y="32"/>
                </a:cxn>
                <a:cxn ang="0">
                  <a:pos x="184" y="51"/>
                </a:cxn>
                <a:cxn ang="0">
                  <a:pos x="167" y="44"/>
                </a:cxn>
                <a:cxn ang="0">
                  <a:pos x="147" y="46"/>
                </a:cxn>
                <a:cxn ang="0">
                  <a:pos x="131" y="55"/>
                </a:cxn>
                <a:cxn ang="0">
                  <a:pos x="123" y="73"/>
                </a:cxn>
                <a:cxn ang="0">
                  <a:pos x="106" y="75"/>
                </a:cxn>
                <a:cxn ang="0">
                  <a:pos x="69" y="110"/>
                </a:cxn>
                <a:cxn ang="0">
                  <a:pos x="34" y="121"/>
                </a:cxn>
                <a:cxn ang="0">
                  <a:pos x="13" y="130"/>
                </a:cxn>
                <a:cxn ang="0">
                  <a:pos x="6" y="169"/>
                </a:cxn>
                <a:cxn ang="0">
                  <a:pos x="9" y="187"/>
                </a:cxn>
                <a:cxn ang="0">
                  <a:pos x="22" y="227"/>
                </a:cxn>
                <a:cxn ang="0">
                  <a:pos x="23" y="277"/>
                </a:cxn>
                <a:cxn ang="0">
                  <a:pos x="56" y="294"/>
                </a:cxn>
                <a:cxn ang="0">
                  <a:pos x="104" y="280"/>
                </a:cxn>
                <a:cxn ang="0">
                  <a:pos x="157" y="260"/>
                </a:cxn>
                <a:cxn ang="0">
                  <a:pos x="219" y="256"/>
                </a:cxn>
                <a:cxn ang="0">
                  <a:pos x="240" y="268"/>
                </a:cxn>
                <a:cxn ang="0">
                  <a:pos x="262" y="287"/>
                </a:cxn>
                <a:cxn ang="0">
                  <a:pos x="278" y="285"/>
                </a:cxn>
                <a:cxn ang="0">
                  <a:pos x="288" y="289"/>
                </a:cxn>
                <a:cxn ang="0">
                  <a:pos x="304" y="317"/>
                </a:cxn>
                <a:cxn ang="0">
                  <a:pos x="344" y="344"/>
                </a:cxn>
                <a:cxn ang="0">
                  <a:pos x="365" y="341"/>
                </a:cxn>
                <a:cxn ang="0">
                  <a:pos x="379" y="348"/>
                </a:cxn>
                <a:cxn ang="0">
                  <a:pos x="419" y="330"/>
                </a:cxn>
                <a:cxn ang="0">
                  <a:pos x="443" y="266"/>
                </a:cxn>
                <a:cxn ang="0">
                  <a:pos x="458" y="228"/>
                </a:cxn>
                <a:cxn ang="0">
                  <a:pos x="210" y="11"/>
                </a:cxn>
                <a:cxn ang="0">
                  <a:pos x="266" y="307"/>
                </a:cxn>
                <a:cxn ang="0">
                  <a:pos x="379" y="376"/>
                </a:cxn>
                <a:cxn ang="0">
                  <a:pos x="380" y="411"/>
                </a:cxn>
                <a:cxn ang="0">
                  <a:pos x="395" y="402"/>
                </a:cxn>
                <a:cxn ang="0">
                  <a:pos x="379" y="376"/>
                </a:cxn>
              </a:cxnLst>
              <a:rect l="0" t="0" r="r" b="b"/>
              <a:pathLst>
                <a:path w="463" h="412">
                  <a:moveTo>
                    <a:pt x="460" y="207"/>
                  </a:moveTo>
                  <a:cubicBezTo>
                    <a:pt x="462" y="205"/>
                    <a:pt x="459" y="197"/>
                    <a:pt x="457" y="198"/>
                  </a:cubicBezTo>
                  <a:cubicBezTo>
                    <a:pt x="456" y="200"/>
                    <a:pt x="456" y="186"/>
                    <a:pt x="457" y="180"/>
                  </a:cubicBezTo>
                  <a:cubicBezTo>
                    <a:pt x="458" y="173"/>
                    <a:pt x="457" y="174"/>
                    <a:pt x="454" y="177"/>
                  </a:cubicBezTo>
                  <a:cubicBezTo>
                    <a:pt x="451" y="181"/>
                    <a:pt x="447" y="171"/>
                    <a:pt x="447" y="169"/>
                  </a:cubicBezTo>
                  <a:cubicBezTo>
                    <a:pt x="446" y="166"/>
                    <a:pt x="442" y="159"/>
                    <a:pt x="438" y="160"/>
                  </a:cubicBezTo>
                  <a:cubicBezTo>
                    <a:pt x="434" y="161"/>
                    <a:pt x="436" y="154"/>
                    <a:pt x="432" y="155"/>
                  </a:cubicBezTo>
                  <a:cubicBezTo>
                    <a:pt x="428" y="156"/>
                    <a:pt x="428" y="149"/>
                    <a:pt x="428" y="143"/>
                  </a:cubicBezTo>
                  <a:cubicBezTo>
                    <a:pt x="429" y="137"/>
                    <a:pt x="426" y="142"/>
                    <a:pt x="424" y="139"/>
                  </a:cubicBezTo>
                  <a:cubicBezTo>
                    <a:pt x="422" y="137"/>
                    <a:pt x="420" y="139"/>
                    <a:pt x="417" y="140"/>
                  </a:cubicBezTo>
                  <a:cubicBezTo>
                    <a:pt x="415" y="141"/>
                    <a:pt x="414" y="135"/>
                    <a:pt x="415" y="132"/>
                  </a:cubicBezTo>
                  <a:cubicBezTo>
                    <a:pt x="415" y="130"/>
                    <a:pt x="414" y="127"/>
                    <a:pt x="410" y="124"/>
                  </a:cubicBezTo>
                  <a:cubicBezTo>
                    <a:pt x="407" y="121"/>
                    <a:pt x="406" y="119"/>
                    <a:pt x="407" y="116"/>
                  </a:cubicBezTo>
                  <a:cubicBezTo>
                    <a:pt x="407" y="112"/>
                    <a:pt x="385" y="101"/>
                    <a:pt x="381" y="100"/>
                  </a:cubicBezTo>
                  <a:cubicBezTo>
                    <a:pt x="376" y="99"/>
                    <a:pt x="380" y="94"/>
                    <a:pt x="378" y="93"/>
                  </a:cubicBezTo>
                  <a:cubicBezTo>
                    <a:pt x="376" y="91"/>
                    <a:pt x="375" y="84"/>
                    <a:pt x="375" y="79"/>
                  </a:cubicBezTo>
                  <a:cubicBezTo>
                    <a:pt x="375" y="73"/>
                    <a:pt x="368" y="72"/>
                    <a:pt x="368" y="67"/>
                  </a:cubicBezTo>
                  <a:cubicBezTo>
                    <a:pt x="369" y="63"/>
                    <a:pt x="366" y="58"/>
                    <a:pt x="367" y="53"/>
                  </a:cubicBezTo>
                  <a:cubicBezTo>
                    <a:pt x="367" y="48"/>
                    <a:pt x="360" y="47"/>
                    <a:pt x="359" y="44"/>
                  </a:cubicBezTo>
                  <a:cubicBezTo>
                    <a:pt x="359" y="42"/>
                    <a:pt x="355" y="44"/>
                    <a:pt x="351" y="45"/>
                  </a:cubicBezTo>
                  <a:cubicBezTo>
                    <a:pt x="346" y="45"/>
                    <a:pt x="347" y="39"/>
                    <a:pt x="347" y="33"/>
                  </a:cubicBezTo>
                  <a:cubicBezTo>
                    <a:pt x="348" y="28"/>
                    <a:pt x="345" y="18"/>
                    <a:pt x="342" y="15"/>
                  </a:cubicBezTo>
                  <a:cubicBezTo>
                    <a:pt x="338" y="13"/>
                    <a:pt x="338" y="3"/>
                    <a:pt x="336" y="2"/>
                  </a:cubicBezTo>
                  <a:cubicBezTo>
                    <a:pt x="335" y="0"/>
                    <a:pt x="329" y="7"/>
                    <a:pt x="329" y="10"/>
                  </a:cubicBezTo>
                  <a:cubicBezTo>
                    <a:pt x="329" y="13"/>
                    <a:pt x="329" y="17"/>
                    <a:pt x="326" y="19"/>
                  </a:cubicBezTo>
                  <a:cubicBezTo>
                    <a:pt x="324" y="21"/>
                    <a:pt x="328" y="29"/>
                    <a:pt x="325" y="31"/>
                  </a:cubicBezTo>
                  <a:cubicBezTo>
                    <a:pt x="322" y="34"/>
                    <a:pt x="325" y="45"/>
                    <a:pt x="324" y="51"/>
                  </a:cubicBezTo>
                  <a:cubicBezTo>
                    <a:pt x="323" y="58"/>
                    <a:pt x="323" y="64"/>
                    <a:pt x="320" y="69"/>
                  </a:cubicBezTo>
                  <a:cubicBezTo>
                    <a:pt x="317" y="73"/>
                    <a:pt x="317" y="80"/>
                    <a:pt x="311" y="82"/>
                  </a:cubicBezTo>
                  <a:cubicBezTo>
                    <a:pt x="305" y="84"/>
                    <a:pt x="297" y="79"/>
                    <a:pt x="297" y="76"/>
                  </a:cubicBezTo>
                  <a:cubicBezTo>
                    <a:pt x="297" y="73"/>
                    <a:pt x="291" y="71"/>
                    <a:pt x="287" y="71"/>
                  </a:cubicBezTo>
                  <a:cubicBezTo>
                    <a:pt x="284" y="72"/>
                    <a:pt x="282" y="67"/>
                    <a:pt x="276" y="63"/>
                  </a:cubicBezTo>
                  <a:cubicBezTo>
                    <a:pt x="271" y="58"/>
                    <a:pt x="266" y="64"/>
                    <a:pt x="265" y="59"/>
                  </a:cubicBezTo>
                  <a:cubicBezTo>
                    <a:pt x="263" y="54"/>
                    <a:pt x="261" y="53"/>
                    <a:pt x="257" y="50"/>
                  </a:cubicBezTo>
                  <a:cubicBezTo>
                    <a:pt x="253" y="47"/>
                    <a:pt x="254" y="47"/>
                    <a:pt x="258" y="45"/>
                  </a:cubicBezTo>
                  <a:cubicBezTo>
                    <a:pt x="262" y="42"/>
                    <a:pt x="261" y="38"/>
                    <a:pt x="259" y="35"/>
                  </a:cubicBezTo>
                  <a:cubicBezTo>
                    <a:pt x="257" y="32"/>
                    <a:pt x="261" y="33"/>
                    <a:pt x="266" y="30"/>
                  </a:cubicBezTo>
                  <a:cubicBezTo>
                    <a:pt x="271" y="27"/>
                    <a:pt x="266" y="24"/>
                    <a:pt x="270" y="22"/>
                  </a:cubicBezTo>
                  <a:cubicBezTo>
                    <a:pt x="274" y="21"/>
                    <a:pt x="272" y="18"/>
                    <a:pt x="268" y="17"/>
                  </a:cubicBezTo>
                  <a:cubicBezTo>
                    <a:pt x="264" y="16"/>
                    <a:pt x="265" y="21"/>
                    <a:pt x="263" y="21"/>
                  </a:cubicBezTo>
                  <a:cubicBezTo>
                    <a:pt x="262" y="22"/>
                    <a:pt x="260" y="15"/>
                    <a:pt x="259" y="15"/>
                  </a:cubicBezTo>
                  <a:cubicBezTo>
                    <a:pt x="258" y="16"/>
                    <a:pt x="253" y="22"/>
                    <a:pt x="251" y="19"/>
                  </a:cubicBezTo>
                  <a:cubicBezTo>
                    <a:pt x="248" y="16"/>
                    <a:pt x="234" y="13"/>
                    <a:pt x="229" y="12"/>
                  </a:cubicBezTo>
                  <a:cubicBezTo>
                    <a:pt x="223" y="11"/>
                    <a:pt x="221" y="4"/>
                    <a:pt x="218" y="6"/>
                  </a:cubicBezTo>
                  <a:cubicBezTo>
                    <a:pt x="215" y="7"/>
                    <a:pt x="219" y="9"/>
                    <a:pt x="222" y="13"/>
                  </a:cubicBezTo>
                  <a:cubicBezTo>
                    <a:pt x="226" y="17"/>
                    <a:pt x="210" y="20"/>
                    <a:pt x="205" y="18"/>
                  </a:cubicBezTo>
                  <a:cubicBezTo>
                    <a:pt x="200" y="17"/>
                    <a:pt x="206" y="22"/>
                    <a:pt x="202" y="22"/>
                  </a:cubicBezTo>
                  <a:cubicBezTo>
                    <a:pt x="198" y="21"/>
                    <a:pt x="197" y="28"/>
                    <a:pt x="194" y="32"/>
                  </a:cubicBezTo>
                  <a:cubicBezTo>
                    <a:pt x="191" y="35"/>
                    <a:pt x="193" y="38"/>
                    <a:pt x="189" y="40"/>
                  </a:cubicBezTo>
                  <a:cubicBezTo>
                    <a:pt x="186" y="42"/>
                    <a:pt x="186" y="45"/>
                    <a:pt x="190" y="50"/>
                  </a:cubicBezTo>
                  <a:cubicBezTo>
                    <a:pt x="194" y="54"/>
                    <a:pt x="188" y="55"/>
                    <a:pt x="184" y="51"/>
                  </a:cubicBezTo>
                  <a:cubicBezTo>
                    <a:pt x="180" y="47"/>
                    <a:pt x="177" y="47"/>
                    <a:pt x="177" y="51"/>
                  </a:cubicBezTo>
                  <a:cubicBezTo>
                    <a:pt x="177" y="56"/>
                    <a:pt x="172" y="54"/>
                    <a:pt x="173" y="49"/>
                  </a:cubicBezTo>
                  <a:cubicBezTo>
                    <a:pt x="174" y="44"/>
                    <a:pt x="168" y="46"/>
                    <a:pt x="167" y="44"/>
                  </a:cubicBezTo>
                  <a:cubicBezTo>
                    <a:pt x="166" y="41"/>
                    <a:pt x="161" y="36"/>
                    <a:pt x="157" y="37"/>
                  </a:cubicBezTo>
                  <a:cubicBezTo>
                    <a:pt x="154" y="37"/>
                    <a:pt x="154" y="40"/>
                    <a:pt x="151" y="40"/>
                  </a:cubicBezTo>
                  <a:cubicBezTo>
                    <a:pt x="148" y="40"/>
                    <a:pt x="147" y="42"/>
                    <a:pt x="147" y="46"/>
                  </a:cubicBezTo>
                  <a:cubicBezTo>
                    <a:pt x="148" y="49"/>
                    <a:pt x="142" y="45"/>
                    <a:pt x="139" y="46"/>
                  </a:cubicBezTo>
                  <a:cubicBezTo>
                    <a:pt x="135" y="46"/>
                    <a:pt x="139" y="51"/>
                    <a:pt x="137" y="51"/>
                  </a:cubicBezTo>
                  <a:cubicBezTo>
                    <a:pt x="135" y="51"/>
                    <a:pt x="135" y="55"/>
                    <a:pt x="131" y="55"/>
                  </a:cubicBezTo>
                  <a:cubicBezTo>
                    <a:pt x="128" y="55"/>
                    <a:pt x="129" y="62"/>
                    <a:pt x="129" y="66"/>
                  </a:cubicBezTo>
                  <a:cubicBezTo>
                    <a:pt x="130" y="69"/>
                    <a:pt x="124" y="64"/>
                    <a:pt x="121" y="65"/>
                  </a:cubicBezTo>
                  <a:cubicBezTo>
                    <a:pt x="118" y="66"/>
                    <a:pt x="122" y="69"/>
                    <a:pt x="123" y="73"/>
                  </a:cubicBezTo>
                  <a:cubicBezTo>
                    <a:pt x="124" y="78"/>
                    <a:pt x="121" y="77"/>
                    <a:pt x="119" y="79"/>
                  </a:cubicBezTo>
                  <a:cubicBezTo>
                    <a:pt x="117" y="81"/>
                    <a:pt x="115" y="74"/>
                    <a:pt x="115" y="71"/>
                  </a:cubicBezTo>
                  <a:cubicBezTo>
                    <a:pt x="115" y="67"/>
                    <a:pt x="110" y="70"/>
                    <a:pt x="106" y="75"/>
                  </a:cubicBezTo>
                  <a:cubicBezTo>
                    <a:pt x="101" y="80"/>
                    <a:pt x="107" y="87"/>
                    <a:pt x="105" y="88"/>
                  </a:cubicBezTo>
                  <a:cubicBezTo>
                    <a:pt x="103" y="90"/>
                    <a:pt x="94" y="98"/>
                    <a:pt x="89" y="104"/>
                  </a:cubicBezTo>
                  <a:cubicBezTo>
                    <a:pt x="84" y="111"/>
                    <a:pt x="73" y="107"/>
                    <a:pt x="69" y="110"/>
                  </a:cubicBezTo>
                  <a:cubicBezTo>
                    <a:pt x="66" y="113"/>
                    <a:pt x="62" y="111"/>
                    <a:pt x="58" y="113"/>
                  </a:cubicBezTo>
                  <a:cubicBezTo>
                    <a:pt x="55" y="116"/>
                    <a:pt x="48" y="121"/>
                    <a:pt x="48" y="118"/>
                  </a:cubicBezTo>
                  <a:cubicBezTo>
                    <a:pt x="47" y="115"/>
                    <a:pt x="38" y="117"/>
                    <a:pt x="34" y="121"/>
                  </a:cubicBezTo>
                  <a:cubicBezTo>
                    <a:pt x="30" y="125"/>
                    <a:pt x="24" y="129"/>
                    <a:pt x="20" y="129"/>
                  </a:cubicBezTo>
                  <a:cubicBezTo>
                    <a:pt x="16" y="129"/>
                    <a:pt x="16" y="136"/>
                    <a:pt x="14" y="137"/>
                  </a:cubicBezTo>
                  <a:cubicBezTo>
                    <a:pt x="12" y="139"/>
                    <a:pt x="13" y="132"/>
                    <a:pt x="13" y="130"/>
                  </a:cubicBezTo>
                  <a:cubicBezTo>
                    <a:pt x="13" y="129"/>
                    <a:pt x="9" y="133"/>
                    <a:pt x="7" y="139"/>
                  </a:cubicBezTo>
                  <a:cubicBezTo>
                    <a:pt x="5" y="144"/>
                    <a:pt x="11" y="146"/>
                    <a:pt x="8" y="151"/>
                  </a:cubicBezTo>
                  <a:cubicBezTo>
                    <a:pt x="4" y="157"/>
                    <a:pt x="0" y="162"/>
                    <a:pt x="6" y="169"/>
                  </a:cubicBezTo>
                  <a:cubicBezTo>
                    <a:pt x="11" y="176"/>
                    <a:pt x="14" y="181"/>
                    <a:pt x="12" y="184"/>
                  </a:cubicBezTo>
                  <a:cubicBezTo>
                    <a:pt x="10" y="188"/>
                    <a:pt x="7" y="177"/>
                    <a:pt x="5" y="179"/>
                  </a:cubicBezTo>
                  <a:cubicBezTo>
                    <a:pt x="4" y="180"/>
                    <a:pt x="10" y="184"/>
                    <a:pt x="9" y="187"/>
                  </a:cubicBezTo>
                  <a:cubicBezTo>
                    <a:pt x="7" y="189"/>
                    <a:pt x="2" y="178"/>
                    <a:pt x="1" y="181"/>
                  </a:cubicBezTo>
                  <a:cubicBezTo>
                    <a:pt x="0" y="183"/>
                    <a:pt x="12" y="200"/>
                    <a:pt x="12" y="206"/>
                  </a:cubicBezTo>
                  <a:cubicBezTo>
                    <a:pt x="12" y="212"/>
                    <a:pt x="22" y="218"/>
                    <a:pt x="22" y="227"/>
                  </a:cubicBezTo>
                  <a:cubicBezTo>
                    <a:pt x="21" y="236"/>
                    <a:pt x="30" y="251"/>
                    <a:pt x="32" y="253"/>
                  </a:cubicBezTo>
                  <a:cubicBezTo>
                    <a:pt x="33" y="255"/>
                    <a:pt x="28" y="261"/>
                    <a:pt x="29" y="268"/>
                  </a:cubicBezTo>
                  <a:cubicBezTo>
                    <a:pt x="30" y="275"/>
                    <a:pt x="27" y="277"/>
                    <a:pt x="23" y="277"/>
                  </a:cubicBezTo>
                  <a:cubicBezTo>
                    <a:pt x="18" y="277"/>
                    <a:pt x="21" y="284"/>
                    <a:pt x="26" y="285"/>
                  </a:cubicBezTo>
                  <a:cubicBezTo>
                    <a:pt x="30" y="285"/>
                    <a:pt x="29" y="289"/>
                    <a:pt x="34" y="292"/>
                  </a:cubicBezTo>
                  <a:cubicBezTo>
                    <a:pt x="39" y="296"/>
                    <a:pt x="52" y="294"/>
                    <a:pt x="56" y="294"/>
                  </a:cubicBezTo>
                  <a:cubicBezTo>
                    <a:pt x="60" y="294"/>
                    <a:pt x="61" y="288"/>
                    <a:pt x="67" y="288"/>
                  </a:cubicBezTo>
                  <a:cubicBezTo>
                    <a:pt x="73" y="287"/>
                    <a:pt x="72" y="286"/>
                    <a:pt x="75" y="282"/>
                  </a:cubicBezTo>
                  <a:cubicBezTo>
                    <a:pt x="78" y="279"/>
                    <a:pt x="91" y="280"/>
                    <a:pt x="104" y="280"/>
                  </a:cubicBezTo>
                  <a:cubicBezTo>
                    <a:pt x="117" y="281"/>
                    <a:pt x="123" y="277"/>
                    <a:pt x="125" y="272"/>
                  </a:cubicBezTo>
                  <a:cubicBezTo>
                    <a:pt x="127" y="267"/>
                    <a:pt x="136" y="267"/>
                    <a:pt x="140" y="263"/>
                  </a:cubicBezTo>
                  <a:cubicBezTo>
                    <a:pt x="144" y="260"/>
                    <a:pt x="147" y="259"/>
                    <a:pt x="157" y="260"/>
                  </a:cubicBezTo>
                  <a:cubicBezTo>
                    <a:pt x="167" y="260"/>
                    <a:pt x="176" y="255"/>
                    <a:pt x="182" y="253"/>
                  </a:cubicBezTo>
                  <a:cubicBezTo>
                    <a:pt x="188" y="250"/>
                    <a:pt x="200" y="251"/>
                    <a:pt x="206" y="250"/>
                  </a:cubicBezTo>
                  <a:cubicBezTo>
                    <a:pt x="212" y="248"/>
                    <a:pt x="213" y="257"/>
                    <a:pt x="219" y="256"/>
                  </a:cubicBezTo>
                  <a:cubicBezTo>
                    <a:pt x="226" y="256"/>
                    <a:pt x="229" y="258"/>
                    <a:pt x="233" y="258"/>
                  </a:cubicBezTo>
                  <a:cubicBezTo>
                    <a:pt x="236" y="258"/>
                    <a:pt x="236" y="261"/>
                    <a:pt x="239" y="261"/>
                  </a:cubicBezTo>
                  <a:cubicBezTo>
                    <a:pt x="243" y="262"/>
                    <a:pt x="242" y="265"/>
                    <a:pt x="240" y="268"/>
                  </a:cubicBezTo>
                  <a:cubicBezTo>
                    <a:pt x="238" y="272"/>
                    <a:pt x="245" y="271"/>
                    <a:pt x="250" y="278"/>
                  </a:cubicBezTo>
                  <a:cubicBezTo>
                    <a:pt x="255" y="284"/>
                    <a:pt x="250" y="285"/>
                    <a:pt x="253" y="290"/>
                  </a:cubicBezTo>
                  <a:cubicBezTo>
                    <a:pt x="255" y="295"/>
                    <a:pt x="257" y="294"/>
                    <a:pt x="262" y="287"/>
                  </a:cubicBezTo>
                  <a:cubicBezTo>
                    <a:pt x="267" y="280"/>
                    <a:pt x="272" y="285"/>
                    <a:pt x="273" y="279"/>
                  </a:cubicBezTo>
                  <a:cubicBezTo>
                    <a:pt x="274" y="273"/>
                    <a:pt x="279" y="266"/>
                    <a:pt x="283" y="269"/>
                  </a:cubicBezTo>
                  <a:cubicBezTo>
                    <a:pt x="286" y="272"/>
                    <a:pt x="280" y="273"/>
                    <a:pt x="278" y="285"/>
                  </a:cubicBezTo>
                  <a:cubicBezTo>
                    <a:pt x="276" y="296"/>
                    <a:pt x="272" y="290"/>
                    <a:pt x="271" y="293"/>
                  </a:cubicBezTo>
                  <a:cubicBezTo>
                    <a:pt x="270" y="297"/>
                    <a:pt x="281" y="298"/>
                    <a:pt x="281" y="292"/>
                  </a:cubicBezTo>
                  <a:cubicBezTo>
                    <a:pt x="281" y="286"/>
                    <a:pt x="283" y="284"/>
                    <a:pt x="288" y="289"/>
                  </a:cubicBezTo>
                  <a:cubicBezTo>
                    <a:pt x="292" y="295"/>
                    <a:pt x="285" y="299"/>
                    <a:pt x="286" y="302"/>
                  </a:cubicBezTo>
                  <a:cubicBezTo>
                    <a:pt x="287" y="304"/>
                    <a:pt x="292" y="301"/>
                    <a:pt x="294" y="301"/>
                  </a:cubicBezTo>
                  <a:cubicBezTo>
                    <a:pt x="299" y="301"/>
                    <a:pt x="305" y="311"/>
                    <a:pt x="304" y="317"/>
                  </a:cubicBezTo>
                  <a:cubicBezTo>
                    <a:pt x="303" y="322"/>
                    <a:pt x="301" y="327"/>
                    <a:pt x="310" y="331"/>
                  </a:cubicBezTo>
                  <a:cubicBezTo>
                    <a:pt x="318" y="335"/>
                    <a:pt x="315" y="336"/>
                    <a:pt x="321" y="336"/>
                  </a:cubicBezTo>
                  <a:cubicBezTo>
                    <a:pt x="328" y="336"/>
                    <a:pt x="341" y="341"/>
                    <a:pt x="344" y="344"/>
                  </a:cubicBezTo>
                  <a:cubicBezTo>
                    <a:pt x="348" y="347"/>
                    <a:pt x="357" y="342"/>
                    <a:pt x="358" y="336"/>
                  </a:cubicBezTo>
                  <a:cubicBezTo>
                    <a:pt x="360" y="330"/>
                    <a:pt x="367" y="336"/>
                    <a:pt x="363" y="338"/>
                  </a:cubicBezTo>
                  <a:cubicBezTo>
                    <a:pt x="360" y="340"/>
                    <a:pt x="365" y="344"/>
                    <a:pt x="365" y="341"/>
                  </a:cubicBezTo>
                  <a:cubicBezTo>
                    <a:pt x="365" y="338"/>
                    <a:pt x="367" y="335"/>
                    <a:pt x="368" y="339"/>
                  </a:cubicBezTo>
                  <a:cubicBezTo>
                    <a:pt x="369" y="343"/>
                    <a:pt x="374" y="343"/>
                    <a:pt x="376" y="346"/>
                  </a:cubicBezTo>
                  <a:cubicBezTo>
                    <a:pt x="377" y="349"/>
                    <a:pt x="379" y="351"/>
                    <a:pt x="379" y="348"/>
                  </a:cubicBezTo>
                  <a:cubicBezTo>
                    <a:pt x="379" y="346"/>
                    <a:pt x="380" y="344"/>
                    <a:pt x="384" y="342"/>
                  </a:cubicBezTo>
                  <a:cubicBezTo>
                    <a:pt x="388" y="341"/>
                    <a:pt x="391" y="338"/>
                    <a:pt x="395" y="334"/>
                  </a:cubicBezTo>
                  <a:cubicBezTo>
                    <a:pt x="399" y="331"/>
                    <a:pt x="417" y="330"/>
                    <a:pt x="419" y="330"/>
                  </a:cubicBezTo>
                  <a:cubicBezTo>
                    <a:pt x="420" y="330"/>
                    <a:pt x="421" y="315"/>
                    <a:pt x="422" y="307"/>
                  </a:cubicBezTo>
                  <a:cubicBezTo>
                    <a:pt x="423" y="300"/>
                    <a:pt x="430" y="298"/>
                    <a:pt x="431" y="290"/>
                  </a:cubicBezTo>
                  <a:cubicBezTo>
                    <a:pt x="432" y="282"/>
                    <a:pt x="441" y="267"/>
                    <a:pt x="443" y="266"/>
                  </a:cubicBezTo>
                  <a:cubicBezTo>
                    <a:pt x="445" y="265"/>
                    <a:pt x="449" y="263"/>
                    <a:pt x="450" y="258"/>
                  </a:cubicBezTo>
                  <a:cubicBezTo>
                    <a:pt x="450" y="253"/>
                    <a:pt x="456" y="248"/>
                    <a:pt x="456" y="242"/>
                  </a:cubicBezTo>
                  <a:cubicBezTo>
                    <a:pt x="456" y="237"/>
                    <a:pt x="459" y="230"/>
                    <a:pt x="458" y="228"/>
                  </a:cubicBezTo>
                  <a:cubicBezTo>
                    <a:pt x="458" y="226"/>
                    <a:pt x="456" y="221"/>
                    <a:pt x="460" y="217"/>
                  </a:cubicBezTo>
                  <a:cubicBezTo>
                    <a:pt x="463" y="213"/>
                    <a:pt x="458" y="208"/>
                    <a:pt x="460" y="207"/>
                  </a:cubicBezTo>
                  <a:close/>
                  <a:moveTo>
                    <a:pt x="210" y="11"/>
                  </a:moveTo>
                  <a:cubicBezTo>
                    <a:pt x="209" y="8"/>
                    <a:pt x="191" y="11"/>
                    <a:pt x="195" y="14"/>
                  </a:cubicBezTo>
                  <a:cubicBezTo>
                    <a:pt x="198" y="16"/>
                    <a:pt x="210" y="14"/>
                    <a:pt x="210" y="11"/>
                  </a:cubicBezTo>
                  <a:close/>
                  <a:moveTo>
                    <a:pt x="266" y="307"/>
                  </a:moveTo>
                  <a:cubicBezTo>
                    <a:pt x="269" y="309"/>
                    <a:pt x="278" y="309"/>
                    <a:pt x="279" y="305"/>
                  </a:cubicBezTo>
                  <a:cubicBezTo>
                    <a:pt x="281" y="302"/>
                    <a:pt x="263" y="305"/>
                    <a:pt x="266" y="307"/>
                  </a:cubicBezTo>
                  <a:close/>
                  <a:moveTo>
                    <a:pt x="379" y="376"/>
                  </a:moveTo>
                  <a:cubicBezTo>
                    <a:pt x="372" y="377"/>
                    <a:pt x="362" y="370"/>
                    <a:pt x="360" y="371"/>
                  </a:cubicBezTo>
                  <a:cubicBezTo>
                    <a:pt x="357" y="372"/>
                    <a:pt x="368" y="389"/>
                    <a:pt x="365" y="393"/>
                  </a:cubicBezTo>
                  <a:cubicBezTo>
                    <a:pt x="361" y="398"/>
                    <a:pt x="375" y="410"/>
                    <a:pt x="380" y="411"/>
                  </a:cubicBezTo>
                  <a:cubicBezTo>
                    <a:pt x="385" y="412"/>
                    <a:pt x="383" y="406"/>
                    <a:pt x="386" y="406"/>
                  </a:cubicBezTo>
                  <a:cubicBezTo>
                    <a:pt x="389" y="407"/>
                    <a:pt x="388" y="403"/>
                    <a:pt x="389" y="401"/>
                  </a:cubicBezTo>
                  <a:cubicBezTo>
                    <a:pt x="389" y="398"/>
                    <a:pt x="392" y="403"/>
                    <a:pt x="395" y="402"/>
                  </a:cubicBezTo>
                  <a:cubicBezTo>
                    <a:pt x="398" y="400"/>
                    <a:pt x="394" y="390"/>
                    <a:pt x="398" y="390"/>
                  </a:cubicBezTo>
                  <a:cubicBezTo>
                    <a:pt x="402" y="390"/>
                    <a:pt x="399" y="377"/>
                    <a:pt x="398" y="372"/>
                  </a:cubicBezTo>
                  <a:cubicBezTo>
                    <a:pt x="397" y="368"/>
                    <a:pt x="386" y="376"/>
                    <a:pt x="379" y="376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157" name="Freeform 151"/>
            <p:cNvSpPr>
              <a:spLocks noEditPoints="1"/>
            </p:cNvSpPr>
            <p:nvPr/>
          </p:nvSpPr>
          <p:spPr bwMode="auto">
            <a:xfrm>
              <a:off x="7926388" y="4052888"/>
              <a:ext cx="269875" cy="320675"/>
            </a:xfrm>
            <a:custGeom>
              <a:avLst/>
              <a:gdLst/>
              <a:ahLst/>
              <a:cxnLst>
                <a:cxn ang="0">
                  <a:pos x="87" y="81"/>
                </a:cxn>
                <a:cxn ang="0">
                  <a:pos x="78" y="84"/>
                </a:cxn>
                <a:cxn ang="0">
                  <a:pos x="67" y="79"/>
                </a:cxn>
                <a:cxn ang="0">
                  <a:pos x="61" y="89"/>
                </a:cxn>
                <a:cxn ang="0">
                  <a:pos x="52" y="105"/>
                </a:cxn>
                <a:cxn ang="0">
                  <a:pos x="21" y="125"/>
                </a:cxn>
                <a:cxn ang="0">
                  <a:pos x="7" y="139"/>
                </a:cxn>
                <a:cxn ang="0">
                  <a:pos x="4" y="151"/>
                </a:cxn>
                <a:cxn ang="0">
                  <a:pos x="14" y="156"/>
                </a:cxn>
                <a:cxn ang="0">
                  <a:pos x="22" y="159"/>
                </a:cxn>
                <a:cxn ang="0">
                  <a:pos x="43" y="154"/>
                </a:cxn>
                <a:cxn ang="0">
                  <a:pos x="50" y="141"/>
                </a:cxn>
                <a:cxn ang="0">
                  <a:pos x="56" y="129"/>
                </a:cxn>
                <a:cxn ang="0">
                  <a:pos x="69" y="122"/>
                </a:cxn>
                <a:cxn ang="0">
                  <a:pos x="72" y="116"/>
                </a:cxn>
                <a:cxn ang="0">
                  <a:pos x="80" y="105"/>
                </a:cxn>
                <a:cxn ang="0">
                  <a:pos x="89" y="90"/>
                </a:cxn>
                <a:cxn ang="0">
                  <a:pos x="87" y="81"/>
                </a:cxn>
                <a:cxn ang="0">
                  <a:pos x="15" y="167"/>
                </a:cxn>
                <a:cxn ang="0">
                  <a:pos x="19" y="162"/>
                </a:cxn>
                <a:cxn ang="0">
                  <a:pos x="15" y="167"/>
                </a:cxn>
                <a:cxn ang="0">
                  <a:pos x="128" y="41"/>
                </a:cxn>
                <a:cxn ang="0">
                  <a:pos x="117" y="40"/>
                </a:cxn>
                <a:cxn ang="0">
                  <a:pos x="110" y="33"/>
                </a:cxn>
                <a:cxn ang="0">
                  <a:pos x="105" y="24"/>
                </a:cxn>
                <a:cxn ang="0">
                  <a:pos x="105" y="30"/>
                </a:cxn>
                <a:cxn ang="0">
                  <a:pos x="100" y="28"/>
                </a:cxn>
                <a:cxn ang="0">
                  <a:pos x="96" y="20"/>
                </a:cxn>
                <a:cxn ang="0">
                  <a:pos x="92" y="10"/>
                </a:cxn>
                <a:cxn ang="0">
                  <a:pos x="78" y="0"/>
                </a:cxn>
                <a:cxn ang="0">
                  <a:pos x="81" y="12"/>
                </a:cxn>
                <a:cxn ang="0">
                  <a:pos x="89" y="20"/>
                </a:cxn>
                <a:cxn ang="0">
                  <a:pos x="96" y="29"/>
                </a:cxn>
                <a:cxn ang="0">
                  <a:pos x="94" y="46"/>
                </a:cxn>
                <a:cxn ang="0">
                  <a:pos x="85" y="56"/>
                </a:cxn>
                <a:cxn ang="0">
                  <a:pos x="100" y="69"/>
                </a:cxn>
                <a:cxn ang="0">
                  <a:pos x="97" y="87"/>
                </a:cxn>
                <a:cxn ang="0">
                  <a:pos x="107" y="89"/>
                </a:cxn>
                <a:cxn ang="0">
                  <a:pos x="119" y="71"/>
                </a:cxn>
                <a:cxn ang="0">
                  <a:pos x="123" y="60"/>
                </a:cxn>
                <a:cxn ang="0">
                  <a:pos x="130" y="57"/>
                </a:cxn>
                <a:cxn ang="0">
                  <a:pos x="135" y="50"/>
                </a:cxn>
                <a:cxn ang="0">
                  <a:pos x="139" y="40"/>
                </a:cxn>
                <a:cxn ang="0">
                  <a:pos x="128" y="41"/>
                </a:cxn>
              </a:cxnLst>
              <a:rect l="0" t="0" r="r" b="b"/>
              <a:pathLst>
                <a:path w="141" h="168">
                  <a:moveTo>
                    <a:pt x="87" y="81"/>
                  </a:moveTo>
                  <a:cubicBezTo>
                    <a:pt x="84" y="79"/>
                    <a:pt x="82" y="82"/>
                    <a:pt x="78" y="84"/>
                  </a:cubicBezTo>
                  <a:cubicBezTo>
                    <a:pt x="74" y="86"/>
                    <a:pt x="72" y="76"/>
                    <a:pt x="67" y="79"/>
                  </a:cubicBezTo>
                  <a:cubicBezTo>
                    <a:pt x="62" y="83"/>
                    <a:pt x="67" y="85"/>
                    <a:pt x="61" y="89"/>
                  </a:cubicBezTo>
                  <a:cubicBezTo>
                    <a:pt x="56" y="94"/>
                    <a:pt x="58" y="95"/>
                    <a:pt x="52" y="105"/>
                  </a:cubicBezTo>
                  <a:cubicBezTo>
                    <a:pt x="46" y="115"/>
                    <a:pt x="24" y="120"/>
                    <a:pt x="21" y="125"/>
                  </a:cubicBezTo>
                  <a:cubicBezTo>
                    <a:pt x="18" y="131"/>
                    <a:pt x="7" y="135"/>
                    <a:pt x="7" y="139"/>
                  </a:cubicBezTo>
                  <a:cubicBezTo>
                    <a:pt x="7" y="143"/>
                    <a:pt x="0" y="146"/>
                    <a:pt x="4" y="151"/>
                  </a:cubicBezTo>
                  <a:cubicBezTo>
                    <a:pt x="7" y="155"/>
                    <a:pt x="11" y="152"/>
                    <a:pt x="14" y="156"/>
                  </a:cubicBezTo>
                  <a:cubicBezTo>
                    <a:pt x="17" y="159"/>
                    <a:pt x="21" y="156"/>
                    <a:pt x="22" y="159"/>
                  </a:cubicBezTo>
                  <a:cubicBezTo>
                    <a:pt x="24" y="162"/>
                    <a:pt x="35" y="162"/>
                    <a:pt x="43" y="154"/>
                  </a:cubicBezTo>
                  <a:cubicBezTo>
                    <a:pt x="51" y="147"/>
                    <a:pt x="47" y="143"/>
                    <a:pt x="50" y="141"/>
                  </a:cubicBezTo>
                  <a:cubicBezTo>
                    <a:pt x="54" y="139"/>
                    <a:pt x="54" y="133"/>
                    <a:pt x="56" y="129"/>
                  </a:cubicBezTo>
                  <a:cubicBezTo>
                    <a:pt x="58" y="126"/>
                    <a:pt x="60" y="122"/>
                    <a:pt x="69" y="122"/>
                  </a:cubicBezTo>
                  <a:cubicBezTo>
                    <a:pt x="78" y="122"/>
                    <a:pt x="73" y="120"/>
                    <a:pt x="72" y="116"/>
                  </a:cubicBezTo>
                  <a:cubicBezTo>
                    <a:pt x="72" y="111"/>
                    <a:pt x="80" y="111"/>
                    <a:pt x="80" y="105"/>
                  </a:cubicBezTo>
                  <a:cubicBezTo>
                    <a:pt x="80" y="100"/>
                    <a:pt x="91" y="95"/>
                    <a:pt x="89" y="90"/>
                  </a:cubicBezTo>
                  <a:cubicBezTo>
                    <a:pt x="86" y="86"/>
                    <a:pt x="91" y="84"/>
                    <a:pt x="87" y="81"/>
                  </a:cubicBezTo>
                  <a:close/>
                  <a:moveTo>
                    <a:pt x="15" y="167"/>
                  </a:moveTo>
                  <a:cubicBezTo>
                    <a:pt x="17" y="168"/>
                    <a:pt x="22" y="166"/>
                    <a:pt x="19" y="162"/>
                  </a:cubicBezTo>
                  <a:cubicBezTo>
                    <a:pt x="16" y="158"/>
                    <a:pt x="11" y="166"/>
                    <a:pt x="15" y="167"/>
                  </a:cubicBezTo>
                  <a:close/>
                  <a:moveTo>
                    <a:pt x="128" y="41"/>
                  </a:moveTo>
                  <a:cubicBezTo>
                    <a:pt x="126" y="45"/>
                    <a:pt x="121" y="40"/>
                    <a:pt x="117" y="40"/>
                  </a:cubicBezTo>
                  <a:cubicBezTo>
                    <a:pt x="113" y="40"/>
                    <a:pt x="110" y="37"/>
                    <a:pt x="110" y="33"/>
                  </a:cubicBezTo>
                  <a:cubicBezTo>
                    <a:pt x="110" y="29"/>
                    <a:pt x="109" y="24"/>
                    <a:pt x="105" y="24"/>
                  </a:cubicBezTo>
                  <a:cubicBezTo>
                    <a:pt x="101" y="24"/>
                    <a:pt x="106" y="28"/>
                    <a:pt x="105" y="30"/>
                  </a:cubicBezTo>
                  <a:cubicBezTo>
                    <a:pt x="103" y="32"/>
                    <a:pt x="102" y="28"/>
                    <a:pt x="100" y="28"/>
                  </a:cubicBezTo>
                  <a:cubicBezTo>
                    <a:pt x="98" y="28"/>
                    <a:pt x="96" y="25"/>
                    <a:pt x="96" y="20"/>
                  </a:cubicBezTo>
                  <a:cubicBezTo>
                    <a:pt x="96" y="15"/>
                    <a:pt x="92" y="16"/>
                    <a:pt x="92" y="10"/>
                  </a:cubicBezTo>
                  <a:cubicBezTo>
                    <a:pt x="92" y="4"/>
                    <a:pt x="83" y="0"/>
                    <a:pt x="78" y="0"/>
                  </a:cubicBezTo>
                  <a:cubicBezTo>
                    <a:pt x="73" y="0"/>
                    <a:pt x="79" y="9"/>
                    <a:pt x="81" y="12"/>
                  </a:cubicBezTo>
                  <a:cubicBezTo>
                    <a:pt x="84" y="15"/>
                    <a:pt x="89" y="18"/>
                    <a:pt x="89" y="20"/>
                  </a:cubicBezTo>
                  <a:cubicBezTo>
                    <a:pt x="89" y="22"/>
                    <a:pt x="93" y="28"/>
                    <a:pt x="96" y="29"/>
                  </a:cubicBezTo>
                  <a:cubicBezTo>
                    <a:pt x="99" y="30"/>
                    <a:pt x="94" y="39"/>
                    <a:pt x="94" y="46"/>
                  </a:cubicBezTo>
                  <a:cubicBezTo>
                    <a:pt x="94" y="53"/>
                    <a:pt x="89" y="51"/>
                    <a:pt x="85" y="56"/>
                  </a:cubicBezTo>
                  <a:cubicBezTo>
                    <a:pt x="81" y="60"/>
                    <a:pt x="94" y="65"/>
                    <a:pt x="100" y="69"/>
                  </a:cubicBezTo>
                  <a:cubicBezTo>
                    <a:pt x="105" y="74"/>
                    <a:pt x="95" y="85"/>
                    <a:pt x="97" y="87"/>
                  </a:cubicBezTo>
                  <a:cubicBezTo>
                    <a:pt x="97" y="89"/>
                    <a:pt x="101" y="90"/>
                    <a:pt x="107" y="89"/>
                  </a:cubicBezTo>
                  <a:cubicBezTo>
                    <a:pt x="113" y="87"/>
                    <a:pt x="115" y="75"/>
                    <a:pt x="119" y="71"/>
                  </a:cubicBezTo>
                  <a:cubicBezTo>
                    <a:pt x="123" y="68"/>
                    <a:pt x="121" y="62"/>
                    <a:pt x="123" y="60"/>
                  </a:cubicBezTo>
                  <a:cubicBezTo>
                    <a:pt x="125" y="57"/>
                    <a:pt x="128" y="57"/>
                    <a:pt x="130" y="57"/>
                  </a:cubicBezTo>
                  <a:cubicBezTo>
                    <a:pt x="133" y="57"/>
                    <a:pt x="132" y="50"/>
                    <a:pt x="135" y="50"/>
                  </a:cubicBezTo>
                  <a:cubicBezTo>
                    <a:pt x="139" y="50"/>
                    <a:pt x="137" y="46"/>
                    <a:pt x="139" y="40"/>
                  </a:cubicBezTo>
                  <a:cubicBezTo>
                    <a:pt x="141" y="35"/>
                    <a:pt x="130" y="37"/>
                    <a:pt x="128" y="41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158" name="Freeform 152"/>
            <p:cNvSpPr>
              <a:spLocks noEditPoints="1"/>
            </p:cNvSpPr>
            <p:nvPr/>
          </p:nvSpPr>
          <p:spPr bwMode="auto">
            <a:xfrm>
              <a:off x="8162925" y="3616325"/>
              <a:ext cx="58738" cy="53975"/>
            </a:xfrm>
            <a:custGeom>
              <a:avLst/>
              <a:gdLst/>
              <a:ahLst/>
              <a:cxnLst>
                <a:cxn ang="0">
                  <a:pos x="4" y="24"/>
                </a:cxn>
                <a:cxn ang="0">
                  <a:pos x="17" y="20"/>
                </a:cxn>
                <a:cxn ang="0">
                  <a:pos x="4" y="24"/>
                </a:cxn>
                <a:cxn ang="0">
                  <a:pos x="20" y="10"/>
                </a:cxn>
                <a:cxn ang="0">
                  <a:pos x="31" y="4"/>
                </a:cxn>
                <a:cxn ang="0">
                  <a:pos x="20" y="10"/>
                </a:cxn>
              </a:cxnLst>
              <a:rect l="0" t="0" r="r" b="b"/>
              <a:pathLst>
                <a:path w="31" h="28">
                  <a:moveTo>
                    <a:pt x="4" y="24"/>
                  </a:moveTo>
                  <a:cubicBezTo>
                    <a:pt x="8" y="28"/>
                    <a:pt x="17" y="27"/>
                    <a:pt x="17" y="20"/>
                  </a:cubicBezTo>
                  <a:cubicBezTo>
                    <a:pt x="17" y="13"/>
                    <a:pt x="0" y="20"/>
                    <a:pt x="4" y="24"/>
                  </a:cubicBezTo>
                  <a:close/>
                  <a:moveTo>
                    <a:pt x="20" y="10"/>
                  </a:moveTo>
                  <a:cubicBezTo>
                    <a:pt x="22" y="11"/>
                    <a:pt x="31" y="8"/>
                    <a:pt x="31" y="4"/>
                  </a:cubicBezTo>
                  <a:cubicBezTo>
                    <a:pt x="31" y="0"/>
                    <a:pt x="15" y="9"/>
                    <a:pt x="20" y="10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159" name="Freeform 153"/>
            <p:cNvSpPr>
              <a:spLocks/>
            </p:cNvSpPr>
            <p:nvPr/>
          </p:nvSpPr>
          <p:spPr bwMode="auto">
            <a:xfrm>
              <a:off x="5487988" y="2270125"/>
              <a:ext cx="309563" cy="195263"/>
            </a:xfrm>
            <a:custGeom>
              <a:avLst/>
              <a:gdLst/>
              <a:ahLst/>
              <a:cxnLst>
                <a:cxn ang="0">
                  <a:pos x="161" y="64"/>
                </a:cxn>
                <a:cxn ang="0">
                  <a:pos x="151" y="61"/>
                </a:cxn>
                <a:cxn ang="0">
                  <a:pos x="139" y="53"/>
                </a:cxn>
                <a:cxn ang="0">
                  <a:pos x="126" y="45"/>
                </a:cxn>
                <a:cxn ang="0">
                  <a:pos x="115" y="37"/>
                </a:cxn>
                <a:cxn ang="0">
                  <a:pos x="110" y="28"/>
                </a:cxn>
                <a:cxn ang="0">
                  <a:pos x="105" y="20"/>
                </a:cxn>
                <a:cxn ang="0">
                  <a:pos x="88" y="18"/>
                </a:cxn>
                <a:cxn ang="0">
                  <a:pos x="84" y="6"/>
                </a:cxn>
                <a:cxn ang="0">
                  <a:pos x="76" y="3"/>
                </a:cxn>
                <a:cxn ang="0">
                  <a:pos x="68" y="1"/>
                </a:cxn>
                <a:cxn ang="0">
                  <a:pos x="63" y="4"/>
                </a:cxn>
                <a:cxn ang="0">
                  <a:pos x="59" y="8"/>
                </a:cxn>
                <a:cxn ang="0">
                  <a:pos x="51" y="14"/>
                </a:cxn>
                <a:cxn ang="0">
                  <a:pos x="47" y="19"/>
                </a:cxn>
                <a:cxn ang="0">
                  <a:pos x="39" y="17"/>
                </a:cxn>
                <a:cxn ang="0">
                  <a:pos x="31" y="15"/>
                </a:cxn>
                <a:cxn ang="0">
                  <a:pos x="17" y="5"/>
                </a:cxn>
                <a:cxn ang="0">
                  <a:pos x="6" y="11"/>
                </a:cxn>
                <a:cxn ang="0">
                  <a:pos x="11" y="9"/>
                </a:cxn>
                <a:cxn ang="0">
                  <a:pos x="20" y="19"/>
                </a:cxn>
                <a:cxn ang="0">
                  <a:pos x="25" y="26"/>
                </a:cxn>
                <a:cxn ang="0">
                  <a:pos x="14" y="28"/>
                </a:cxn>
                <a:cxn ang="0">
                  <a:pos x="3" y="28"/>
                </a:cxn>
                <a:cxn ang="0">
                  <a:pos x="6" y="38"/>
                </a:cxn>
                <a:cxn ang="0">
                  <a:pos x="6" y="45"/>
                </a:cxn>
                <a:cxn ang="0">
                  <a:pos x="13" y="47"/>
                </a:cxn>
                <a:cxn ang="0">
                  <a:pos x="15" y="56"/>
                </a:cxn>
                <a:cxn ang="0">
                  <a:pos x="15" y="71"/>
                </a:cxn>
                <a:cxn ang="0">
                  <a:pos x="24" y="70"/>
                </a:cxn>
                <a:cxn ang="0">
                  <a:pos x="34" y="63"/>
                </a:cxn>
                <a:cxn ang="0">
                  <a:pos x="42" y="62"/>
                </a:cxn>
                <a:cxn ang="0">
                  <a:pos x="55" y="62"/>
                </a:cxn>
                <a:cxn ang="0">
                  <a:pos x="64" y="66"/>
                </a:cxn>
                <a:cxn ang="0">
                  <a:pos x="69" y="68"/>
                </a:cxn>
                <a:cxn ang="0">
                  <a:pos x="79" y="71"/>
                </a:cxn>
                <a:cxn ang="0">
                  <a:pos x="84" y="75"/>
                </a:cxn>
                <a:cxn ang="0">
                  <a:pos x="91" y="82"/>
                </a:cxn>
                <a:cxn ang="0">
                  <a:pos x="99" y="83"/>
                </a:cxn>
                <a:cxn ang="0">
                  <a:pos x="101" y="97"/>
                </a:cxn>
                <a:cxn ang="0">
                  <a:pos x="104" y="96"/>
                </a:cxn>
                <a:cxn ang="0">
                  <a:pos x="112" y="99"/>
                </a:cxn>
                <a:cxn ang="0">
                  <a:pos x="122" y="95"/>
                </a:cxn>
                <a:cxn ang="0">
                  <a:pos x="138" y="86"/>
                </a:cxn>
                <a:cxn ang="0">
                  <a:pos x="144" y="75"/>
                </a:cxn>
                <a:cxn ang="0">
                  <a:pos x="153" y="69"/>
                </a:cxn>
                <a:cxn ang="0">
                  <a:pos x="162" y="71"/>
                </a:cxn>
                <a:cxn ang="0">
                  <a:pos x="161" y="64"/>
                </a:cxn>
              </a:cxnLst>
              <a:rect l="0" t="0" r="r" b="b"/>
              <a:pathLst>
                <a:path w="162" h="102">
                  <a:moveTo>
                    <a:pt x="161" y="64"/>
                  </a:moveTo>
                  <a:cubicBezTo>
                    <a:pt x="161" y="64"/>
                    <a:pt x="153" y="60"/>
                    <a:pt x="151" y="61"/>
                  </a:cubicBezTo>
                  <a:cubicBezTo>
                    <a:pt x="148" y="61"/>
                    <a:pt x="144" y="55"/>
                    <a:pt x="139" y="53"/>
                  </a:cubicBezTo>
                  <a:cubicBezTo>
                    <a:pt x="134" y="51"/>
                    <a:pt x="128" y="48"/>
                    <a:pt x="126" y="45"/>
                  </a:cubicBezTo>
                  <a:cubicBezTo>
                    <a:pt x="124" y="42"/>
                    <a:pt x="116" y="39"/>
                    <a:pt x="115" y="37"/>
                  </a:cubicBezTo>
                  <a:cubicBezTo>
                    <a:pt x="114" y="35"/>
                    <a:pt x="112" y="31"/>
                    <a:pt x="110" y="28"/>
                  </a:cubicBezTo>
                  <a:cubicBezTo>
                    <a:pt x="107" y="25"/>
                    <a:pt x="107" y="21"/>
                    <a:pt x="105" y="20"/>
                  </a:cubicBezTo>
                  <a:cubicBezTo>
                    <a:pt x="103" y="20"/>
                    <a:pt x="88" y="20"/>
                    <a:pt x="88" y="18"/>
                  </a:cubicBezTo>
                  <a:cubicBezTo>
                    <a:pt x="88" y="16"/>
                    <a:pt x="87" y="7"/>
                    <a:pt x="84" y="6"/>
                  </a:cubicBezTo>
                  <a:cubicBezTo>
                    <a:pt x="81" y="6"/>
                    <a:pt x="77" y="5"/>
                    <a:pt x="76" y="3"/>
                  </a:cubicBezTo>
                  <a:cubicBezTo>
                    <a:pt x="74" y="2"/>
                    <a:pt x="69" y="0"/>
                    <a:pt x="68" y="1"/>
                  </a:cubicBezTo>
                  <a:cubicBezTo>
                    <a:pt x="67" y="3"/>
                    <a:pt x="64" y="4"/>
                    <a:pt x="63" y="4"/>
                  </a:cubicBezTo>
                  <a:cubicBezTo>
                    <a:pt x="62" y="4"/>
                    <a:pt x="62" y="8"/>
                    <a:pt x="59" y="8"/>
                  </a:cubicBezTo>
                  <a:cubicBezTo>
                    <a:pt x="56" y="8"/>
                    <a:pt x="51" y="12"/>
                    <a:pt x="51" y="14"/>
                  </a:cubicBezTo>
                  <a:cubicBezTo>
                    <a:pt x="51" y="16"/>
                    <a:pt x="51" y="20"/>
                    <a:pt x="47" y="19"/>
                  </a:cubicBezTo>
                  <a:cubicBezTo>
                    <a:pt x="45" y="19"/>
                    <a:pt x="42" y="19"/>
                    <a:pt x="39" y="17"/>
                  </a:cubicBezTo>
                  <a:cubicBezTo>
                    <a:pt x="38" y="18"/>
                    <a:pt x="35" y="20"/>
                    <a:pt x="31" y="15"/>
                  </a:cubicBezTo>
                  <a:cubicBezTo>
                    <a:pt x="27" y="10"/>
                    <a:pt x="21" y="5"/>
                    <a:pt x="17" y="5"/>
                  </a:cubicBezTo>
                  <a:cubicBezTo>
                    <a:pt x="14" y="5"/>
                    <a:pt x="3" y="5"/>
                    <a:pt x="6" y="11"/>
                  </a:cubicBezTo>
                  <a:cubicBezTo>
                    <a:pt x="7" y="10"/>
                    <a:pt x="8" y="9"/>
                    <a:pt x="11" y="9"/>
                  </a:cubicBezTo>
                  <a:cubicBezTo>
                    <a:pt x="19" y="10"/>
                    <a:pt x="15" y="19"/>
                    <a:pt x="20" y="19"/>
                  </a:cubicBezTo>
                  <a:cubicBezTo>
                    <a:pt x="24" y="20"/>
                    <a:pt x="29" y="26"/>
                    <a:pt x="25" y="26"/>
                  </a:cubicBezTo>
                  <a:cubicBezTo>
                    <a:pt x="21" y="26"/>
                    <a:pt x="18" y="30"/>
                    <a:pt x="14" y="28"/>
                  </a:cubicBezTo>
                  <a:cubicBezTo>
                    <a:pt x="10" y="27"/>
                    <a:pt x="5" y="24"/>
                    <a:pt x="3" y="28"/>
                  </a:cubicBezTo>
                  <a:cubicBezTo>
                    <a:pt x="2" y="33"/>
                    <a:pt x="0" y="38"/>
                    <a:pt x="6" y="38"/>
                  </a:cubicBezTo>
                  <a:cubicBezTo>
                    <a:pt x="11" y="37"/>
                    <a:pt x="10" y="41"/>
                    <a:pt x="6" y="45"/>
                  </a:cubicBezTo>
                  <a:cubicBezTo>
                    <a:pt x="3" y="48"/>
                    <a:pt x="12" y="44"/>
                    <a:pt x="13" y="47"/>
                  </a:cubicBezTo>
                  <a:cubicBezTo>
                    <a:pt x="13" y="51"/>
                    <a:pt x="16" y="51"/>
                    <a:pt x="15" y="56"/>
                  </a:cubicBezTo>
                  <a:cubicBezTo>
                    <a:pt x="14" y="60"/>
                    <a:pt x="15" y="66"/>
                    <a:pt x="15" y="71"/>
                  </a:cubicBezTo>
                  <a:cubicBezTo>
                    <a:pt x="19" y="71"/>
                    <a:pt x="23" y="71"/>
                    <a:pt x="24" y="70"/>
                  </a:cubicBezTo>
                  <a:cubicBezTo>
                    <a:pt x="26" y="67"/>
                    <a:pt x="31" y="63"/>
                    <a:pt x="34" y="63"/>
                  </a:cubicBezTo>
                  <a:cubicBezTo>
                    <a:pt x="37" y="63"/>
                    <a:pt x="41" y="64"/>
                    <a:pt x="42" y="62"/>
                  </a:cubicBezTo>
                  <a:cubicBezTo>
                    <a:pt x="44" y="59"/>
                    <a:pt x="54" y="60"/>
                    <a:pt x="55" y="62"/>
                  </a:cubicBezTo>
                  <a:cubicBezTo>
                    <a:pt x="57" y="64"/>
                    <a:pt x="62" y="66"/>
                    <a:pt x="64" y="66"/>
                  </a:cubicBezTo>
                  <a:cubicBezTo>
                    <a:pt x="65" y="66"/>
                    <a:pt x="66" y="69"/>
                    <a:pt x="69" y="68"/>
                  </a:cubicBezTo>
                  <a:cubicBezTo>
                    <a:pt x="72" y="68"/>
                    <a:pt x="79" y="69"/>
                    <a:pt x="79" y="71"/>
                  </a:cubicBezTo>
                  <a:cubicBezTo>
                    <a:pt x="79" y="73"/>
                    <a:pt x="81" y="75"/>
                    <a:pt x="84" y="75"/>
                  </a:cubicBezTo>
                  <a:cubicBezTo>
                    <a:pt x="86" y="75"/>
                    <a:pt x="89" y="82"/>
                    <a:pt x="91" y="82"/>
                  </a:cubicBezTo>
                  <a:cubicBezTo>
                    <a:pt x="94" y="81"/>
                    <a:pt x="99" y="81"/>
                    <a:pt x="99" y="83"/>
                  </a:cubicBezTo>
                  <a:cubicBezTo>
                    <a:pt x="99" y="84"/>
                    <a:pt x="100" y="92"/>
                    <a:pt x="101" y="97"/>
                  </a:cubicBezTo>
                  <a:cubicBezTo>
                    <a:pt x="102" y="96"/>
                    <a:pt x="103" y="96"/>
                    <a:pt x="104" y="96"/>
                  </a:cubicBezTo>
                  <a:cubicBezTo>
                    <a:pt x="105" y="97"/>
                    <a:pt x="111" y="96"/>
                    <a:pt x="112" y="99"/>
                  </a:cubicBezTo>
                  <a:cubicBezTo>
                    <a:pt x="113" y="102"/>
                    <a:pt x="122" y="100"/>
                    <a:pt x="122" y="95"/>
                  </a:cubicBezTo>
                  <a:cubicBezTo>
                    <a:pt x="121" y="90"/>
                    <a:pt x="136" y="90"/>
                    <a:pt x="138" y="86"/>
                  </a:cubicBezTo>
                  <a:cubicBezTo>
                    <a:pt x="139" y="81"/>
                    <a:pt x="141" y="73"/>
                    <a:pt x="144" y="75"/>
                  </a:cubicBezTo>
                  <a:cubicBezTo>
                    <a:pt x="148" y="76"/>
                    <a:pt x="150" y="69"/>
                    <a:pt x="153" y="69"/>
                  </a:cubicBezTo>
                  <a:cubicBezTo>
                    <a:pt x="156" y="70"/>
                    <a:pt x="158" y="72"/>
                    <a:pt x="162" y="71"/>
                  </a:cubicBezTo>
                  <a:lnTo>
                    <a:pt x="161" y="64"/>
                  </a:ln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160" name="Freeform 154"/>
            <p:cNvSpPr>
              <a:spLocks/>
            </p:cNvSpPr>
            <p:nvPr/>
          </p:nvSpPr>
          <p:spPr bwMode="auto">
            <a:xfrm>
              <a:off x="5300663" y="2339975"/>
              <a:ext cx="425450" cy="360363"/>
            </a:xfrm>
            <a:custGeom>
              <a:avLst/>
              <a:gdLst/>
              <a:ahLst/>
              <a:cxnLst>
                <a:cxn ang="0">
                  <a:pos x="217" y="162"/>
                </a:cxn>
                <a:cxn ang="0">
                  <a:pos x="212" y="150"/>
                </a:cxn>
                <a:cxn ang="0">
                  <a:pos x="200" y="140"/>
                </a:cxn>
                <a:cxn ang="0">
                  <a:pos x="192" y="130"/>
                </a:cxn>
                <a:cxn ang="0">
                  <a:pos x="204" y="114"/>
                </a:cxn>
                <a:cxn ang="0">
                  <a:pos x="193" y="108"/>
                </a:cxn>
                <a:cxn ang="0">
                  <a:pos x="191" y="95"/>
                </a:cxn>
                <a:cxn ang="0">
                  <a:pos x="191" y="83"/>
                </a:cxn>
                <a:cxn ang="0">
                  <a:pos x="192" y="74"/>
                </a:cxn>
                <a:cxn ang="0">
                  <a:pos x="197" y="65"/>
                </a:cxn>
                <a:cxn ang="0">
                  <a:pos x="199" y="60"/>
                </a:cxn>
                <a:cxn ang="0">
                  <a:pos x="197" y="46"/>
                </a:cxn>
                <a:cxn ang="0">
                  <a:pos x="189" y="45"/>
                </a:cxn>
                <a:cxn ang="0">
                  <a:pos x="182" y="38"/>
                </a:cxn>
                <a:cxn ang="0">
                  <a:pos x="177" y="34"/>
                </a:cxn>
                <a:cxn ang="0">
                  <a:pos x="167" y="31"/>
                </a:cxn>
                <a:cxn ang="0">
                  <a:pos x="162" y="29"/>
                </a:cxn>
                <a:cxn ang="0">
                  <a:pos x="153" y="25"/>
                </a:cxn>
                <a:cxn ang="0">
                  <a:pos x="140" y="25"/>
                </a:cxn>
                <a:cxn ang="0">
                  <a:pos x="132" y="26"/>
                </a:cxn>
                <a:cxn ang="0">
                  <a:pos x="122" y="33"/>
                </a:cxn>
                <a:cxn ang="0">
                  <a:pos x="113" y="34"/>
                </a:cxn>
                <a:cxn ang="0">
                  <a:pos x="113" y="40"/>
                </a:cxn>
                <a:cxn ang="0">
                  <a:pos x="88" y="46"/>
                </a:cxn>
                <a:cxn ang="0">
                  <a:pos x="68" y="33"/>
                </a:cxn>
                <a:cxn ang="0">
                  <a:pos x="54" y="20"/>
                </a:cxn>
                <a:cxn ang="0">
                  <a:pos x="46" y="14"/>
                </a:cxn>
                <a:cxn ang="0">
                  <a:pos x="44" y="4"/>
                </a:cxn>
                <a:cxn ang="0">
                  <a:pos x="21" y="14"/>
                </a:cxn>
                <a:cxn ang="0">
                  <a:pos x="13" y="9"/>
                </a:cxn>
                <a:cxn ang="0">
                  <a:pos x="7" y="1"/>
                </a:cxn>
                <a:cxn ang="0">
                  <a:pos x="3" y="6"/>
                </a:cxn>
                <a:cxn ang="0">
                  <a:pos x="3" y="16"/>
                </a:cxn>
                <a:cxn ang="0">
                  <a:pos x="3" y="28"/>
                </a:cxn>
                <a:cxn ang="0">
                  <a:pos x="9" y="37"/>
                </a:cxn>
                <a:cxn ang="0">
                  <a:pos x="13" y="46"/>
                </a:cxn>
                <a:cxn ang="0">
                  <a:pos x="19" y="52"/>
                </a:cxn>
                <a:cxn ang="0">
                  <a:pos x="23" y="56"/>
                </a:cxn>
                <a:cxn ang="0">
                  <a:pos x="22" y="63"/>
                </a:cxn>
                <a:cxn ang="0">
                  <a:pos x="17" y="72"/>
                </a:cxn>
                <a:cxn ang="0">
                  <a:pos x="19" y="82"/>
                </a:cxn>
                <a:cxn ang="0">
                  <a:pos x="24" y="88"/>
                </a:cxn>
                <a:cxn ang="0">
                  <a:pos x="37" y="97"/>
                </a:cxn>
                <a:cxn ang="0">
                  <a:pos x="42" y="103"/>
                </a:cxn>
                <a:cxn ang="0">
                  <a:pos x="41" y="111"/>
                </a:cxn>
                <a:cxn ang="0">
                  <a:pos x="45" y="119"/>
                </a:cxn>
                <a:cxn ang="0">
                  <a:pos x="51" y="127"/>
                </a:cxn>
                <a:cxn ang="0">
                  <a:pos x="54" y="127"/>
                </a:cxn>
                <a:cxn ang="0">
                  <a:pos x="59" y="126"/>
                </a:cxn>
                <a:cxn ang="0">
                  <a:pos x="67" y="125"/>
                </a:cxn>
                <a:cxn ang="0">
                  <a:pos x="79" y="143"/>
                </a:cxn>
                <a:cxn ang="0">
                  <a:pos x="85" y="153"/>
                </a:cxn>
                <a:cxn ang="0">
                  <a:pos x="99" y="160"/>
                </a:cxn>
                <a:cxn ang="0">
                  <a:pos x="125" y="170"/>
                </a:cxn>
                <a:cxn ang="0">
                  <a:pos x="143" y="165"/>
                </a:cxn>
                <a:cxn ang="0">
                  <a:pos x="151" y="180"/>
                </a:cxn>
                <a:cxn ang="0">
                  <a:pos x="191" y="187"/>
                </a:cxn>
                <a:cxn ang="0">
                  <a:pos x="202" y="188"/>
                </a:cxn>
                <a:cxn ang="0">
                  <a:pos x="202" y="185"/>
                </a:cxn>
                <a:cxn ang="0">
                  <a:pos x="209" y="174"/>
                </a:cxn>
                <a:cxn ang="0">
                  <a:pos x="220" y="171"/>
                </a:cxn>
                <a:cxn ang="0">
                  <a:pos x="217" y="162"/>
                </a:cxn>
              </a:cxnLst>
              <a:rect l="0" t="0" r="r" b="b"/>
              <a:pathLst>
                <a:path w="223" h="188">
                  <a:moveTo>
                    <a:pt x="217" y="162"/>
                  </a:moveTo>
                  <a:cubicBezTo>
                    <a:pt x="214" y="161"/>
                    <a:pt x="217" y="152"/>
                    <a:pt x="212" y="150"/>
                  </a:cubicBezTo>
                  <a:cubicBezTo>
                    <a:pt x="206" y="148"/>
                    <a:pt x="201" y="144"/>
                    <a:pt x="200" y="140"/>
                  </a:cubicBezTo>
                  <a:cubicBezTo>
                    <a:pt x="199" y="136"/>
                    <a:pt x="192" y="133"/>
                    <a:pt x="192" y="130"/>
                  </a:cubicBezTo>
                  <a:cubicBezTo>
                    <a:pt x="193" y="128"/>
                    <a:pt x="206" y="119"/>
                    <a:pt x="204" y="114"/>
                  </a:cubicBezTo>
                  <a:cubicBezTo>
                    <a:pt x="202" y="109"/>
                    <a:pt x="194" y="110"/>
                    <a:pt x="193" y="108"/>
                  </a:cubicBezTo>
                  <a:cubicBezTo>
                    <a:pt x="192" y="107"/>
                    <a:pt x="193" y="100"/>
                    <a:pt x="191" y="95"/>
                  </a:cubicBezTo>
                  <a:cubicBezTo>
                    <a:pt x="189" y="91"/>
                    <a:pt x="193" y="86"/>
                    <a:pt x="191" y="83"/>
                  </a:cubicBezTo>
                  <a:cubicBezTo>
                    <a:pt x="189" y="81"/>
                    <a:pt x="192" y="75"/>
                    <a:pt x="192" y="74"/>
                  </a:cubicBezTo>
                  <a:cubicBezTo>
                    <a:pt x="193" y="72"/>
                    <a:pt x="197" y="69"/>
                    <a:pt x="197" y="65"/>
                  </a:cubicBezTo>
                  <a:cubicBezTo>
                    <a:pt x="197" y="62"/>
                    <a:pt x="198" y="60"/>
                    <a:pt x="199" y="60"/>
                  </a:cubicBezTo>
                  <a:cubicBezTo>
                    <a:pt x="198" y="55"/>
                    <a:pt x="197" y="47"/>
                    <a:pt x="197" y="46"/>
                  </a:cubicBezTo>
                  <a:cubicBezTo>
                    <a:pt x="197" y="44"/>
                    <a:pt x="192" y="44"/>
                    <a:pt x="189" y="45"/>
                  </a:cubicBezTo>
                  <a:cubicBezTo>
                    <a:pt x="187" y="45"/>
                    <a:pt x="184" y="38"/>
                    <a:pt x="182" y="38"/>
                  </a:cubicBezTo>
                  <a:cubicBezTo>
                    <a:pt x="179" y="38"/>
                    <a:pt x="177" y="36"/>
                    <a:pt x="177" y="34"/>
                  </a:cubicBezTo>
                  <a:cubicBezTo>
                    <a:pt x="177" y="32"/>
                    <a:pt x="170" y="31"/>
                    <a:pt x="167" y="31"/>
                  </a:cubicBezTo>
                  <a:cubicBezTo>
                    <a:pt x="164" y="32"/>
                    <a:pt x="163" y="29"/>
                    <a:pt x="162" y="29"/>
                  </a:cubicBezTo>
                  <a:cubicBezTo>
                    <a:pt x="160" y="29"/>
                    <a:pt x="155" y="27"/>
                    <a:pt x="153" y="25"/>
                  </a:cubicBezTo>
                  <a:cubicBezTo>
                    <a:pt x="152" y="23"/>
                    <a:pt x="142" y="22"/>
                    <a:pt x="140" y="25"/>
                  </a:cubicBezTo>
                  <a:cubicBezTo>
                    <a:pt x="139" y="27"/>
                    <a:pt x="135" y="26"/>
                    <a:pt x="132" y="26"/>
                  </a:cubicBezTo>
                  <a:cubicBezTo>
                    <a:pt x="129" y="26"/>
                    <a:pt x="124" y="30"/>
                    <a:pt x="122" y="33"/>
                  </a:cubicBezTo>
                  <a:cubicBezTo>
                    <a:pt x="121" y="34"/>
                    <a:pt x="117" y="34"/>
                    <a:pt x="113" y="34"/>
                  </a:cubicBezTo>
                  <a:cubicBezTo>
                    <a:pt x="113" y="37"/>
                    <a:pt x="113" y="39"/>
                    <a:pt x="113" y="40"/>
                  </a:cubicBezTo>
                  <a:cubicBezTo>
                    <a:pt x="111" y="43"/>
                    <a:pt x="98" y="45"/>
                    <a:pt x="88" y="46"/>
                  </a:cubicBezTo>
                  <a:cubicBezTo>
                    <a:pt x="79" y="46"/>
                    <a:pt x="78" y="33"/>
                    <a:pt x="68" y="33"/>
                  </a:cubicBezTo>
                  <a:cubicBezTo>
                    <a:pt x="60" y="33"/>
                    <a:pt x="54" y="26"/>
                    <a:pt x="54" y="20"/>
                  </a:cubicBezTo>
                  <a:cubicBezTo>
                    <a:pt x="50" y="18"/>
                    <a:pt x="45" y="15"/>
                    <a:pt x="46" y="14"/>
                  </a:cubicBezTo>
                  <a:cubicBezTo>
                    <a:pt x="47" y="12"/>
                    <a:pt x="49" y="1"/>
                    <a:pt x="44" y="4"/>
                  </a:cubicBezTo>
                  <a:cubicBezTo>
                    <a:pt x="38" y="6"/>
                    <a:pt x="31" y="15"/>
                    <a:pt x="21" y="14"/>
                  </a:cubicBezTo>
                  <a:cubicBezTo>
                    <a:pt x="11" y="12"/>
                    <a:pt x="18" y="11"/>
                    <a:pt x="13" y="9"/>
                  </a:cubicBezTo>
                  <a:cubicBezTo>
                    <a:pt x="9" y="7"/>
                    <a:pt x="12" y="2"/>
                    <a:pt x="7" y="1"/>
                  </a:cubicBezTo>
                  <a:cubicBezTo>
                    <a:pt x="2" y="0"/>
                    <a:pt x="5" y="6"/>
                    <a:pt x="3" y="6"/>
                  </a:cubicBezTo>
                  <a:cubicBezTo>
                    <a:pt x="0" y="6"/>
                    <a:pt x="2" y="14"/>
                    <a:pt x="3" y="16"/>
                  </a:cubicBezTo>
                  <a:cubicBezTo>
                    <a:pt x="4" y="18"/>
                    <a:pt x="1" y="27"/>
                    <a:pt x="3" y="28"/>
                  </a:cubicBezTo>
                  <a:cubicBezTo>
                    <a:pt x="5" y="28"/>
                    <a:pt x="9" y="35"/>
                    <a:pt x="9" y="37"/>
                  </a:cubicBezTo>
                  <a:cubicBezTo>
                    <a:pt x="8" y="38"/>
                    <a:pt x="13" y="43"/>
                    <a:pt x="13" y="46"/>
                  </a:cubicBezTo>
                  <a:cubicBezTo>
                    <a:pt x="13" y="49"/>
                    <a:pt x="17" y="52"/>
                    <a:pt x="19" y="52"/>
                  </a:cubicBezTo>
                  <a:cubicBezTo>
                    <a:pt x="21" y="52"/>
                    <a:pt x="24" y="54"/>
                    <a:pt x="23" y="56"/>
                  </a:cubicBezTo>
                  <a:cubicBezTo>
                    <a:pt x="22" y="59"/>
                    <a:pt x="25" y="63"/>
                    <a:pt x="22" y="63"/>
                  </a:cubicBezTo>
                  <a:cubicBezTo>
                    <a:pt x="19" y="63"/>
                    <a:pt x="20" y="71"/>
                    <a:pt x="17" y="72"/>
                  </a:cubicBezTo>
                  <a:cubicBezTo>
                    <a:pt x="15" y="73"/>
                    <a:pt x="17" y="81"/>
                    <a:pt x="19" y="82"/>
                  </a:cubicBezTo>
                  <a:cubicBezTo>
                    <a:pt x="21" y="83"/>
                    <a:pt x="25" y="85"/>
                    <a:pt x="24" y="88"/>
                  </a:cubicBezTo>
                  <a:cubicBezTo>
                    <a:pt x="24" y="91"/>
                    <a:pt x="34" y="96"/>
                    <a:pt x="37" y="97"/>
                  </a:cubicBezTo>
                  <a:cubicBezTo>
                    <a:pt x="40" y="97"/>
                    <a:pt x="40" y="102"/>
                    <a:pt x="42" y="103"/>
                  </a:cubicBezTo>
                  <a:cubicBezTo>
                    <a:pt x="44" y="105"/>
                    <a:pt x="41" y="109"/>
                    <a:pt x="41" y="111"/>
                  </a:cubicBezTo>
                  <a:cubicBezTo>
                    <a:pt x="42" y="113"/>
                    <a:pt x="46" y="115"/>
                    <a:pt x="45" y="119"/>
                  </a:cubicBezTo>
                  <a:cubicBezTo>
                    <a:pt x="45" y="121"/>
                    <a:pt x="48" y="124"/>
                    <a:pt x="51" y="127"/>
                  </a:cubicBezTo>
                  <a:cubicBezTo>
                    <a:pt x="52" y="127"/>
                    <a:pt x="53" y="127"/>
                    <a:pt x="54" y="127"/>
                  </a:cubicBezTo>
                  <a:cubicBezTo>
                    <a:pt x="57" y="127"/>
                    <a:pt x="57" y="124"/>
                    <a:pt x="59" y="126"/>
                  </a:cubicBezTo>
                  <a:cubicBezTo>
                    <a:pt x="62" y="128"/>
                    <a:pt x="65" y="126"/>
                    <a:pt x="67" y="125"/>
                  </a:cubicBezTo>
                  <a:cubicBezTo>
                    <a:pt x="70" y="125"/>
                    <a:pt x="76" y="137"/>
                    <a:pt x="79" y="143"/>
                  </a:cubicBezTo>
                  <a:cubicBezTo>
                    <a:pt x="82" y="149"/>
                    <a:pt x="81" y="151"/>
                    <a:pt x="85" y="153"/>
                  </a:cubicBezTo>
                  <a:cubicBezTo>
                    <a:pt x="89" y="156"/>
                    <a:pt x="93" y="155"/>
                    <a:pt x="99" y="160"/>
                  </a:cubicBezTo>
                  <a:cubicBezTo>
                    <a:pt x="104" y="166"/>
                    <a:pt x="119" y="170"/>
                    <a:pt x="125" y="170"/>
                  </a:cubicBezTo>
                  <a:cubicBezTo>
                    <a:pt x="131" y="170"/>
                    <a:pt x="135" y="164"/>
                    <a:pt x="143" y="165"/>
                  </a:cubicBezTo>
                  <a:cubicBezTo>
                    <a:pt x="150" y="167"/>
                    <a:pt x="149" y="176"/>
                    <a:pt x="151" y="180"/>
                  </a:cubicBezTo>
                  <a:cubicBezTo>
                    <a:pt x="154" y="183"/>
                    <a:pt x="185" y="186"/>
                    <a:pt x="191" y="187"/>
                  </a:cubicBezTo>
                  <a:cubicBezTo>
                    <a:pt x="193" y="188"/>
                    <a:pt x="197" y="188"/>
                    <a:pt x="202" y="188"/>
                  </a:cubicBezTo>
                  <a:cubicBezTo>
                    <a:pt x="202" y="187"/>
                    <a:pt x="202" y="186"/>
                    <a:pt x="202" y="185"/>
                  </a:cubicBezTo>
                  <a:cubicBezTo>
                    <a:pt x="202" y="180"/>
                    <a:pt x="206" y="176"/>
                    <a:pt x="209" y="174"/>
                  </a:cubicBezTo>
                  <a:cubicBezTo>
                    <a:pt x="213" y="172"/>
                    <a:pt x="216" y="171"/>
                    <a:pt x="220" y="171"/>
                  </a:cubicBezTo>
                  <a:cubicBezTo>
                    <a:pt x="223" y="170"/>
                    <a:pt x="220" y="163"/>
                    <a:pt x="217" y="162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161" name="Freeform 155"/>
            <p:cNvSpPr>
              <a:spLocks noEditPoints="1"/>
            </p:cNvSpPr>
            <p:nvPr/>
          </p:nvSpPr>
          <p:spPr bwMode="auto">
            <a:xfrm>
              <a:off x="5356225" y="1914525"/>
              <a:ext cx="876300" cy="412750"/>
            </a:xfrm>
            <a:custGeom>
              <a:avLst/>
              <a:gdLst/>
              <a:ahLst/>
              <a:cxnLst>
                <a:cxn ang="0">
                  <a:pos x="444" y="89"/>
                </a:cxn>
                <a:cxn ang="0">
                  <a:pos x="429" y="75"/>
                </a:cxn>
                <a:cxn ang="0">
                  <a:pos x="399" y="70"/>
                </a:cxn>
                <a:cxn ang="0">
                  <a:pos x="372" y="51"/>
                </a:cxn>
                <a:cxn ang="0">
                  <a:pos x="341" y="17"/>
                </a:cxn>
                <a:cxn ang="0">
                  <a:pos x="310" y="30"/>
                </a:cxn>
                <a:cxn ang="0">
                  <a:pos x="302" y="21"/>
                </a:cxn>
                <a:cxn ang="0">
                  <a:pos x="285" y="19"/>
                </a:cxn>
                <a:cxn ang="0">
                  <a:pos x="277" y="2"/>
                </a:cxn>
                <a:cxn ang="0">
                  <a:pos x="237" y="10"/>
                </a:cxn>
                <a:cxn ang="0">
                  <a:pos x="193" y="20"/>
                </a:cxn>
                <a:cxn ang="0">
                  <a:pos x="170" y="31"/>
                </a:cxn>
                <a:cxn ang="0">
                  <a:pos x="166" y="46"/>
                </a:cxn>
                <a:cxn ang="0">
                  <a:pos x="170" y="61"/>
                </a:cxn>
                <a:cxn ang="0">
                  <a:pos x="158" y="69"/>
                </a:cxn>
                <a:cxn ang="0">
                  <a:pos x="141" y="68"/>
                </a:cxn>
                <a:cxn ang="0">
                  <a:pos x="112" y="70"/>
                </a:cxn>
                <a:cxn ang="0">
                  <a:pos x="92" y="70"/>
                </a:cxn>
                <a:cxn ang="0">
                  <a:pos x="62" y="58"/>
                </a:cxn>
                <a:cxn ang="0">
                  <a:pos x="35" y="66"/>
                </a:cxn>
                <a:cxn ang="0">
                  <a:pos x="25" y="84"/>
                </a:cxn>
                <a:cxn ang="0">
                  <a:pos x="4" y="88"/>
                </a:cxn>
                <a:cxn ang="0">
                  <a:pos x="1" y="104"/>
                </a:cxn>
                <a:cxn ang="0">
                  <a:pos x="17" y="114"/>
                </a:cxn>
                <a:cxn ang="0">
                  <a:pos x="28" y="134"/>
                </a:cxn>
                <a:cxn ang="0">
                  <a:pos x="58" y="127"/>
                </a:cxn>
                <a:cxn ang="0">
                  <a:pos x="65" y="150"/>
                </a:cxn>
                <a:cxn ang="0">
                  <a:pos x="44" y="165"/>
                </a:cxn>
                <a:cxn ang="0">
                  <a:pos x="64" y="185"/>
                </a:cxn>
                <a:cxn ang="0">
                  <a:pos x="75" y="197"/>
                </a:cxn>
                <a:cxn ang="0">
                  <a:pos x="108" y="203"/>
                </a:cxn>
                <a:cxn ang="0">
                  <a:pos x="139" y="144"/>
                </a:cxn>
                <a:cxn ang="0">
                  <a:pos x="157" y="146"/>
                </a:cxn>
                <a:cxn ang="0">
                  <a:pos x="191" y="174"/>
                </a:cxn>
                <a:cxn ang="0">
                  <a:pos x="225" y="192"/>
                </a:cxn>
                <a:cxn ang="0">
                  <a:pos x="250" y="212"/>
                </a:cxn>
                <a:cxn ang="0">
                  <a:pos x="274" y="201"/>
                </a:cxn>
                <a:cxn ang="0">
                  <a:pos x="299" y="187"/>
                </a:cxn>
                <a:cxn ang="0">
                  <a:pos x="336" y="185"/>
                </a:cxn>
                <a:cxn ang="0">
                  <a:pos x="385" y="193"/>
                </a:cxn>
                <a:cxn ang="0">
                  <a:pos x="386" y="167"/>
                </a:cxn>
                <a:cxn ang="0">
                  <a:pos x="401" y="151"/>
                </a:cxn>
                <a:cxn ang="0">
                  <a:pos x="416" y="126"/>
                </a:cxn>
                <a:cxn ang="0">
                  <a:pos x="445" y="123"/>
                </a:cxn>
                <a:cxn ang="0">
                  <a:pos x="455" y="99"/>
                </a:cxn>
                <a:cxn ang="0">
                  <a:pos x="171" y="137"/>
                </a:cxn>
                <a:cxn ang="0">
                  <a:pos x="361" y="136"/>
                </a:cxn>
                <a:cxn ang="0">
                  <a:pos x="315" y="136"/>
                </a:cxn>
                <a:cxn ang="0">
                  <a:pos x="361" y="136"/>
                </a:cxn>
              </a:cxnLst>
              <a:rect l="0" t="0" r="r" b="b"/>
              <a:pathLst>
                <a:path w="459" h="216">
                  <a:moveTo>
                    <a:pt x="457" y="88"/>
                  </a:moveTo>
                  <a:cubicBezTo>
                    <a:pt x="456" y="86"/>
                    <a:pt x="454" y="87"/>
                    <a:pt x="453" y="88"/>
                  </a:cubicBezTo>
                  <a:cubicBezTo>
                    <a:pt x="451" y="89"/>
                    <a:pt x="446" y="89"/>
                    <a:pt x="444" y="89"/>
                  </a:cubicBezTo>
                  <a:cubicBezTo>
                    <a:pt x="442" y="89"/>
                    <a:pt x="438" y="87"/>
                    <a:pt x="438" y="85"/>
                  </a:cubicBezTo>
                  <a:cubicBezTo>
                    <a:pt x="438" y="83"/>
                    <a:pt x="438" y="80"/>
                    <a:pt x="436" y="80"/>
                  </a:cubicBezTo>
                  <a:cubicBezTo>
                    <a:pt x="434" y="80"/>
                    <a:pt x="431" y="79"/>
                    <a:pt x="429" y="75"/>
                  </a:cubicBezTo>
                  <a:cubicBezTo>
                    <a:pt x="427" y="70"/>
                    <a:pt x="424" y="70"/>
                    <a:pt x="421" y="69"/>
                  </a:cubicBezTo>
                  <a:cubicBezTo>
                    <a:pt x="419" y="67"/>
                    <a:pt x="413" y="71"/>
                    <a:pt x="410" y="72"/>
                  </a:cubicBezTo>
                  <a:cubicBezTo>
                    <a:pt x="407" y="73"/>
                    <a:pt x="403" y="71"/>
                    <a:pt x="399" y="70"/>
                  </a:cubicBezTo>
                  <a:cubicBezTo>
                    <a:pt x="396" y="69"/>
                    <a:pt x="394" y="63"/>
                    <a:pt x="390" y="64"/>
                  </a:cubicBezTo>
                  <a:cubicBezTo>
                    <a:pt x="387" y="65"/>
                    <a:pt x="386" y="71"/>
                    <a:pt x="384" y="71"/>
                  </a:cubicBezTo>
                  <a:cubicBezTo>
                    <a:pt x="381" y="71"/>
                    <a:pt x="377" y="58"/>
                    <a:pt x="372" y="51"/>
                  </a:cubicBezTo>
                  <a:cubicBezTo>
                    <a:pt x="367" y="44"/>
                    <a:pt x="359" y="29"/>
                    <a:pt x="351" y="26"/>
                  </a:cubicBezTo>
                  <a:cubicBezTo>
                    <a:pt x="344" y="24"/>
                    <a:pt x="346" y="20"/>
                    <a:pt x="348" y="18"/>
                  </a:cubicBezTo>
                  <a:cubicBezTo>
                    <a:pt x="350" y="16"/>
                    <a:pt x="344" y="15"/>
                    <a:pt x="341" y="17"/>
                  </a:cubicBezTo>
                  <a:cubicBezTo>
                    <a:pt x="338" y="19"/>
                    <a:pt x="334" y="22"/>
                    <a:pt x="330" y="23"/>
                  </a:cubicBezTo>
                  <a:cubicBezTo>
                    <a:pt x="327" y="24"/>
                    <a:pt x="322" y="29"/>
                    <a:pt x="318" y="28"/>
                  </a:cubicBezTo>
                  <a:cubicBezTo>
                    <a:pt x="314" y="27"/>
                    <a:pt x="313" y="33"/>
                    <a:pt x="310" y="30"/>
                  </a:cubicBezTo>
                  <a:cubicBezTo>
                    <a:pt x="307" y="27"/>
                    <a:pt x="314" y="25"/>
                    <a:pt x="314" y="23"/>
                  </a:cubicBezTo>
                  <a:cubicBezTo>
                    <a:pt x="314" y="20"/>
                    <a:pt x="309" y="23"/>
                    <a:pt x="308" y="22"/>
                  </a:cubicBezTo>
                  <a:cubicBezTo>
                    <a:pt x="306" y="20"/>
                    <a:pt x="302" y="19"/>
                    <a:pt x="302" y="21"/>
                  </a:cubicBezTo>
                  <a:cubicBezTo>
                    <a:pt x="302" y="23"/>
                    <a:pt x="299" y="22"/>
                    <a:pt x="299" y="20"/>
                  </a:cubicBezTo>
                  <a:cubicBezTo>
                    <a:pt x="299" y="19"/>
                    <a:pt x="297" y="15"/>
                    <a:pt x="295" y="18"/>
                  </a:cubicBezTo>
                  <a:cubicBezTo>
                    <a:pt x="293" y="20"/>
                    <a:pt x="286" y="21"/>
                    <a:pt x="285" y="19"/>
                  </a:cubicBezTo>
                  <a:cubicBezTo>
                    <a:pt x="283" y="18"/>
                    <a:pt x="286" y="17"/>
                    <a:pt x="286" y="15"/>
                  </a:cubicBezTo>
                  <a:cubicBezTo>
                    <a:pt x="286" y="12"/>
                    <a:pt x="283" y="9"/>
                    <a:pt x="284" y="7"/>
                  </a:cubicBezTo>
                  <a:cubicBezTo>
                    <a:pt x="284" y="4"/>
                    <a:pt x="279" y="1"/>
                    <a:pt x="277" y="2"/>
                  </a:cubicBezTo>
                  <a:cubicBezTo>
                    <a:pt x="274" y="3"/>
                    <a:pt x="271" y="2"/>
                    <a:pt x="268" y="1"/>
                  </a:cubicBezTo>
                  <a:cubicBezTo>
                    <a:pt x="265" y="0"/>
                    <a:pt x="254" y="2"/>
                    <a:pt x="254" y="4"/>
                  </a:cubicBezTo>
                  <a:cubicBezTo>
                    <a:pt x="253" y="7"/>
                    <a:pt x="240" y="9"/>
                    <a:pt x="237" y="10"/>
                  </a:cubicBezTo>
                  <a:cubicBezTo>
                    <a:pt x="235" y="11"/>
                    <a:pt x="225" y="12"/>
                    <a:pt x="221" y="13"/>
                  </a:cubicBezTo>
                  <a:cubicBezTo>
                    <a:pt x="218" y="13"/>
                    <a:pt x="214" y="16"/>
                    <a:pt x="210" y="16"/>
                  </a:cubicBezTo>
                  <a:cubicBezTo>
                    <a:pt x="205" y="16"/>
                    <a:pt x="197" y="17"/>
                    <a:pt x="193" y="20"/>
                  </a:cubicBezTo>
                  <a:cubicBezTo>
                    <a:pt x="189" y="23"/>
                    <a:pt x="182" y="20"/>
                    <a:pt x="179" y="21"/>
                  </a:cubicBezTo>
                  <a:cubicBezTo>
                    <a:pt x="176" y="22"/>
                    <a:pt x="171" y="21"/>
                    <a:pt x="170" y="22"/>
                  </a:cubicBezTo>
                  <a:cubicBezTo>
                    <a:pt x="168" y="23"/>
                    <a:pt x="169" y="29"/>
                    <a:pt x="170" y="31"/>
                  </a:cubicBezTo>
                  <a:cubicBezTo>
                    <a:pt x="172" y="34"/>
                    <a:pt x="180" y="35"/>
                    <a:pt x="180" y="36"/>
                  </a:cubicBezTo>
                  <a:cubicBezTo>
                    <a:pt x="181" y="38"/>
                    <a:pt x="172" y="38"/>
                    <a:pt x="168" y="38"/>
                  </a:cubicBezTo>
                  <a:cubicBezTo>
                    <a:pt x="164" y="39"/>
                    <a:pt x="165" y="44"/>
                    <a:pt x="166" y="46"/>
                  </a:cubicBezTo>
                  <a:cubicBezTo>
                    <a:pt x="167" y="49"/>
                    <a:pt x="162" y="51"/>
                    <a:pt x="159" y="52"/>
                  </a:cubicBezTo>
                  <a:cubicBezTo>
                    <a:pt x="156" y="53"/>
                    <a:pt x="159" y="58"/>
                    <a:pt x="162" y="58"/>
                  </a:cubicBezTo>
                  <a:cubicBezTo>
                    <a:pt x="165" y="58"/>
                    <a:pt x="168" y="61"/>
                    <a:pt x="170" y="61"/>
                  </a:cubicBezTo>
                  <a:cubicBezTo>
                    <a:pt x="173" y="61"/>
                    <a:pt x="173" y="66"/>
                    <a:pt x="173" y="69"/>
                  </a:cubicBezTo>
                  <a:cubicBezTo>
                    <a:pt x="173" y="72"/>
                    <a:pt x="170" y="73"/>
                    <a:pt x="166" y="73"/>
                  </a:cubicBezTo>
                  <a:cubicBezTo>
                    <a:pt x="162" y="73"/>
                    <a:pt x="160" y="70"/>
                    <a:pt x="158" y="69"/>
                  </a:cubicBezTo>
                  <a:cubicBezTo>
                    <a:pt x="155" y="69"/>
                    <a:pt x="156" y="74"/>
                    <a:pt x="154" y="75"/>
                  </a:cubicBezTo>
                  <a:cubicBezTo>
                    <a:pt x="152" y="76"/>
                    <a:pt x="151" y="71"/>
                    <a:pt x="148" y="71"/>
                  </a:cubicBezTo>
                  <a:cubicBezTo>
                    <a:pt x="145" y="71"/>
                    <a:pt x="142" y="71"/>
                    <a:pt x="141" y="68"/>
                  </a:cubicBezTo>
                  <a:cubicBezTo>
                    <a:pt x="140" y="65"/>
                    <a:pt x="133" y="64"/>
                    <a:pt x="130" y="67"/>
                  </a:cubicBezTo>
                  <a:cubicBezTo>
                    <a:pt x="127" y="70"/>
                    <a:pt x="126" y="69"/>
                    <a:pt x="123" y="67"/>
                  </a:cubicBezTo>
                  <a:cubicBezTo>
                    <a:pt x="121" y="65"/>
                    <a:pt x="113" y="68"/>
                    <a:pt x="112" y="70"/>
                  </a:cubicBezTo>
                  <a:cubicBezTo>
                    <a:pt x="111" y="73"/>
                    <a:pt x="106" y="74"/>
                    <a:pt x="102" y="71"/>
                  </a:cubicBezTo>
                  <a:cubicBezTo>
                    <a:pt x="98" y="69"/>
                    <a:pt x="95" y="68"/>
                    <a:pt x="95" y="71"/>
                  </a:cubicBezTo>
                  <a:cubicBezTo>
                    <a:pt x="95" y="75"/>
                    <a:pt x="92" y="72"/>
                    <a:pt x="92" y="70"/>
                  </a:cubicBezTo>
                  <a:cubicBezTo>
                    <a:pt x="92" y="68"/>
                    <a:pt x="86" y="64"/>
                    <a:pt x="83" y="62"/>
                  </a:cubicBezTo>
                  <a:cubicBezTo>
                    <a:pt x="80" y="60"/>
                    <a:pt x="70" y="60"/>
                    <a:pt x="70" y="58"/>
                  </a:cubicBezTo>
                  <a:cubicBezTo>
                    <a:pt x="69" y="56"/>
                    <a:pt x="63" y="54"/>
                    <a:pt x="62" y="58"/>
                  </a:cubicBezTo>
                  <a:cubicBezTo>
                    <a:pt x="60" y="61"/>
                    <a:pt x="58" y="59"/>
                    <a:pt x="56" y="58"/>
                  </a:cubicBezTo>
                  <a:cubicBezTo>
                    <a:pt x="54" y="57"/>
                    <a:pt x="49" y="59"/>
                    <a:pt x="47" y="60"/>
                  </a:cubicBezTo>
                  <a:cubicBezTo>
                    <a:pt x="45" y="61"/>
                    <a:pt x="39" y="66"/>
                    <a:pt x="35" y="66"/>
                  </a:cubicBezTo>
                  <a:cubicBezTo>
                    <a:pt x="32" y="66"/>
                    <a:pt x="34" y="70"/>
                    <a:pt x="29" y="71"/>
                  </a:cubicBezTo>
                  <a:cubicBezTo>
                    <a:pt x="25" y="72"/>
                    <a:pt x="26" y="75"/>
                    <a:pt x="26" y="77"/>
                  </a:cubicBezTo>
                  <a:cubicBezTo>
                    <a:pt x="27" y="79"/>
                    <a:pt x="29" y="83"/>
                    <a:pt x="25" y="84"/>
                  </a:cubicBezTo>
                  <a:cubicBezTo>
                    <a:pt x="21" y="86"/>
                    <a:pt x="20" y="79"/>
                    <a:pt x="16" y="77"/>
                  </a:cubicBezTo>
                  <a:cubicBezTo>
                    <a:pt x="13" y="74"/>
                    <a:pt x="10" y="77"/>
                    <a:pt x="10" y="81"/>
                  </a:cubicBezTo>
                  <a:cubicBezTo>
                    <a:pt x="10" y="84"/>
                    <a:pt x="6" y="84"/>
                    <a:pt x="4" y="88"/>
                  </a:cubicBezTo>
                  <a:cubicBezTo>
                    <a:pt x="2" y="91"/>
                    <a:pt x="7" y="92"/>
                    <a:pt x="7" y="93"/>
                  </a:cubicBezTo>
                  <a:cubicBezTo>
                    <a:pt x="7" y="95"/>
                    <a:pt x="4" y="96"/>
                    <a:pt x="3" y="97"/>
                  </a:cubicBezTo>
                  <a:cubicBezTo>
                    <a:pt x="2" y="97"/>
                    <a:pt x="0" y="102"/>
                    <a:pt x="1" y="104"/>
                  </a:cubicBezTo>
                  <a:cubicBezTo>
                    <a:pt x="2" y="105"/>
                    <a:pt x="8" y="105"/>
                    <a:pt x="7" y="108"/>
                  </a:cubicBezTo>
                  <a:cubicBezTo>
                    <a:pt x="7" y="112"/>
                    <a:pt x="6" y="115"/>
                    <a:pt x="9" y="114"/>
                  </a:cubicBezTo>
                  <a:cubicBezTo>
                    <a:pt x="12" y="113"/>
                    <a:pt x="15" y="114"/>
                    <a:pt x="17" y="114"/>
                  </a:cubicBezTo>
                  <a:cubicBezTo>
                    <a:pt x="19" y="114"/>
                    <a:pt x="21" y="118"/>
                    <a:pt x="24" y="122"/>
                  </a:cubicBezTo>
                  <a:cubicBezTo>
                    <a:pt x="28" y="126"/>
                    <a:pt x="29" y="128"/>
                    <a:pt x="26" y="129"/>
                  </a:cubicBezTo>
                  <a:cubicBezTo>
                    <a:pt x="22" y="130"/>
                    <a:pt x="24" y="132"/>
                    <a:pt x="28" y="134"/>
                  </a:cubicBezTo>
                  <a:cubicBezTo>
                    <a:pt x="30" y="134"/>
                    <a:pt x="31" y="135"/>
                    <a:pt x="32" y="136"/>
                  </a:cubicBezTo>
                  <a:cubicBezTo>
                    <a:pt x="33" y="135"/>
                    <a:pt x="33" y="135"/>
                    <a:pt x="34" y="134"/>
                  </a:cubicBezTo>
                  <a:cubicBezTo>
                    <a:pt x="40" y="129"/>
                    <a:pt x="50" y="125"/>
                    <a:pt x="58" y="127"/>
                  </a:cubicBezTo>
                  <a:cubicBezTo>
                    <a:pt x="65" y="129"/>
                    <a:pt x="72" y="125"/>
                    <a:pt x="75" y="130"/>
                  </a:cubicBezTo>
                  <a:cubicBezTo>
                    <a:pt x="78" y="135"/>
                    <a:pt x="75" y="143"/>
                    <a:pt x="76" y="147"/>
                  </a:cubicBezTo>
                  <a:cubicBezTo>
                    <a:pt x="78" y="150"/>
                    <a:pt x="70" y="150"/>
                    <a:pt x="65" y="150"/>
                  </a:cubicBezTo>
                  <a:cubicBezTo>
                    <a:pt x="60" y="149"/>
                    <a:pt x="50" y="152"/>
                    <a:pt x="51" y="155"/>
                  </a:cubicBezTo>
                  <a:cubicBezTo>
                    <a:pt x="53" y="158"/>
                    <a:pt x="56" y="165"/>
                    <a:pt x="50" y="161"/>
                  </a:cubicBezTo>
                  <a:cubicBezTo>
                    <a:pt x="43" y="157"/>
                    <a:pt x="40" y="165"/>
                    <a:pt x="44" y="165"/>
                  </a:cubicBezTo>
                  <a:cubicBezTo>
                    <a:pt x="48" y="165"/>
                    <a:pt x="53" y="169"/>
                    <a:pt x="53" y="172"/>
                  </a:cubicBezTo>
                  <a:cubicBezTo>
                    <a:pt x="53" y="175"/>
                    <a:pt x="53" y="182"/>
                    <a:pt x="56" y="181"/>
                  </a:cubicBezTo>
                  <a:cubicBezTo>
                    <a:pt x="60" y="180"/>
                    <a:pt x="60" y="186"/>
                    <a:pt x="64" y="185"/>
                  </a:cubicBezTo>
                  <a:cubicBezTo>
                    <a:pt x="69" y="185"/>
                    <a:pt x="73" y="187"/>
                    <a:pt x="70" y="191"/>
                  </a:cubicBezTo>
                  <a:cubicBezTo>
                    <a:pt x="66" y="195"/>
                    <a:pt x="72" y="207"/>
                    <a:pt x="73" y="205"/>
                  </a:cubicBezTo>
                  <a:cubicBezTo>
                    <a:pt x="74" y="203"/>
                    <a:pt x="73" y="199"/>
                    <a:pt x="75" y="197"/>
                  </a:cubicBezTo>
                  <a:cubicBezTo>
                    <a:pt x="72" y="191"/>
                    <a:pt x="83" y="191"/>
                    <a:pt x="86" y="191"/>
                  </a:cubicBezTo>
                  <a:cubicBezTo>
                    <a:pt x="90" y="191"/>
                    <a:pt x="96" y="196"/>
                    <a:pt x="100" y="201"/>
                  </a:cubicBezTo>
                  <a:cubicBezTo>
                    <a:pt x="104" y="207"/>
                    <a:pt x="108" y="203"/>
                    <a:pt x="108" y="203"/>
                  </a:cubicBezTo>
                  <a:cubicBezTo>
                    <a:pt x="110" y="153"/>
                    <a:pt x="110" y="153"/>
                    <a:pt x="110" y="153"/>
                  </a:cubicBezTo>
                  <a:cubicBezTo>
                    <a:pt x="138" y="146"/>
                    <a:pt x="138" y="146"/>
                    <a:pt x="138" y="146"/>
                  </a:cubicBezTo>
                  <a:cubicBezTo>
                    <a:pt x="138" y="145"/>
                    <a:pt x="139" y="144"/>
                    <a:pt x="139" y="144"/>
                  </a:cubicBezTo>
                  <a:cubicBezTo>
                    <a:pt x="143" y="139"/>
                    <a:pt x="148" y="143"/>
                    <a:pt x="149" y="144"/>
                  </a:cubicBezTo>
                  <a:cubicBezTo>
                    <a:pt x="151" y="145"/>
                    <a:pt x="150" y="139"/>
                    <a:pt x="154" y="139"/>
                  </a:cubicBezTo>
                  <a:cubicBezTo>
                    <a:pt x="158" y="139"/>
                    <a:pt x="154" y="146"/>
                    <a:pt x="157" y="146"/>
                  </a:cubicBezTo>
                  <a:cubicBezTo>
                    <a:pt x="159" y="146"/>
                    <a:pt x="164" y="154"/>
                    <a:pt x="163" y="160"/>
                  </a:cubicBezTo>
                  <a:cubicBezTo>
                    <a:pt x="167" y="164"/>
                    <a:pt x="175" y="173"/>
                    <a:pt x="176" y="175"/>
                  </a:cubicBezTo>
                  <a:cubicBezTo>
                    <a:pt x="177" y="177"/>
                    <a:pt x="188" y="173"/>
                    <a:pt x="191" y="174"/>
                  </a:cubicBezTo>
                  <a:cubicBezTo>
                    <a:pt x="193" y="175"/>
                    <a:pt x="210" y="175"/>
                    <a:pt x="213" y="175"/>
                  </a:cubicBezTo>
                  <a:cubicBezTo>
                    <a:pt x="216" y="175"/>
                    <a:pt x="219" y="181"/>
                    <a:pt x="222" y="181"/>
                  </a:cubicBezTo>
                  <a:cubicBezTo>
                    <a:pt x="226" y="182"/>
                    <a:pt x="224" y="188"/>
                    <a:pt x="225" y="192"/>
                  </a:cubicBezTo>
                  <a:cubicBezTo>
                    <a:pt x="225" y="196"/>
                    <a:pt x="231" y="200"/>
                    <a:pt x="231" y="204"/>
                  </a:cubicBezTo>
                  <a:cubicBezTo>
                    <a:pt x="232" y="207"/>
                    <a:pt x="237" y="205"/>
                    <a:pt x="241" y="206"/>
                  </a:cubicBezTo>
                  <a:cubicBezTo>
                    <a:pt x="244" y="207"/>
                    <a:pt x="250" y="209"/>
                    <a:pt x="250" y="212"/>
                  </a:cubicBezTo>
                  <a:cubicBezTo>
                    <a:pt x="251" y="216"/>
                    <a:pt x="255" y="213"/>
                    <a:pt x="256" y="210"/>
                  </a:cubicBezTo>
                  <a:cubicBezTo>
                    <a:pt x="256" y="208"/>
                    <a:pt x="260" y="204"/>
                    <a:pt x="267" y="201"/>
                  </a:cubicBezTo>
                  <a:cubicBezTo>
                    <a:pt x="270" y="200"/>
                    <a:pt x="272" y="200"/>
                    <a:pt x="274" y="201"/>
                  </a:cubicBezTo>
                  <a:cubicBezTo>
                    <a:pt x="275" y="198"/>
                    <a:pt x="276" y="195"/>
                    <a:pt x="277" y="195"/>
                  </a:cubicBezTo>
                  <a:cubicBezTo>
                    <a:pt x="279" y="194"/>
                    <a:pt x="284" y="190"/>
                    <a:pt x="284" y="187"/>
                  </a:cubicBezTo>
                  <a:cubicBezTo>
                    <a:pt x="284" y="184"/>
                    <a:pt x="293" y="184"/>
                    <a:pt x="299" y="187"/>
                  </a:cubicBezTo>
                  <a:cubicBezTo>
                    <a:pt x="305" y="190"/>
                    <a:pt x="309" y="190"/>
                    <a:pt x="309" y="185"/>
                  </a:cubicBezTo>
                  <a:cubicBezTo>
                    <a:pt x="310" y="180"/>
                    <a:pt x="318" y="179"/>
                    <a:pt x="321" y="180"/>
                  </a:cubicBezTo>
                  <a:cubicBezTo>
                    <a:pt x="324" y="182"/>
                    <a:pt x="332" y="186"/>
                    <a:pt x="336" y="185"/>
                  </a:cubicBezTo>
                  <a:cubicBezTo>
                    <a:pt x="340" y="183"/>
                    <a:pt x="360" y="185"/>
                    <a:pt x="365" y="186"/>
                  </a:cubicBezTo>
                  <a:cubicBezTo>
                    <a:pt x="370" y="188"/>
                    <a:pt x="371" y="184"/>
                    <a:pt x="376" y="189"/>
                  </a:cubicBezTo>
                  <a:cubicBezTo>
                    <a:pt x="379" y="193"/>
                    <a:pt x="381" y="190"/>
                    <a:pt x="385" y="193"/>
                  </a:cubicBezTo>
                  <a:cubicBezTo>
                    <a:pt x="385" y="192"/>
                    <a:pt x="385" y="190"/>
                    <a:pt x="385" y="188"/>
                  </a:cubicBezTo>
                  <a:cubicBezTo>
                    <a:pt x="385" y="185"/>
                    <a:pt x="390" y="182"/>
                    <a:pt x="391" y="180"/>
                  </a:cubicBezTo>
                  <a:cubicBezTo>
                    <a:pt x="392" y="177"/>
                    <a:pt x="386" y="170"/>
                    <a:pt x="386" y="167"/>
                  </a:cubicBezTo>
                  <a:cubicBezTo>
                    <a:pt x="386" y="165"/>
                    <a:pt x="386" y="159"/>
                    <a:pt x="384" y="158"/>
                  </a:cubicBezTo>
                  <a:cubicBezTo>
                    <a:pt x="381" y="156"/>
                    <a:pt x="389" y="153"/>
                    <a:pt x="390" y="153"/>
                  </a:cubicBezTo>
                  <a:cubicBezTo>
                    <a:pt x="394" y="153"/>
                    <a:pt x="399" y="149"/>
                    <a:pt x="401" y="151"/>
                  </a:cubicBezTo>
                  <a:cubicBezTo>
                    <a:pt x="403" y="153"/>
                    <a:pt x="406" y="153"/>
                    <a:pt x="409" y="153"/>
                  </a:cubicBezTo>
                  <a:cubicBezTo>
                    <a:pt x="412" y="153"/>
                    <a:pt x="411" y="149"/>
                    <a:pt x="409" y="148"/>
                  </a:cubicBezTo>
                  <a:cubicBezTo>
                    <a:pt x="407" y="146"/>
                    <a:pt x="415" y="131"/>
                    <a:pt x="416" y="126"/>
                  </a:cubicBezTo>
                  <a:cubicBezTo>
                    <a:pt x="417" y="121"/>
                    <a:pt x="420" y="126"/>
                    <a:pt x="424" y="126"/>
                  </a:cubicBezTo>
                  <a:cubicBezTo>
                    <a:pt x="427" y="127"/>
                    <a:pt x="432" y="126"/>
                    <a:pt x="434" y="127"/>
                  </a:cubicBezTo>
                  <a:cubicBezTo>
                    <a:pt x="436" y="128"/>
                    <a:pt x="443" y="126"/>
                    <a:pt x="445" y="123"/>
                  </a:cubicBezTo>
                  <a:cubicBezTo>
                    <a:pt x="446" y="121"/>
                    <a:pt x="443" y="120"/>
                    <a:pt x="443" y="114"/>
                  </a:cubicBezTo>
                  <a:cubicBezTo>
                    <a:pt x="443" y="108"/>
                    <a:pt x="447" y="106"/>
                    <a:pt x="450" y="106"/>
                  </a:cubicBezTo>
                  <a:cubicBezTo>
                    <a:pt x="454" y="106"/>
                    <a:pt x="455" y="102"/>
                    <a:pt x="455" y="99"/>
                  </a:cubicBezTo>
                  <a:cubicBezTo>
                    <a:pt x="455" y="97"/>
                    <a:pt x="458" y="95"/>
                    <a:pt x="459" y="92"/>
                  </a:cubicBezTo>
                  <a:cubicBezTo>
                    <a:pt x="458" y="91"/>
                    <a:pt x="457" y="89"/>
                    <a:pt x="457" y="88"/>
                  </a:cubicBezTo>
                  <a:close/>
                  <a:moveTo>
                    <a:pt x="171" y="137"/>
                  </a:moveTo>
                  <a:cubicBezTo>
                    <a:pt x="170" y="139"/>
                    <a:pt x="157" y="135"/>
                    <a:pt x="156" y="132"/>
                  </a:cubicBezTo>
                  <a:cubicBezTo>
                    <a:pt x="155" y="130"/>
                    <a:pt x="174" y="133"/>
                    <a:pt x="171" y="137"/>
                  </a:cubicBezTo>
                  <a:close/>
                  <a:moveTo>
                    <a:pt x="361" y="136"/>
                  </a:moveTo>
                  <a:cubicBezTo>
                    <a:pt x="351" y="136"/>
                    <a:pt x="331" y="131"/>
                    <a:pt x="322" y="140"/>
                  </a:cubicBezTo>
                  <a:cubicBezTo>
                    <a:pt x="314" y="149"/>
                    <a:pt x="320" y="154"/>
                    <a:pt x="316" y="154"/>
                  </a:cubicBezTo>
                  <a:cubicBezTo>
                    <a:pt x="312" y="155"/>
                    <a:pt x="310" y="141"/>
                    <a:pt x="315" y="136"/>
                  </a:cubicBezTo>
                  <a:cubicBezTo>
                    <a:pt x="320" y="131"/>
                    <a:pt x="335" y="129"/>
                    <a:pt x="344" y="132"/>
                  </a:cubicBezTo>
                  <a:cubicBezTo>
                    <a:pt x="353" y="134"/>
                    <a:pt x="370" y="130"/>
                    <a:pt x="372" y="130"/>
                  </a:cubicBezTo>
                  <a:cubicBezTo>
                    <a:pt x="375" y="131"/>
                    <a:pt x="370" y="136"/>
                    <a:pt x="361" y="136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162" name="Freeform 156"/>
            <p:cNvSpPr>
              <a:spLocks noEditPoints="1"/>
            </p:cNvSpPr>
            <p:nvPr/>
          </p:nvSpPr>
          <p:spPr bwMode="auto">
            <a:xfrm>
              <a:off x="4778375" y="898525"/>
              <a:ext cx="3681413" cy="1411288"/>
            </a:xfrm>
            <a:custGeom>
              <a:avLst/>
              <a:gdLst/>
              <a:ahLst/>
              <a:cxnLst>
                <a:cxn ang="0">
                  <a:pos x="814" y="12"/>
                </a:cxn>
                <a:cxn ang="0">
                  <a:pos x="840" y="45"/>
                </a:cxn>
                <a:cxn ang="0">
                  <a:pos x="912" y="61"/>
                </a:cxn>
                <a:cxn ang="0">
                  <a:pos x="822" y="28"/>
                </a:cxn>
                <a:cxn ang="0">
                  <a:pos x="1331" y="168"/>
                </a:cxn>
                <a:cxn ang="0">
                  <a:pos x="1358" y="198"/>
                </a:cxn>
                <a:cxn ang="0">
                  <a:pos x="1388" y="664"/>
                </a:cxn>
                <a:cxn ang="0">
                  <a:pos x="355" y="25"/>
                </a:cxn>
                <a:cxn ang="0">
                  <a:pos x="1886" y="330"/>
                </a:cxn>
                <a:cxn ang="0">
                  <a:pos x="1698" y="277"/>
                </a:cxn>
                <a:cxn ang="0">
                  <a:pos x="1580" y="268"/>
                </a:cxn>
                <a:cxn ang="0">
                  <a:pos x="1412" y="221"/>
                </a:cxn>
                <a:cxn ang="0">
                  <a:pos x="1319" y="241"/>
                </a:cxn>
                <a:cxn ang="0">
                  <a:pos x="1224" y="204"/>
                </a:cxn>
                <a:cxn ang="0">
                  <a:pos x="1101" y="196"/>
                </a:cxn>
                <a:cxn ang="0">
                  <a:pos x="989" y="193"/>
                </a:cxn>
                <a:cxn ang="0">
                  <a:pos x="1007" y="122"/>
                </a:cxn>
                <a:cxn ang="0">
                  <a:pos x="909" y="126"/>
                </a:cxn>
                <a:cxn ang="0">
                  <a:pos x="800" y="148"/>
                </a:cxn>
                <a:cxn ang="0">
                  <a:pos x="764" y="190"/>
                </a:cxn>
                <a:cxn ang="0">
                  <a:pos x="667" y="228"/>
                </a:cxn>
                <a:cxn ang="0">
                  <a:pos x="623" y="257"/>
                </a:cxn>
                <a:cxn ang="0">
                  <a:pos x="630" y="312"/>
                </a:cxn>
                <a:cxn ang="0">
                  <a:pos x="603" y="320"/>
                </a:cxn>
                <a:cxn ang="0">
                  <a:pos x="557" y="231"/>
                </a:cxn>
                <a:cxn ang="0">
                  <a:pos x="468" y="273"/>
                </a:cxn>
                <a:cxn ang="0">
                  <a:pos x="384" y="305"/>
                </a:cxn>
                <a:cxn ang="0">
                  <a:pos x="307" y="312"/>
                </a:cxn>
                <a:cxn ang="0">
                  <a:pos x="230" y="353"/>
                </a:cxn>
                <a:cxn ang="0">
                  <a:pos x="170" y="355"/>
                </a:cxn>
                <a:cxn ang="0">
                  <a:pos x="201" y="292"/>
                </a:cxn>
                <a:cxn ang="0">
                  <a:pos x="100" y="296"/>
                </a:cxn>
                <a:cxn ang="0">
                  <a:pos x="133" y="407"/>
                </a:cxn>
                <a:cxn ang="0">
                  <a:pos x="89" y="497"/>
                </a:cxn>
                <a:cxn ang="0">
                  <a:pos x="134" y="574"/>
                </a:cxn>
                <a:cxn ang="0">
                  <a:pos x="223" y="617"/>
                </a:cxn>
                <a:cxn ang="0">
                  <a:pos x="193" y="682"/>
                </a:cxn>
                <a:cxn ang="0">
                  <a:pos x="326" y="731"/>
                </a:cxn>
                <a:cxn ang="0">
                  <a:pos x="312" y="613"/>
                </a:cxn>
                <a:cxn ang="0">
                  <a:pos x="425" y="599"/>
                </a:cxn>
                <a:cxn ang="0">
                  <a:pos x="472" y="554"/>
                </a:cxn>
                <a:cxn ang="0">
                  <a:pos x="610" y="554"/>
                </a:cxn>
                <a:cxn ang="0">
                  <a:pos x="738" y="612"/>
                </a:cxn>
                <a:cxn ang="0">
                  <a:pos x="849" y="616"/>
                </a:cxn>
                <a:cxn ang="0">
                  <a:pos x="939" y="614"/>
                </a:cxn>
                <a:cxn ang="0">
                  <a:pos x="1099" y="622"/>
                </a:cxn>
                <a:cxn ang="0">
                  <a:pos x="1210" y="615"/>
                </a:cxn>
                <a:cxn ang="0">
                  <a:pos x="1251" y="689"/>
                </a:cxn>
                <a:cxn ang="0">
                  <a:pos x="1365" y="573"/>
                </a:cxn>
                <a:cxn ang="0">
                  <a:pos x="1310" y="530"/>
                </a:cxn>
                <a:cxn ang="0">
                  <a:pos x="1484" y="473"/>
                </a:cxn>
                <a:cxn ang="0">
                  <a:pos x="1584" y="440"/>
                </a:cxn>
                <a:cxn ang="0">
                  <a:pos x="1544" y="494"/>
                </a:cxn>
                <a:cxn ang="0">
                  <a:pos x="1607" y="521"/>
                </a:cxn>
                <a:cxn ang="0">
                  <a:pos x="1697" y="458"/>
                </a:cxn>
                <a:cxn ang="0">
                  <a:pos x="1766" y="373"/>
                </a:cxn>
                <a:cxn ang="0">
                  <a:pos x="1875" y="379"/>
                </a:cxn>
                <a:cxn ang="0">
                  <a:pos x="993" y="567"/>
                </a:cxn>
                <a:cxn ang="0">
                  <a:pos x="386" y="247"/>
                </a:cxn>
                <a:cxn ang="0">
                  <a:pos x="485" y="133"/>
                </a:cxn>
                <a:cxn ang="0">
                  <a:pos x="415" y="39"/>
                </a:cxn>
                <a:cxn ang="0">
                  <a:pos x="464" y="16"/>
                </a:cxn>
              </a:cxnLst>
              <a:rect l="0" t="0" r="r" b="b"/>
              <a:pathLst>
                <a:path w="1926" h="739">
                  <a:moveTo>
                    <a:pt x="29" y="534"/>
                  </a:moveTo>
                  <a:cubicBezTo>
                    <a:pt x="28" y="535"/>
                    <a:pt x="24" y="534"/>
                    <a:pt x="23" y="532"/>
                  </a:cubicBezTo>
                  <a:cubicBezTo>
                    <a:pt x="22" y="530"/>
                    <a:pt x="18" y="531"/>
                    <a:pt x="16" y="531"/>
                  </a:cubicBezTo>
                  <a:cubicBezTo>
                    <a:pt x="16" y="532"/>
                    <a:pt x="17" y="532"/>
                    <a:pt x="18" y="533"/>
                  </a:cubicBezTo>
                  <a:cubicBezTo>
                    <a:pt x="19" y="536"/>
                    <a:pt x="12" y="536"/>
                    <a:pt x="14" y="539"/>
                  </a:cubicBezTo>
                  <a:cubicBezTo>
                    <a:pt x="16" y="542"/>
                    <a:pt x="9" y="542"/>
                    <a:pt x="9" y="539"/>
                  </a:cubicBezTo>
                  <a:cubicBezTo>
                    <a:pt x="9" y="536"/>
                    <a:pt x="1" y="537"/>
                    <a:pt x="1" y="540"/>
                  </a:cubicBezTo>
                  <a:cubicBezTo>
                    <a:pt x="1" y="540"/>
                    <a:pt x="1" y="541"/>
                    <a:pt x="0" y="542"/>
                  </a:cubicBezTo>
                  <a:cubicBezTo>
                    <a:pt x="2" y="543"/>
                    <a:pt x="5" y="544"/>
                    <a:pt x="6" y="544"/>
                  </a:cubicBezTo>
                  <a:cubicBezTo>
                    <a:pt x="7" y="545"/>
                    <a:pt x="27" y="547"/>
                    <a:pt x="35" y="545"/>
                  </a:cubicBezTo>
                  <a:cubicBezTo>
                    <a:pt x="35" y="544"/>
                    <a:pt x="36" y="540"/>
                    <a:pt x="36" y="538"/>
                  </a:cubicBezTo>
                  <a:cubicBezTo>
                    <a:pt x="36" y="536"/>
                    <a:pt x="31" y="534"/>
                    <a:pt x="29" y="534"/>
                  </a:cubicBezTo>
                  <a:close/>
                  <a:moveTo>
                    <a:pt x="814" y="12"/>
                  </a:moveTo>
                  <a:cubicBezTo>
                    <a:pt x="815" y="7"/>
                    <a:pt x="793" y="9"/>
                    <a:pt x="799" y="14"/>
                  </a:cubicBezTo>
                  <a:cubicBezTo>
                    <a:pt x="801" y="16"/>
                    <a:pt x="812" y="17"/>
                    <a:pt x="814" y="12"/>
                  </a:cubicBezTo>
                  <a:close/>
                  <a:moveTo>
                    <a:pt x="512" y="21"/>
                  </a:moveTo>
                  <a:cubicBezTo>
                    <a:pt x="524" y="20"/>
                    <a:pt x="524" y="13"/>
                    <a:pt x="517" y="11"/>
                  </a:cubicBezTo>
                  <a:cubicBezTo>
                    <a:pt x="511" y="10"/>
                    <a:pt x="510" y="15"/>
                    <a:pt x="506" y="15"/>
                  </a:cubicBezTo>
                  <a:cubicBezTo>
                    <a:pt x="503" y="15"/>
                    <a:pt x="490" y="17"/>
                    <a:pt x="493" y="20"/>
                  </a:cubicBezTo>
                  <a:cubicBezTo>
                    <a:pt x="496" y="23"/>
                    <a:pt x="505" y="22"/>
                    <a:pt x="512" y="21"/>
                  </a:cubicBezTo>
                  <a:close/>
                  <a:moveTo>
                    <a:pt x="840" y="45"/>
                  </a:moveTo>
                  <a:cubicBezTo>
                    <a:pt x="840" y="49"/>
                    <a:pt x="829" y="53"/>
                    <a:pt x="832" y="55"/>
                  </a:cubicBezTo>
                  <a:cubicBezTo>
                    <a:pt x="835" y="58"/>
                    <a:pt x="837" y="57"/>
                    <a:pt x="841" y="58"/>
                  </a:cubicBezTo>
                  <a:cubicBezTo>
                    <a:pt x="844" y="58"/>
                    <a:pt x="846" y="67"/>
                    <a:pt x="852" y="65"/>
                  </a:cubicBezTo>
                  <a:cubicBezTo>
                    <a:pt x="858" y="64"/>
                    <a:pt x="874" y="72"/>
                    <a:pt x="884" y="72"/>
                  </a:cubicBezTo>
                  <a:cubicBezTo>
                    <a:pt x="893" y="72"/>
                    <a:pt x="894" y="64"/>
                    <a:pt x="891" y="64"/>
                  </a:cubicBezTo>
                  <a:cubicBezTo>
                    <a:pt x="888" y="63"/>
                    <a:pt x="891" y="59"/>
                    <a:pt x="896" y="51"/>
                  </a:cubicBezTo>
                  <a:cubicBezTo>
                    <a:pt x="902" y="43"/>
                    <a:pt x="880" y="38"/>
                    <a:pt x="880" y="44"/>
                  </a:cubicBezTo>
                  <a:cubicBezTo>
                    <a:pt x="880" y="50"/>
                    <a:pt x="873" y="42"/>
                    <a:pt x="871" y="39"/>
                  </a:cubicBezTo>
                  <a:cubicBezTo>
                    <a:pt x="869" y="35"/>
                    <a:pt x="840" y="42"/>
                    <a:pt x="840" y="45"/>
                  </a:cubicBezTo>
                  <a:close/>
                  <a:moveTo>
                    <a:pt x="576" y="206"/>
                  </a:moveTo>
                  <a:cubicBezTo>
                    <a:pt x="580" y="207"/>
                    <a:pt x="592" y="205"/>
                    <a:pt x="593" y="202"/>
                  </a:cubicBezTo>
                  <a:cubicBezTo>
                    <a:pt x="595" y="200"/>
                    <a:pt x="589" y="197"/>
                    <a:pt x="581" y="197"/>
                  </a:cubicBezTo>
                  <a:cubicBezTo>
                    <a:pt x="573" y="197"/>
                    <a:pt x="572" y="206"/>
                    <a:pt x="576" y="206"/>
                  </a:cubicBezTo>
                  <a:close/>
                  <a:moveTo>
                    <a:pt x="673" y="211"/>
                  </a:moveTo>
                  <a:cubicBezTo>
                    <a:pt x="679" y="214"/>
                    <a:pt x="683" y="213"/>
                    <a:pt x="682" y="208"/>
                  </a:cubicBezTo>
                  <a:cubicBezTo>
                    <a:pt x="681" y="202"/>
                    <a:pt x="669" y="209"/>
                    <a:pt x="673" y="211"/>
                  </a:cubicBezTo>
                  <a:close/>
                  <a:moveTo>
                    <a:pt x="892" y="92"/>
                  </a:moveTo>
                  <a:cubicBezTo>
                    <a:pt x="896" y="95"/>
                    <a:pt x="911" y="89"/>
                    <a:pt x="921" y="89"/>
                  </a:cubicBezTo>
                  <a:cubicBezTo>
                    <a:pt x="931" y="90"/>
                    <a:pt x="959" y="82"/>
                    <a:pt x="960" y="76"/>
                  </a:cubicBezTo>
                  <a:cubicBezTo>
                    <a:pt x="961" y="71"/>
                    <a:pt x="950" y="71"/>
                    <a:pt x="946" y="67"/>
                  </a:cubicBezTo>
                  <a:cubicBezTo>
                    <a:pt x="941" y="62"/>
                    <a:pt x="932" y="66"/>
                    <a:pt x="929" y="70"/>
                  </a:cubicBezTo>
                  <a:cubicBezTo>
                    <a:pt x="927" y="74"/>
                    <a:pt x="924" y="70"/>
                    <a:pt x="931" y="64"/>
                  </a:cubicBezTo>
                  <a:cubicBezTo>
                    <a:pt x="937" y="58"/>
                    <a:pt x="924" y="53"/>
                    <a:pt x="924" y="57"/>
                  </a:cubicBezTo>
                  <a:cubicBezTo>
                    <a:pt x="924" y="61"/>
                    <a:pt x="912" y="57"/>
                    <a:pt x="912" y="61"/>
                  </a:cubicBezTo>
                  <a:cubicBezTo>
                    <a:pt x="912" y="65"/>
                    <a:pt x="908" y="66"/>
                    <a:pt x="908" y="70"/>
                  </a:cubicBezTo>
                  <a:cubicBezTo>
                    <a:pt x="908" y="74"/>
                    <a:pt x="900" y="68"/>
                    <a:pt x="900" y="76"/>
                  </a:cubicBezTo>
                  <a:cubicBezTo>
                    <a:pt x="899" y="85"/>
                    <a:pt x="887" y="89"/>
                    <a:pt x="892" y="92"/>
                  </a:cubicBezTo>
                  <a:close/>
                  <a:moveTo>
                    <a:pt x="822" y="36"/>
                  </a:moveTo>
                  <a:cubicBezTo>
                    <a:pt x="829" y="39"/>
                    <a:pt x="826" y="40"/>
                    <a:pt x="820" y="40"/>
                  </a:cubicBezTo>
                  <a:cubicBezTo>
                    <a:pt x="813" y="40"/>
                    <a:pt x="807" y="42"/>
                    <a:pt x="812" y="44"/>
                  </a:cubicBezTo>
                  <a:cubicBezTo>
                    <a:pt x="815" y="46"/>
                    <a:pt x="815" y="49"/>
                    <a:pt x="822" y="51"/>
                  </a:cubicBezTo>
                  <a:cubicBezTo>
                    <a:pt x="829" y="53"/>
                    <a:pt x="836" y="47"/>
                    <a:pt x="835" y="43"/>
                  </a:cubicBezTo>
                  <a:cubicBezTo>
                    <a:pt x="834" y="39"/>
                    <a:pt x="859" y="35"/>
                    <a:pt x="866" y="34"/>
                  </a:cubicBezTo>
                  <a:cubicBezTo>
                    <a:pt x="873" y="32"/>
                    <a:pt x="862" y="25"/>
                    <a:pt x="869" y="24"/>
                  </a:cubicBezTo>
                  <a:cubicBezTo>
                    <a:pt x="876" y="24"/>
                    <a:pt x="873" y="20"/>
                    <a:pt x="864" y="19"/>
                  </a:cubicBezTo>
                  <a:cubicBezTo>
                    <a:pt x="855" y="18"/>
                    <a:pt x="859" y="10"/>
                    <a:pt x="856" y="7"/>
                  </a:cubicBezTo>
                  <a:cubicBezTo>
                    <a:pt x="853" y="5"/>
                    <a:pt x="851" y="11"/>
                    <a:pt x="840" y="13"/>
                  </a:cubicBezTo>
                  <a:cubicBezTo>
                    <a:pt x="828" y="15"/>
                    <a:pt x="822" y="18"/>
                    <a:pt x="827" y="21"/>
                  </a:cubicBezTo>
                  <a:cubicBezTo>
                    <a:pt x="832" y="23"/>
                    <a:pt x="827" y="29"/>
                    <a:pt x="822" y="28"/>
                  </a:cubicBezTo>
                  <a:cubicBezTo>
                    <a:pt x="817" y="28"/>
                    <a:pt x="816" y="33"/>
                    <a:pt x="822" y="36"/>
                  </a:cubicBezTo>
                  <a:close/>
                  <a:moveTo>
                    <a:pt x="1423" y="161"/>
                  </a:moveTo>
                  <a:cubicBezTo>
                    <a:pt x="1431" y="161"/>
                    <a:pt x="1435" y="169"/>
                    <a:pt x="1450" y="170"/>
                  </a:cubicBezTo>
                  <a:cubicBezTo>
                    <a:pt x="1465" y="171"/>
                    <a:pt x="1477" y="168"/>
                    <a:pt x="1477" y="165"/>
                  </a:cubicBezTo>
                  <a:cubicBezTo>
                    <a:pt x="1477" y="161"/>
                    <a:pt x="1463" y="156"/>
                    <a:pt x="1459" y="159"/>
                  </a:cubicBezTo>
                  <a:cubicBezTo>
                    <a:pt x="1454" y="162"/>
                    <a:pt x="1451" y="155"/>
                    <a:pt x="1446" y="156"/>
                  </a:cubicBezTo>
                  <a:cubicBezTo>
                    <a:pt x="1440" y="158"/>
                    <a:pt x="1433" y="158"/>
                    <a:pt x="1430" y="153"/>
                  </a:cubicBezTo>
                  <a:cubicBezTo>
                    <a:pt x="1428" y="148"/>
                    <a:pt x="1419" y="160"/>
                    <a:pt x="1423" y="161"/>
                  </a:cubicBezTo>
                  <a:close/>
                  <a:moveTo>
                    <a:pt x="1795" y="254"/>
                  </a:moveTo>
                  <a:cubicBezTo>
                    <a:pt x="1801" y="257"/>
                    <a:pt x="1805" y="250"/>
                    <a:pt x="1811" y="254"/>
                  </a:cubicBezTo>
                  <a:cubicBezTo>
                    <a:pt x="1816" y="257"/>
                    <a:pt x="1829" y="252"/>
                    <a:pt x="1834" y="251"/>
                  </a:cubicBezTo>
                  <a:cubicBezTo>
                    <a:pt x="1840" y="250"/>
                    <a:pt x="1837" y="243"/>
                    <a:pt x="1822" y="241"/>
                  </a:cubicBezTo>
                  <a:cubicBezTo>
                    <a:pt x="1807" y="239"/>
                    <a:pt x="1788" y="250"/>
                    <a:pt x="1795" y="254"/>
                  </a:cubicBezTo>
                  <a:close/>
                  <a:moveTo>
                    <a:pt x="1322" y="161"/>
                  </a:moveTo>
                  <a:cubicBezTo>
                    <a:pt x="1326" y="163"/>
                    <a:pt x="1328" y="166"/>
                    <a:pt x="1331" y="168"/>
                  </a:cubicBezTo>
                  <a:cubicBezTo>
                    <a:pt x="1333" y="171"/>
                    <a:pt x="1343" y="167"/>
                    <a:pt x="1347" y="166"/>
                  </a:cubicBezTo>
                  <a:cubicBezTo>
                    <a:pt x="1351" y="164"/>
                    <a:pt x="1352" y="172"/>
                    <a:pt x="1358" y="168"/>
                  </a:cubicBezTo>
                  <a:cubicBezTo>
                    <a:pt x="1364" y="164"/>
                    <a:pt x="1371" y="166"/>
                    <a:pt x="1378" y="166"/>
                  </a:cubicBezTo>
                  <a:cubicBezTo>
                    <a:pt x="1385" y="166"/>
                    <a:pt x="1377" y="157"/>
                    <a:pt x="1377" y="153"/>
                  </a:cubicBezTo>
                  <a:cubicBezTo>
                    <a:pt x="1377" y="149"/>
                    <a:pt x="1386" y="151"/>
                    <a:pt x="1383" y="155"/>
                  </a:cubicBezTo>
                  <a:cubicBezTo>
                    <a:pt x="1380" y="158"/>
                    <a:pt x="1387" y="166"/>
                    <a:pt x="1398" y="165"/>
                  </a:cubicBezTo>
                  <a:cubicBezTo>
                    <a:pt x="1408" y="164"/>
                    <a:pt x="1400" y="158"/>
                    <a:pt x="1406" y="155"/>
                  </a:cubicBezTo>
                  <a:cubicBezTo>
                    <a:pt x="1411" y="153"/>
                    <a:pt x="1410" y="150"/>
                    <a:pt x="1403" y="146"/>
                  </a:cubicBezTo>
                  <a:cubicBezTo>
                    <a:pt x="1395" y="141"/>
                    <a:pt x="1385" y="144"/>
                    <a:pt x="1378" y="141"/>
                  </a:cubicBezTo>
                  <a:cubicBezTo>
                    <a:pt x="1371" y="138"/>
                    <a:pt x="1363" y="138"/>
                    <a:pt x="1362" y="145"/>
                  </a:cubicBezTo>
                  <a:cubicBezTo>
                    <a:pt x="1362" y="152"/>
                    <a:pt x="1348" y="137"/>
                    <a:pt x="1341" y="135"/>
                  </a:cubicBezTo>
                  <a:cubicBezTo>
                    <a:pt x="1333" y="132"/>
                    <a:pt x="1311" y="155"/>
                    <a:pt x="1322" y="161"/>
                  </a:cubicBezTo>
                  <a:close/>
                  <a:moveTo>
                    <a:pt x="1391" y="204"/>
                  </a:moveTo>
                  <a:cubicBezTo>
                    <a:pt x="1397" y="202"/>
                    <a:pt x="1387" y="191"/>
                    <a:pt x="1377" y="190"/>
                  </a:cubicBezTo>
                  <a:cubicBezTo>
                    <a:pt x="1366" y="188"/>
                    <a:pt x="1357" y="196"/>
                    <a:pt x="1358" y="198"/>
                  </a:cubicBezTo>
                  <a:cubicBezTo>
                    <a:pt x="1361" y="203"/>
                    <a:pt x="1385" y="205"/>
                    <a:pt x="1391" y="204"/>
                  </a:cubicBezTo>
                  <a:close/>
                  <a:moveTo>
                    <a:pt x="1365" y="182"/>
                  </a:moveTo>
                  <a:cubicBezTo>
                    <a:pt x="1365" y="177"/>
                    <a:pt x="1347" y="183"/>
                    <a:pt x="1354" y="186"/>
                  </a:cubicBezTo>
                  <a:cubicBezTo>
                    <a:pt x="1358" y="187"/>
                    <a:pt x="1365" y="187"/>
                    <a:pt x="1365" y="182"/>
                  </a:cubicBezTo>
                  <a:close/>
                  <a:moveTo>
                    <a:pt x="1389" y="589"/>
                  </a:moveTo>
                  <a:cubicBezTo>
                    <a:pt x="1385" y="579"/>
                    <a:pt x="1394" y="570"/>
                    <a:pt x="1387" y="565"/>
                  </a:cubicBezTo>
                  <a:cubicBezTo>
                    <a:pt x="1381" y="560"/>
                    <a:pt x="1383" y="549"/>
                    <a:pt x="1380" y="551"/>
                  </a:cubicBezTo>
                  <a:cubicBezTo>
                    <a:pt x="1377" y="553"/>
                    <a:pt x="1380" y="562"/>
                    <a:pt x="1375" y="563"/>
                  </a:cubicBezTo>
                  <a:cubicBezTo>
                    <a:pt x="1369" y="564"/>
                    <a:pt x="1374" y="569"/>
                    <a:pt x="1372" y="575"/>
                  </a:cubicBezTo>
                  <a:cubicBezTo>
                    <a:pt x="1370" y="582"/>
                    <a:pt x="1373" y="592"/>
                    <a:pt x="1376" y="598"/>
                  </a:cubicBezTo>
                  <a:cubicBezTo>
                    <a:pt x="1379" y="604"/>
                    <a:pt x="1372" y="636"/>
                    <a:pt x="1375" y="641"/>
                  </a:cubicBezTo>
                  <a:cubicBezTo>
                    <a:pt x="1378" y="646"/>
                    <a:pt x="1371" y="670"/>
                    <a:pt x="1373" y="673"/>
                  </a:cubicBezTo>
                  <a:cubicBezTo>
                    <a:pt x="1377" y="677"/>
                    <a:pt x="1374" y="666"/>
                    <a:pt x="1380" y="665"/>
                  </a:cubicBezTo>
                  <a:cubicBezTo>
                    <a:pt x="1386" y="664"/>
                    <a:pt x="1386" y="672"/>
                    <a:pt x="1390" y="674"/>
                  </a:cubicBezTo>
                  <a:cubicBezTo>
                    <a:pt x="1394" y="675"/>
                    <a:pt x="1391" y="663"/>
                    <a:pt x="1388" y="664"/>
                  </a:cubicBezTo>
                  <a:cubicBezTo>
                    <a:pt x="1385" y="664"/>
                    <a:pt x="1382" y="656"/>
                    <a:pt x="1380" y="650"/>
                  </a:cubicBezTo>
                  <a:cubicBezTo>
                    <a:pt x="1379" y="645"/>
                    <a:pt x="1384" y="639"/>
                    <a:pt x="1384" y="632"/>
                  </a:cubicBezTo>
                  <a:cubicBezTo>
                    <a:pt x="1384" y="625"/>
                    <a:pt x="1392" y="626"/>
                    <a:pt x="1397" y="631"/>
                  </a:cubicBezTo>
                  <a:cubicBezTo>
                    <a:pt x="1402" y="636"/>
                    <a:pt x="1403" y="632"/>
                    <a:pt x="1401" y="629"/>
                  </a:cubicBezTo>
                  <a:cubicBezTo>
                    <a:pt x="1399" y="625"/>
                    <a:pt x="1392" y="598"/>
                    <a:pt x="1389" y="589"/>
                  </a:cubicBezTo>
                  <a:close/>
                  <a:moveTo>
                    <a:pt x="326" y="292"/>
                  </a:moveTo>
                  <a:cubicBezTo>
                    <a:pt x="335" y="300"/>
                    <a:pt x="343" y="288"/>
                    <a:pt x="347" y="287"/>
                  </a:cubicBezTo>
                  <a:cubicBezTo>
                    <a:pt x="351" y="287"/>
                    <a:pt x="344" y="282"/>
                    <a:pt x="337" y="280"/>
                  </a:cubicBezTo>
                  <a:cubicBezTo>
                    <a:pt x="330" y="278"/>
                    <a:pt x="319" y="285"/>
                    <a:pt x="326" y="292"/>
                  </a:cubicBezTo>
                  <a:close/>
                  <a:moveTo>
                    <a:pt x="340" y="22"/>
                  </a:moveTo>
                  <a:cubicBezTo>
                    <a:pt x="345" y="26"/>
                    <a:pt x="327" y="25"/>
                    <a:pt x="325" y="28"/>
                  </a:cubicBezTo>
                  <a:cubicBezTo>
                    <a:pt x="323" y="31"/>
                    <a:pt x="312" y="30"/>
                    <a:pt x="314" y="34"/>
                  </a:cubicBezTo>
                  <a:cubicBezTo>
                    <a:pt x="316" y="38"/>
                    <a:pt x="333" y="38"/>
                    <a:pt x="333" y="35"/>
                  </a:cubicBezTo>
                  <a:cubicBezTo>
                    <a:pt x="333" y="32"/>
                    <a:pt x="342" y="35"/>
                    <a:pt x="342" y="32"/>
                  </a:cubicBezTo>
                  <a:cubicBezTo>
                    <a:pt x="342" y="29"/>
                    <a:pt x="346" y="25"/>
                    <a:pt x="355" y="25"/>
                  </a:cubicBezTo>
                  <a:cubicBezTo>
                    <a:pt x="365" y="24"/>
                    <a:pt x="365" y="21"/>
                    <a:pt x="356" y="17"/>
                  </a:cubicBezTo>
                  <a:cubicBezTo>
                    <a:pt x="347" y="13"/>
                    <a:pt x="336" y="19"/>
                    <a:pt x="340" y="22"/>
                  </a:cubicBezTo>
                  <a:close/>
                  <a:moveTo>
                    <a:pt x="309" y="25"/>
                  </a:moveTo>
                  <a:cubicBezTo>
                    <a:pt x="317" y="18"/>
                    <a:pt x="327" y="25"/>
                    <a:pt x="328" y="22"/>
                  </a:cubicBezTo>
                  <a:cubicBezTo>
                    <a:pt x="329" y="18"/>
                    <a:pt x="314" y="17"/>
                    <a:pt x="308" y="20"/>
                  </a:cubicBezTo>
                  <a:cubicBezTo>
                    <a:pt x="302" y="23"/>
                    <a:pt x="289" y="21"/>
                    <a:pt x="291" y="25"/>
                  </a:cubicBezTo>
                  <a:cubicBezTo>
                    <a:pt x="292" y="27"/>
                    <a:pt x="301" y="32"/>
                    <a:pt x="309" y="25"/>
                  </a:cubicBezTo>
                  <a:close/>
                  <a:moveTo>
                    <a:pt x="1036" y="176"/>
                  </a:moveTo>
                  <a:cubicBezTo>
                    <a:pt x="1034" y="178"/>
                    <a:pt x="1027" y="178"/>
                    <a:pt x="1029" y="181"/>
                  </a:cubicBezTo>
                  <a:cubicBezTo>
                    <a:pt x="1032" y="185"/>
                    <a:pt x="1049" y="183"/>
                    <a:pt x="1049" y="178"/>
                  </a:cubicBezTo>
                  <a:cubicBezTo>
                    <a:pt x="1050" y="172"/>
                    <a:pt x="1037" y="173"/>
                    <a:pt x="1036" y="176"/>
                  </a:cubicBezTo>
                  <a:close/>
                  <a:moveTo>
                    <a:pt x="1923" y="348"/>
                  </a:moveTo>
                  <a:cubicBezTo>
                    <a:pt x="1920" y="347"/>
                    <a:pt x="1909" y="340"/>
                    <a:pt x="1906" y="337"/>
                  </a:cubicBezTo>
                  <a:cubicBezTo>
                    <a:pt x="1904" y="333"/>
                    <a:pt x="1891" y="331"/>
                    <a:pt x="1891" y="333"/>
                  </a:cubicBezTo>
                  <a:cubicBezTo>
                    <a:pt x="1891" y="335"/>
                    <a:pt x="1887" y="332"/>
                    <a:pt x="1886" y="330"/>
                  </a:cubicBezTo>
                  <a:cubicBezTo>
                    <a:pt x="1885" y="328"/>
                    <a:pt x="1871" y="328"/>
                    <a:pt x="1871" y="330"/>
                  </a:cubicBezTo>
                  <a:cubicBezTo>
                    <a:pt x="1871" y="332"/>
                    <a:pt x="1874" y="333"/>
                    <a:pt x="1876" y="335"/>
                  </a:cubicBezTo>
                  <a:cubicBezTo>
                    <a:pt x="1878" y="338"/>
                    <a:pt x="1873" y="339"/>
                    <a:pt x="1874" y="342"/>
                  </a:cubicBezTo>
                  <a:cubicBezTo>
                    <a:pt x="1875" y="345"/>
                    <a:pt x="1869" y="341"/>
                    <a:pt x="1867" y="339"/>
                  </a:cubicBezTo>
                  <a:cubicBezTo>
                    <a:pt x="1865" y="338"/>
                    <a:pt x="1866" y="331"/>
                    <a:pt x="1867" y="328"/>
                  </a:cubicBezTo>
                  <a:cubicBezTo>
                    <a:pt x="1867" y="324"/>
                    <a:pt x="1863" y="325"/>
                    <a:pt x="1862" y="322"/>
                  </a:cubicBezTo>
                  <a:cubicBezTo>
                    <a:pt x="1862" y="318"/>
                    <a:pt x="1847" y="312"/>
                    <a:pt x="1841" y="309"/>
                  </a:cubicBezTo>
                  <a:cubicBezTo>
                    <a:pt x="1834" y="306"/>
                    <a:pt x="1826" y="304"/>
                    <a:pt x="1824" y="301"/>
                  </a:cubicBezTo>
                  <a:cubicBezTo>
                    <a:pt x="1822" y="297"/>
                    <a:pt x="1810" y="297"/>
                    <a:pt x="1806" y="292"/>
                  </a:cubicBezTo>
                  <a:cubicBezTo>
                    <a:pt x="1802" y="288"/>
                    <a:pt x="1783" y="280"/>
                    <a:pt x="1775" y="279"/>
                  </a:cubicBezTo>
                  <a:cubicBezTo>
                    <a:pt x="1766" y="279"/>
                    <a:pt x="1768" y="274"/>
                    <a:pt x="1764" y="275"/>
                  </a:cubicBezTo>
                  <a:cubicBezTo>
                    <a:pt x="1760" y="276"/>
                    <a:pt x="1743" y="275"/>
                    <a:pt x="1738" y="274"/>
                  </a:cubicBezTo>
                  <a:cubicBezTo>
                    <a:pt x="1732" y="273"/>
                    <a:pt x="1731" y="277"/>
                    <a:pt x="1727" y="276"/>
                  </a:cubicBezTo>
                  <a:cubicBezTo>
                    <a:pt x="1724" y="274"/>
                    <a:pt x="1704" y="267"/>
                    <a:pt x="1701" y="270"/>
                  </a:cubicBezTo>
                  <a:cubicBezTo>
                    <a:pt x="1699" y="272"/>
                    <a:pt x="1700" y="276"/>
                    <a:pt x="1698" y="277"/>
                  </a:cubicBezTo>
                  <a:cubicBezTo>
                    <a:pt x="1695" y="278"/>
                    <a:pt x="1698" y="281"/>
                    <a:pt x="1703" y="286"/>
                  </a:cubicBezTo>
                  <a:cubicBezTo>
                    <a:pt x="1709" y="291"/>
                    <a:pt x="1705" y="295"/>
                    <a:pt x="1700" y="297"/>
                  </a:cubicBezTo>
                  <a:cubicBezTo>
                    <a:pt x="1695" y="299"/>
                    <a:pt x="1687" y="295"/>
                    <a:pt x="1685" y="291"/>
                  </a:cubicBezTo>
                  <a:cubicBezTo>
                    <a:pt x="1682" y="287"/>
                    <a:pt x="1676" y="289"/>
                    <a:pt x="1674" y="284"/>
                  </a:cubicBezTo>
                  <a:cubicBezTo>
                    <a:pt x="1672" y="279"/>
                    <a:pt x="1676" y="278"/>
                    <a:pt x="1679" y="281"/>
                  </a:cubicBezTo>
                  <a:cubicBezTo>
                    <a:pt x="1683" y="284"/>
                    <a:pt x="1687" y="281"/>
                    <a:pt x="1688" y="278"/>
                  </a:cubicBezTo>
                  <a:cubicBezTo>
                    <a:pt x="1688" y="274"/>
                    <a:pt x="1679" y="272"/>
                    <a:pt x="1673" y="272"/>
                  </a:cubicBezTo>
                  <a:cubicBezTo>
                    <a:pt x="1668" y="272"/>
                    <a:pt x="1665" y="279"/>
                    <a:pt x="1660" y="282"/>
                  </a:cubicBezTo>
                  <a:cubicBezTo>
                    <a:pt x="1655" y="285"/>
                    <a:pt x="1634" y="281"/>
                    <a:pt x="1632" y="279"/>
                  </a:cubicBezTo>
                  <a:cubicBezTo>
                    <a:pt x="1630" y="277"/>
                    <a:pt x="1601" y="279"/>
                    <a:pt x="1598" y="281"/>
                  </a:cubicBezTo>
                  <a:cubicBezTo>
                    <a:pt x="1595" y="283"/>
                    <a:pt x="1597" y="291"/>
                    <a:pt x="1596" y="292"/>
                  </a:cubicBezTo>
                  <a:cubicBezTo>
                    <a:pt x="1594" y="292"/>
                    <a:pt x="1593" y="283"/>
                    <a:pt x="1593" y="281"/>
                  </a:cubicBezTo>
                  <a:cubicBezTo>
                    <a:pt x="1593" y="279"/>
                    <a:pt x="1589" y="278"/>
                    <a:pt x="1584" y="278"/>
                  </a:cubicBezTo>
                  <a:cubicBezTo>
                    <a:pt x="1579" y="278"/>
                    <a:pt x="1576" y="278"/>
                    <a:pt x="1578" y="275"/>
                  </a:cubicBezTo>
                  <a:cubicBezTo>
                    <a:pt x="1580" y="273"/>
                    <a:pt x="1576" y="271"/>
                    <a:pt x="1580" y="268"/>
                  </a:cubicBezTo>
                  <a:cubicBezTo>
                    <a:pt x="1584" y="265"/>
                    <a:pt x="1573" y="257"/>
                    <a:pt x="1562" y="252"/>
                  </a:cubicBezTo>
                  <a:cubicBezTo>
                    <a:pt x="1551" y="248"/>
                    <a:pt x="1526" y="250"/>
                    <a:pt x="1519" y="252"/>
                  </a:cubicBezTo>
                  <a:cubicBezTo>
                    <a:pt x="1512" y="254"/>
                    <a:pt x="1499" y="254"/>
                    <a:pt x="1493" y="254"/>
                  </a:cubicBezTo>
                  <a:cubicBezTo>
                    <a:pt x="1486" y="254"/>
                    <a:pt x="1491" y="251"/>
                    <a:pt x="1490" y="248"/>
                  </a:cubicBezTo>
                  <a:cubicBezTo>
                    <a:pt x="1488" y="245"/>
                    <a:pt x="1477" y="242"/>
                    <a:pt x="1475" y="244"/>
                  </a:cubicBezTo>
                  <a:cubicBezTo>
                    <a:pt x="1474" y="247"/>
                    <a:pt x="1471" y="244"/>
                    <a:pt x="1471" y="242"/>
                  </a:cubicBezTo>
                  <a:cubicBezTo>
                    <a:pt x="1471" y="241"/>
                    <a:pt x="1461" y="237"/>
                    <a:pt x="1457" y="238"/>
                  </a:cubicBezTo>
                  <a:cubicBezTo>
                    <a:pt x="1453" y="239"/>
                    <a:pt x="1451" y="234"/>
                    <a:pt x="1456" y="234"/>
                  </a:cubicBezTo>
                  <a:cubicBezTo>
                    <a:pt x="1460" y="234"/>
                    <a:pt x="1468" y="235"/>
                    <a:pt x="1465" y="230"/>
                  </a:cubicBezTo>
                  <a:cubicBezTo>
                    <a:pt x="1461" y="224"/>
                    <a:pt x="1431" y="223"/>
                    <a:pt x="1429" y="224"/>
                  </a:cubicBezTo>
                  <a:cubicBezTo>
                    <a:pt x="1426" y="225"/>
                    <a:pt x="1428" y="229"/>
                    <a:pt x="1422" y="235"/>
                  </a:cubicBezTo>
                  <a:cubicBezTo>
                    <a:pt x="1415" y="241"/>
                    <a:pt x="1409" y="237"/>
                    <a:pt x="1410" y="234"/>
                  </a:cubicBezTo>
                  <a:cubicBezTo>
                    <a:pt x="1411" y="231"/>
                    <a:pt x="1419" y="231"/>
                    <a:pt x="1419" y="228"/>
                  </a:cubicBezTo>
                  <a:cubicBezTo>
                    <a:pt x="1419" y="225"/>
                    <a:pt x="1408" y="227"/>
                    <a:pt x="1406" y="224"/>
                  </a:cubicBezTo>
                  <a:cubicBezTo>
                    <a:pt x="1404" y="222"/>
                    <a:pt x="1408" y="220"/>
                    <a:pt x="1412" y="221"/>
                  </a:cubicBezTo>
                  <a:cubicBezTo>
                    <a:pt x="1416" y="223"/>
                    <a:pt x="1423" y="223"/>
                    <a:pt x="1424" y="221"/>
                  </a:cubicBezTo>
                  <a:cubicBezTo>
                    <a:pt x="1424" y="220"/>
                    <a:pt x="1420" y="219"/>
                    <a:pt x="1413" y="218"/>
                  </a:cubicBezTo>
                  <a:cubicBezTo>
                    <a:pt x="1406" y="217"/>
                    <a:pt x="1390" y="213"/>
                    <a:pt x="1382" y="214"/>
                  </a:cubicBezTo>
                  <a:cubicBezTo>
                    <a:pt x="1373" y="215"/>
                    <a:pt x="1369" y="211"/>
                    <a:pt x="1365" y="210"/>
                  </a:cubicBezTo>
                  <a:cubicBezTo>
                    <a:pt x="1360" y="210"/>
                    <a:pt x="1360" y="213"/>
                    <a:pt x="1362" y="216"/>
                  </a:cubicBezTo>
                  <a:cubicBezTo>
                    <a:pt x="1364" y="218"/>
                    <a:pt x="1358" y="220"/>
                    <a:pt x="1352" y="219"/>
                  </a:cubicBezTo>
                  <a:cubicBezTo>
                    <a:pt x="1347" y="218"/>
                    <a:pt x="1339" y="222"/>
                    <a:pt x="1342" y="226"/>
                  </a:cubicBezTo>
                  <a:cubicBezTo>
                    <a:pt x="1345" y="230"/>
                    <a:pt x="1348" y="225"/>
                    <a:pt x="1351" y="226"/>
                  </a:cubicBezTo>
                  <a:cubicBezTo>
                    <a:pt x="1353" y="228"/>
                    <a:pt x="1344" y="230"/>
                    <a:pt x="1348" y="232"/>
                  </a:cubicBezTo>
                  <a:cubicBezTo>
                    <a:pt x="1352" y="234"/>
                    <a:pt x="1351" y="238"/>
                    <a:pt x="1351" y="240"/>
                  </a:cubicBezTo>
                  <a:cubicBezTo>
                    <a:pt x="1351" y="242"/>
                    <a:pt x="1345" y="243"/>
                    <a:pt x="1342" y="240"/>
                  </a:cubicBezTo>
                  <a:cubicBezTo>
                    <a:pt x="1340" y="237"/>
                    <a:pt x="1336" y="240"/>
                    <a:pt x="1331" y="239"/>
                  </a:cubicBezTo>
                  <a:cubicBezTo>
                    <a:pt x="1327" y="239"/>
                    <a:pt x="1323" y="241"/>
                    <a:pt x="1328" y="242"/>
                  </a:cubicBezTo>
                  <a:cubicBezTo>
                    <a:pt x="1333" y="242"/>
                    <a:pt x="1335" y="246"/>
                    <a:pt x="1328" y="246"/>
                  </a:cubicBezTo>
                  <a:cubicBezTo>
                    <a:pt x="1322" y="247"/>
                    <a:pt x="1323" y="240"/>
                    <a:pt x="1319" y="241"/>
                  </a:cubicBezTo>
                  <a:cubicBezTo>
                    <a:pt x="1315" y="242"/>
                    <a:pt x="1307" y="238"/>
                    <a:pt x="1302" y="238"/>
                  </a:cubicBezTo>
                  <a:cubicBezTo>
                    <a:pt x="1297" y="238"/>
                    <a:pt x="1295" y="242"/>
                    <a:pt x="1289" y="242"/>
                  </a:cubicBezTo>
                  <a:cubicBezTo>
                    <a:pt x="1283" y="243"/>
                    <a:pt x="1274" y="239"/>
                    <a:pt x="1272" y="236"/>
                  </a:cubicBezTo>
                  <a:cubicBezTo>
                    <a:pt x="1269" y="232"/>
                    <a:pt x="1269" y="231"/>
                    <a:pt x="1266" y="235"/>
                  </a:cubicBezTo>
                  <a:cubicBezTo>
                    <a:pt x="1263" y="239"/>
                    <a:pt x="1262" y="246"/>
                    <a:pt x="1259" y="247"/>
                  </a:cubicBezTo>
                  <a:cubicBezTo>
                    <a:pt x="1256" y="247"/>
                    <a:pt x="1255" y="254"/>
                    <a:pt x="1252" y="256"/>
                  </a:cubicBezTo>
                  <a:cubicBezTo>
                    <a:pt x="1249" y="257"/>
                    <a:pt x="1249" y="253"/>
                    <a:pt x="1245" y="253"/>
                  </a:cubicBezTo>
                  <a:cubicBezTo>
                    <a:pt x="1241" y="254"/>
                    <a:pt x="1229" y="242"/>
                    <a:pt x="1228" y="238"/>
                  </a:cubicBezTo>
                  <a:cubicBezTo>
                    <a:pt x="1228" y="235"/>
                    <a:pt x="1220" y="228"/>
                    <a:pt x="1218" y="227"/>
                  </a:cubicBezTo>
                  <a:cubicBezTo>
                    <a:pt x="1216" y="225"/>
                    <a:pt x="1220" y="225"/>
                    <a:pt x="1223" y="227"/>
                  </a:cubicBezTo>
                  <a:cubicBezTo>
                    <a:pt x="1225" y="229"/>
                    <a:pt x="1228" y="229"/>
                    <a:pt x="1231" y="228"/>
                  </a:cubicBezTo>
                  <a:cubicBezTo>
                    <a:pt x="1233" y="226"/>
                    <a:pt x="1233" y="220"/>
                    <a:pt x="1229" y="220"/>
                  </a:cubicBezTo>
                  <a:cubicBezTo>
                    <a:pt x="1224" y="220"/>
                    <a:pt x="1226" y="216"/>
                    <a:pt x="1228" y="216"/>
                  </a:cubicBezTo>
                  <a:cubicBezTo>
                    <a:pt x="1230" y="215"/>
                    <a:pt x="1223" y="208"/>
                    <a:pt x="1226" y="208"/>
                  </a:cubicBezTo>
                  <a:cubicBezTo>
                    <a:pt x="1228" y="207"/>
                    <a:pt x="1227" y="204"/>
                    <a:pt x="1224" y="204"/>
                  </a:cubicBezTo>
                  <a:cubicBezTo>
                    <a:pt x="1220" y="203"/>
                    <a:pt x="1216" y="200"/>
                    <a:pt x="1216" y="198"/>
                  </a:cubicBezTo>
                  <a:cubicBezTo>
                    <a:pt x="1216" y="197"/>
                    <a:pt x="1200" y="196"/>
                    <a:pt x="1201" y="199"/>
                  </a:cubicBezTo>
                  <a:cubicBezTo>
                    <a:pt x="1202" y="201"/>
                    <a:pt x="1196" y="200"/>
                    <a:pt x="1197" y="198"/>
                  </a:cubicBezTo>
                  <a:cubicBezTo>
                    <a:pt x="1198" y="196"/>
                    <a:pt x="1191" y="197"/>
                    <a:pt x="1184" y="195"/>
                  </a:cubicBezTo>
                  <a:cubicBezTo>
                    <a:pt x="1177" y="193"/>
                    <a:pt x="1176" y="188"/>
                    <a:pt x="1174" y="187"/>
                  </a:cubicBezTo>
                  <a:cubicBezTo>
                    <a:pt x="1171" y="187"/>
                    <a:pt x="1172" y="194"/>
                    <a:pt x="1169" y="193"/>
                  </a:cubicBezTo>
                  <a:cubicBezTo>
                    <a:pt x="1165" y="191"/>
                    <a:pt x="1161" y="194"/>
                    <a:pt x="1163" y="199"/>
                  </a:cubicBezTo>
                  <a:cubicBezTo>
                    <a:pt x="1165" y="203"/>
                    <a:pt x="1163" y="204"/>
                    <a:pt x="1163" y="207"/>
                  </a:cubicBezTo>
                  <a:cubicBezTo>
                    <a:pt x="1162" y="211"/>
                    <a:pt x="1160" y="209"/>
                    <a:pt x="1156" y="208"/>
                  </a:cubicBezTo>
                  <a:cubicBezTo>
                    <a:pt x="1152" y="206"/>
                    <a:pt x="1152" y="211"/>
                    <a:pt x="1142" y="209"/>
                  </a:cubicBezTo>
                  <a:cubicBezTo>
                    <a:pt x="1133" y="207"/>
                    <a:pt x="1129" y="209"/>
                    <a:pt x="1127" y="206"/>
                  </a:cubicBezTo>
                  <a:cubicBezTo>
                    <a:pt x="1126" y="203"/>
                    <a:pt x="1123" y="203"/>
                    <a:pt x="1122" y="205"/>
                  </a:cubicBezTo>
                  <a:cubicBezTo>
                    <a:pt x="1122" y="208"/>
                    <a:pt x="1108" y="207"/>
                    <a:pt x="1107" y="203"/>
                  </a:cubicBezTo>
                  <a:cubicBezTo>
                    <a:pt x="1105" y="199"/>
                    <a:pt x="1109" y="199"/>
                    <a:pt x="1111" y="198"/>
                  </a:cubicBezTo>
                  <a:cubicBezTo>
                    <a:pt x="1113" y="197"/>
                    <a:pt x="1109" y="195"/>
                    <a:pt x="1101" y="196"/>
                  </a:cubicBezTo>
                  <a:cubicBezTo>
                    <a:pt x="1093" y="196"/>
                    <a:pt x="1088" y="192"/>
                    <a:pt x="1080" y="193"/>
                  </a:cubicBezTo>
                  <a:cubicBezTo>
                    <a:pt x="1072" y="193"/>
                    <a:pt x="1054" y="195"/>
                    <a:pt x="1052" y="196"/>
                  </a:cubicBezTo>
                  <a:cubicBezTo>
                    <a:pt x="1049" y="197"/>
                    <a:pt x="1054" y="202"/>
                    <a:pt x="1050" y="202"/>
                  </a:cubicBezTo>
                  <a:cubicBezTo>
                    <a:pt x="1047" y="203"/>
                    <a:pt x="1049" y="195"/>
                    <a:pt x="1049" y="191"/>
                  </a:cubicBezTo>
                  <a:cubicBezTo>
                    <a:pt x="1048" y="188"/>
                    <a:pt x="1042" y="187"/>
                    <a:pt x="1043" y="190"/>
                  </a:cubicBezTo>
                  <a:cubicBezTo>
                    <a:pt x="1044" y="193"/>
                    <a:pt x="1034" y="194"/>
                    <a:pt x="1031" y="192"/>
                  </a:cubicBezTo>
                  <a:cubicBezTo>
                    <a:pt x="1029" y="189"/>
                    <a:pt x="1025" y="187"/>
                    <a:pt x="1018" y="185"/>
                  </a:cubicBezTo>
                  <a:cubicBezTo>
                    <a:pt x="1012" y="183"/>
                    <a:pt x="1004" y="190"/>
                    <a:pt x="1006" y="192"/>
                  </a:cubicBezTo>
                  <a:cubicBezTo>
                    <a:pt x="1007" y="194"/>
                    <a:pt x="1012" y="193"/>
                    <a:pt x="1012" y="194"/>
                  </a:cubicBezTo>
                  <a:cubicBezTo>
                    <a:pt x="1013" y="197"/>
                    <a:pt x="999" y="196"/>
                    <a:pt x="999" y="198"/>
                  </a:cubicBezTo>
                  <a:cubicBezTo>
                    <a:pt x="999" y="200"/>
                    <a:pt x="985" y="204"/>
                    <a:pt x="981" y="204"/>
                  </a:cubicBezTo>
                  <a:cubicBezTo>
                    <a:pt x="970" y="205"/>
                    <a:pt x="968" y="205"/>
                    <a:pt x="963" y="210"/>
                  </a:cubicBezTo>
                  <a:cubicBezTo>
                    <a:pt x="958" y="214"/>
                    <a:pt x="962" y="206"/>
                    <a:pt x="966" y="202"/>
                  </a:cubicBezTo>
                  <a:cubicBezTo>
                    <a:pt x="970" y="198"/>
                    <a:pt x="974" y="200"/>
                    <a:pt x="976" y="196"/>
                  </a:cubicBezTo>
                  <a:cubicBezTo>
                    <a:pt x="979" y="193"/>
                    <a:pt x="982" y="194"/>
                    <a:pt x="989" y="193"/>
                  </a:cubicBezTo>
                  <a:cubicBezTo>
                    <a:pt x="995" y="192"/>
                    <a:pt x="995" y="188"/>
                    <a:pt x="998" y="187"/>
                  </a:cubicBezTo>
                  <a:cubicBezTo>
                    <a:pt x="1001" y="185"/>
                    <a:pt x="1008" y="182"/>
                    <a:pt x="1009" y="179"/>
                  </a:cubicBezTo>
                  <a:cubicBezTo>
                    <a:pt x="1011" y="176"/>
                    <a:pt x="1026" y="171"/>
                    <a:pt x="1029" y="172"/>
                  </a:cubicBezTo>
                  <a:cubicBezTo>
                    <a:pt x="1032" y="172"/>
                    <a:pt x="1032" y="166"/>
                    <a:pt x="1034" y="166"/>
                  </a:cubicBezTo>
                  <a:cubicBezTo>
                    <a:pt x="1036" y="166"/>
                    <a:pt x="1044" y="162"/>
                    <a:pt x="1048" y="160"/>
                  </a:cubicBezTo>
                  <a:cubicBezTo>
                    <a:pt x="1051" y="159"/>
                    <a:pt x="1053" y="156"/>
                    <a:pt x="1053" y="153"/>
                  </a:cubicBezTo>
                  <a:cubicBezTo>
                    <a:pt x="1053" y="151"/>
                    <a:pt x="1048" y="152"/>
                    <a:pt x="1048" y="150"/>
                  </a:cubicBezTo>
                  <a:cubicBezTo>
                    <a:pt x="1047" y="148"/>
                    <a:pt x="1050" y="149"/>
                    <a:pt x="1053" y="148"/>
                  </a:cubicBezTo>
                  <a:cubicBezTo>
                    <a:pt x="1057" y="146"/>
                    <a:pt x="1053" y="142"/>
                    <a:pt x="1051" y="142"/>
                  </a:cubicBezTo>
                  <a:cubicBezTo>
                    <a:pt x="1048" y="143"/>
                    <a:pt x="1052" y="140"/>
                    <a:pt x="1050" y="137"/>
                  </a:cubicBezTo>
                  <a:cubicBezTo>
                    <a:pt x="1047" y="134"/>
                    <a:pt x="1042" y="139"/>
                    <a:pt x="1042" y="136"/>
                  </a:cubicBezTo>
                  <a:cubicBezTo>
                    <a:pt x="1042" y="132"/>
                    <a:pt x="1042" y="128"/>
                    <a:pt x="1040" y="126"/>
                  </a:cubicBezTo>
                  <a:cubicBezTo>
                    <a:pt x="1038" y="124"/>
                    <a:pt x="1034" y="130"/>
                    <a:pt x="1030" y="127"/>
                  </a:cubicBezTo>
                  <a:cubicBezTo>
                    <a:pt x="1026" y="124"/>
                    <a:pt x="1014" y="122"/>
                    <a:pt x="1014" y="123"/>
                  </a:cubicBezTo>
                  <a:cubicBezTo>
                    <a:pt x="1014" y="124"/>
                    <a:pt x="1008" y="121"/>
                    <a:pt x="1007" y="122"/>
                  </a:cubicBezTo>
                  <a:cubicBezTo>
                    <a:pt x="1006" y="124"/>
                    <a:pt x="996" y="123"/>
                    <a:pt x="993" y="123"/>
                  </a:cubicBezTo>
                  <a:cubicBezTo>
                    <a:pt x="990" y="122"/>
                    <a:pt x="986" y="124"/>
                    <a:pt x="986" y="127"/>
                  </a:cubicBezTo>
                  <a:cubicBezTo>
                    <a:pt x="985" y="130"/>
                    <a:pt x="974" y="129"/>
                    <a:pt x="971" y="128"/>
                  </a:cubicBezTo>
                  <a:cubicBezTo>
                    <a:pt x="969" y="128"/>
                    <a:pt x="980" y="119"/>
                    <a:pt x="980" y="118"/>
                  </a:cubicBezTo>
                  <a:cubicBezTo>
                    <a:pt x="980" y="116"/>
                    <a:pt x="962" y="118"/>
                    <a:pt x="961" y="116"/>
                  </a:cubicBezTo>
                  <a:cubicBezTo>
                    <a:pt x="960" y="115"/>
                    <a:pt x="952" y="114"/>
                    <a:pt x="948" y="114"/>
                  </a:cubicBezTo>
                  <a:cubicBezTo>
                    <a:pt x="944" y="114"/>
                    <a:pt x="948" y="113"/>
                    <a:pt x="951" y="113"/>
                  </a:cubicBezTo>
                  <a:cubicBezTo>
                    <a:pt x="955" y="113"/>
                    <a:pt x="958" y="110"/>
                    <a:pt x="962" y="109"/>
                  </a:cubicBezTo>
                  <a:cubicBezTo>
                    <a:pt x="965" y="108"/>
                    <a:pt x="965" y="107"/>
                    <a:pt x="963" y="105"/>
                  </a:cubicBezTo>
                  <a:cubicBezTo>
                    <a:pt x="961" y="102"/>
                    <a:pt x="957" y="103"/>
                    <a:pt x="953" y="102"/>
                  </a:cubicBezTo>
                  <a:cubicBezTo>
                    <a:pt x="950" y="101"/>
                    <a:pt x="945" y="99"/>
                    <a:pt x="942" y="99"/>
                  </a:cubicBezTo>
                  <a:cubicBezTo>
                    <a:pt x="938" y="99"/>
                    <a:pt x="935" y="101"/>
                    <a:pt x="927" y="102"/>
                  </a:cubicBezTo>
                  <a:cubicBezTo>
                    <a:pt x="919" y="104"/>
                    <a:pt x="918" y="110"/>
                    <a:pt x="914" y="112"/>
                  </a:cubicBezTo>
                  <a:cubicBezTo>
                    <a:pt x="910" y="114"/>
                    <a:pt x="903" y="121"/>
                    <a:pt x="907" y="122"/>
                  </a:cubicBezTo>
                  <a:cubicBezTo>
                    <a:pt x="910" y="122"/>
                    <a:pt x="908" y="124"/>
                    <a:pt x="909" y="126"/>
                  </a:cubicBezTo>
                  <a:cubicBezTo>
                    <a:pt x="909" y="129"/>
                    <a:pt x="906" y="129"/>
                    <a:pt x="902" y="128"/>
                  </a:cubicBezTo>
                  <a:cubicBezTo>
                    <a:pt x="899" y="128"/>
                    <a:pt x="885" y="128"/>
                    <a:pt x="885" y="131"/>
                  </a:cubicBezTo>
                  <a:cubicBezTo>
                    <a:pt x="885" y="134"/>
                    <a:pt x="893" y="135"/>
                    <a:pt x="893" y="136"/>
                  </a:cubicBezTo>
                  <a:cubicBezTo>
                    <a:pt x="892" y="138"/>
                    <a:pt x="887" y="136"/>
                    <a:pt x="884" y="135"/>
                  </a:cubicBezTo>
                  <a:cubicBezTo>
                    <a:pt x="881" y="133"/>
                    <a:pt x="875" y="134"/>
                    <a:pt x="874" y="137"/>
                  </a:cubicBezTo>
                  <a:cubicBezTo>
                    <a:pt x="873" y="140"/>
                    <a:pt x="868" y="139"/>
                    <a:pt x="867" y="138"/>
                  </a:cubicBezTo>
                  <a:cubicBezTo>
                    <a:pt x="865" y="138"/>
                    <a:pt x="862" y="140"/>
                    <a:pt x="860" y="139"/>
                  </a:cubicBezTo>
                  <a:cubicBezTo>
                    <a:pt x="857" y="138"/>
                    <a:pt x="865" y="134"/>
                    <a:pt x="863" y="133"/>
                  </a:cubicBezTo>
                  <a:cubicBezTo>
                    <a:pt x="861" y="131"/>
                    <a:pt x="853" y="132"/>
                    <a:pt x="852" y="135"/>
                  </a:cubicBezTo>
                  <a:cubicBezTo>
                    <a:pt x="851" y="138"/>
                    <a:pt x="846" y="133"/>
                    <a:pt x="845" y="134"/>
                  </a:cubicBezTo>
                  <a:cubicBezTo>
                    <a:pt x="843" y="135"/>
                    <a:pt x="841" y="136"/>
                    <a:pt x="837" y="138"/>
                  </a:cubicBezTo>
                  <a:cubicBezTo>
                    <a:pt x="834" y="139"/>
                    <a:pt x="828" y="136"/>
                    <a:pt x="826" y="139"/>
                  </a:cubicBezTo>
                  <a:cubicBezTo>
                    <a:pt x="825" y="142"/>
                    <a:pt x="833" y="142"/>
                    <a:pt x="833" y="144"/>
                  </a:cubicBezTo>
                  <a:cubicBezTo>
                    <a:pt x="833" y="145"/>
                    <a:pt x="815" y="145"/>
                    <a:pt x="815" y="146"/>
                  </a:cubicBezTo>
                  <a:cubicBezTo>
                    <a:pt x="814" y="148"/>
                    <a:pt x="808" y="148"/>
                    <a:pt x="800" y="148"/>
                  </a:cubicBezTo>
                  <a:cubicBezTo>
                    <a:pt x="793" y="149"/>
                    <a:pt x="796" y="152"/>
                    <a:pt x="790" y="153"/>
                  </a:cubicBezTo>
                  <a:cubicBezTo>
                    <a:pt x="784" y="155"/>
                    <a:pt x="781" y="155"/>
                    <a:pt x="779" y="158"/>
                  </a:cubicBezTo>
                  <a:cubicBezTo>
                    <a:pt x="777" y="161"/>
                    <a:pt x="773" y="161"/>
                    <a:pt x="771" y="159"/>
                  </a:cubicBezTo>
                  <a:cubicBezTo>
                    <a:pt x="769" y="157"/>
                    <a:pt x="763" y="160"/>
                    <a:pt x="766" y="160"/>
                  </a:cubicBezTo>
                  <a:cubicBezTo>
                    <a:pt x="769" y="161"/>
                    <a:pt x="766" y="164"/>
                    <a:pt x="764" y="163"/>
                  </a:cubicBezTo>
                  <a:cubicBezTo>
                    <a:pt x="763" y="162"/>
                    <a:pt x="757" y="166"/>
                    <a:pt x="760" y="166"/>
                  </a:cubicBezTo>
                  <a:cubicBezTo>
                    <a:pt x="763" y="166"/>
                    <a:pt x="765" y="168"/>
                    <a:pt x="763" y="170"/>
                  </a:cubicBezTo>
                  <a:cubicBezTo>
                    <a:pt x="762" y="172"/>
                    <a:pt x="755" y="168"/>
                    <a:pt x="754" y="169"/>
                  </a:cubicBezTo>
                  <a:cubicBezTo>
                    <a:pt x="752" y="171"/>
                    <a:pt x="757" y="173"/>
                    <a:pt x="760" y="173"/>
                  </a:cubicBezTo>
                  <a:cubicBezTo>
                    <a:pt x="763" y="173"/>
                    <a:pt x="764" y="175"/>
                    <a:pt x="765" y="177"/>
                  </a:cubicBezTo>
                  <a:cubicBezTo>
                    <a:pt x="765" y="179"/>
                    <a:pt x="758" y="175"/>
                    <a:pt x="756" y="177"/>
                  </a:cubicBezTo>
                  <a:cubicBezTo>
                    <a:pt x="755" y="179"/>
                    <a:pt x="757" y="180"/>
                    <a:pt x="761" y="180"/>
                  </a:cubicBezTo>
                  <a:cubicBezTo>
                    <a:pt x="764" y="181"/>
                    <a:pt x="761" y="182"/>
                    <a:pt x="764" y="184"/>
                  </a:cubicBezTo>
                  <a:cubicBezTo>
                    <a:pt x="764" y="184"/>
                    <a:pt x="765" y="185"/>
                    <a:pt x="765" y="185"/>
                  </a:cubicBezTo>
                  <a:cubicBezTo>
                    <a:pt x="766" y="187"/>
                    <a:pt x="763" y="188"/>
                    <a:pt x="764" y="190"/>
                  </a:cubicBezTo>
                  <a:cubicBezTo>
                    <a:pt x="764" y="192"/>
                    <a:pt x="760" y="193"/>
                    <a:pt x="760" y="191"/>
                  </a:cubicBezTo>
                  <a:cubicBezTo>
                    <a:pt x="760" y="189"/>
                    <a:pt x="752" y="188"/>
                    <a:pt x="750" y="190"/>
                  </a:cubicBezTo>
                  <a:cubicBezTo>
                    <a:pt x="748" y="192"/>
                    <a:pt x="747" y="194"/>
                    <a:pt x="744" y="192"/>
                  </a:cubicBezTo>
                  <a:cubicBezTo>
                    <a:pt x="742" y="190"/>
                    <a:pt x="736" y="192"/>
                    <a:pt x="728" y="193"/>
                  </a:cubicBezTo>
                  <a:cubicBezTo>
                    <a:pt x="720" y="193"/>
                    <a:pt x="703" y="194"/>
                    <a:pt x="699" y="195"/>
                  </a:cubicBezTo>
                  <a:cubicBezTo>
                    <a:pt x="694" y="197"/>
                    <a:pt x="691" y="203"/>
                    <a:pt x="695" y="206"/>
                  </a:cubicBezTo>
                  <a:cubicBezTo>
                    <a:pt x="699" y="210"/>
                    <a:pt x="695" y="212"/>
                    <a:pt x="695" y="214"/>
                  </a:cubicBezTo>
                  <a:cubicBezTo>
                    <a:pt x="695" y="217"/>
                    <a:pt x="705" y="222"/>
                    <a:pt x="710" y="223"/>
                  </a:cubicBezTo>
                  <a:cubicBezTo>
                    <a:pt x="716" y="223"/>
                    <a:pt x="720" y="230"/>
                    <a:pt x="717" y="234"/>
                  </a:cubicBezTo>
                  <a:cubicBezTo>
                    <a:pt x="714" y="238"/>
                    <a:pt x="704" y="232"/>
                    <a:pt x="698" y="227"/>
                  </a:cubicBezTo>
                  <a:cubicBezTo>
                    <a:pt x="691" y="222"/>
                    <a:pt x="677" y="220"/>
                    <a:pt x="672" y="221"/>
                  </a:cubicBezTo>
                  <a:cubicBezTo>
                    <a:pt x="667" y="221"/>
                    <a:pt x="670" y="216"/>
                    <a:pt x="664" y="217"/>
                  </a:cubicBezTo>
                  <a:cubicBezTo>
                    <a:pt x="657" y="217"/>
                    <a:pt x="652" y="222"/>
                    <a:pt x="656" y="222"/>
                  </a:cubicBezTo>
                  <a:cubicBezTo>
                    <a:pt x="661" y="222"/>
                    <a:pt x="663" y="222"/>
                    <a:pt x="661" y="224"/>
                  </a:cubicBezTo>
                  <a:cubicBezTo>
                    <a:pt x="659" y="226"/>
                    <a:pt x="662" y="225"/>
                    <a:pt x="667" y="228"/>
                  </a:cubicBezTo>
                  <a:cubicBezTo>
                    <a:pt x="672" y="230"/>
                    <a:pt x="663" y="233"/>
                    <a:pt x="658" y="229"/>
                  </a:cubicBezTo>
                  <a:cubicBezTo>
                    <a:pt x="653" y="226"/>
                    <a:pt x="647" y="229"/>
                    <a:pt x="646" y="232"/>
                  </a:cubicBezTo>
                  <a:cubicBezTo>
                    <a:pt x="644" y="234"/>
                    <a:pt x="652" y="242"/>
                    <a:pt x="661" y="243"/>
                  </a:cubicBezTo>
                  <a:cubicBezTo>
                    <a:pt x="670" y="245"/>
                    <a:pt x="667" y="248"/>
                    <a:pt x="671" y="249"/>
                  </a:cubicBezTo>
                  <a:cubicBezTo>
                    <a:pt x="675" y="251"/>
                    <a:pt x="672" y="252"/>
                    <a:pt x="669" y="252"/>
                  </a:cubicBezTo>
                  <a:cubicBezTo>
                    <a:pt x="666" y="253"/>
                    <a:pt x="661" y="248"/>
                    <a:pt x="656" y="246"/>
                  </a:cubicBezTo>
                  <a:cubicBezTo>
                    <a:pt x="652" y="243"/>
                    <a:pt x="640" y="247"/>
                    <a:pt x="637" y="244"/>
                  </a:cubicBezTo>
                  <a:cubicBezTo>
                    <a:pt x="635" y="241"/>
                    <a:pt x="639" y="239"/>
                    <a:pt x="636" y="237"/>
                  </a:cubicBezTo>
                  <a:cubicBezTo>
                    <a:pt x="634" y="235"/>
                    <a:pt x="636" y="230"/>
                    <a:pt x="639" y="226"/>
                  </a:cubicBezTo>
                  <a:cubicBezTo>
                    <a:pt x="642" y="221"/>
                    <a:pt x="639" y="213"/>
                    <a:pt x="634" y="212"/>
                  </a:cubicBezTo>
                  <a:cubicBezTo>
                    <a:pt x="630" y="210"/>
                    <a:pt x="630" y="215"/>
                    <a:pt x="631" y="216"/>
                  </a:cubicBezTo>
                  <a:cubicBezTo>
                    <a:pt x="632" y="217"/>
                    <a:pt x="632" y="224"/>
                    <a:pt x="628" y="228"/>
                  </a:cubicBezTo>
                  <a:cubicBezTo>
                    <a:pt x="625" y="232"/>
                    <a:pt x="615" y="232"/>
                    <a:pt x="615" y="235"/>
                  </a:cubicBezTo>
                  <a:cubicBezTo>
                    <a:pt x="615" y="238"/>
                    <a:pt x="608" y="240"/>
                    <a:pt x="610" y="242"/>
                  </a:cubicBezTo>
                  <a:cubicBezTo>
                    <a:pt x="613" y="244"/>
                    <a:pt x="622" y="254"/>
                    <a:pt x="623" y="257"/>
                  </a:cubicBezTo>
                  <a:cubicBezTo>
                    <a:pt x="625" y="261"/>
                    <a:pt x="615" y="271"/>
                    <a:pt x="617" y="276"/>
                  </a:cubicBezTo>
                  <a:cubicBezTo>
                    <a:pt x="618" y="282"/>
                    <a:pt x="615" y="285"/>
                    <a:pt x="617" y="288"/>
                  </a:cubicBezTo>
                  <a:cubicBezTo>
                    <a:pt x="619" y="291"/>
                    <a:pt x="623" y="288"/>
                    <a:pt x="626" y="289"/>
                  </a:cubicBezTo>
                  <a:cubicBezTo>
                    <a:pt x="628" y="290"/>
                    <a:pt x="633" y="288"/>
                    <a:pt x="639" y="286"/>
                  </a:cubicBezTo>
                  <a:cubicBezTo>
                    <a:pt x="645" y="285"/>
                    <a:pt x="656" y="292"/>
                    <a:pt x="661" y="294"/>
                  </a:cubicBezTo>
                  <a:cubicBezTo>
                    <a:pt x="665" y="296"/>
                    <a:pt x="663" y="299"/>
                    <a:pt x="665" y="302"/>
                  </a:cubicBezTo>
                  <a:cubicBezTo>
                    <a:pt x="667" y="306"/>
                    <a:pt x="660" y="306"/>
                    <a:pt x="660" y="311"/>
                  </a:cubicBezTo>
                  <a:cubicBezTo>
                    <a:pt x="659" y="316"/>
                    <a:pt x="672" y="318"/>
                    <a:pt x="673" y="319"/>
                  </a:cubicBezTo>
                  <a:cubicBezTo>
                    <a:pt x="673" y="321"/>
                    <a:pt x="664" y="320"/>
                    <a:pt x="660" y="318"/>
                  </a:cubicBezTo>
                  <a:cubicBezTo>
                    <a:pt x="656" y="317"/>
                    <a:pt x="656" y="312"/>
                    <a:pt x="655" y="311"/>
                  </a:cubicBezTo>
                  <a:cubicBezTo>
                    <a:pt x="654" y="310"/>
                    <a:pt x="657" y="306"/>
                    <a:pt x="658" y="303"/>
                  </a:cubicBezTo>
                  <a:cubicBezTo>
                    <a:pt x="658" y="300"/>
                    <a:pt x="653" y="298"/>
                    <a:pt x="652" y="296"/>
                  </a:cubicBezTo>
                  <a:cubicBezTo>
                    <a:pt x="650" y="294"/>
                    <a:pt x="648" y="291"/>
                    <a:pt x="645" y="291"/>
                  </a:cubicBezTo>
                  <a:cubicBezTo>
                    <a:pt x="642" y="292"/>
                    <a:pt x="631" y="293"/>
                    <a:pt x="627" y="296"/>
                  </a:cubicBezTo>
                  <a:cubicBezTo>
                    <a:pt x="624" y="299"/>
                    <a:pt x="628" y="307"/>
                    <a:pt x="630" y="312"/>
                  </a:cubicBezTo>
                  <a:cubicBezTo>
                    <a:pt x="632" y="316"/>
                    <a:pt x="620" y="322"/>
                    <a:pt x="620" y="325"/>
                  </a:cubicBezTo>
                  <a:cubicBezTo>
                    <a:pt x="621" y="328"/>
                    <a:pt x="617" y="330"/>
                    <a:pt x="612" y="332"/>
                  </a:cubicBezTo>
                  <a:cubicBezTo>
                    <a:pt x="607" y="335"/>
                    <a:pt x="601" y="337"/>
                    <a:pt x="602" y="341"/>
                  </a:cubicBezTo>
                  <a:cubicBezTo>
                    <a:pt x="602" y="346"/>
                    <a:pt x="595" y="343"/>
                    <a:pt x="591" y="341"/>
                  </a:cubicBezTo>
                  <a:cubicBezTo>
                    <a:pt x="588" y="339"/>
                    <a:pt x="583" y="343"/>
                    <a:pt x="578" y="342"/>
                  </a:cubicBezTo>
                  <a:cubicBezTo>
                    <a:pt x="573" y="342"/>
                    <a:pt x="573" y="338"/>
                    <a:pt x="569" y="340"/>
                  </a:cubicBezTo>
                  <a:cubicBezTo>
                    <a:pt x="565" y="341"/>
                    <a:pt x="563" y="338"/>
                    <a:pt x="564" y="335"/>
                  </a:cubicBezTo>
                  <a:cubicBezTo>
                    <a:pt x="565" y="332"/>
                    <a:pt x="570" y="334"/>
                    <a:pt x="570" y="336"/>
                  </a:cubicBezTo>
                  <a:cubicBezTo>
                    <a:pt x="570" y="338"/>
                    <a:pt x="573" y="337"/>
                    <a:pt x="576" y="336"/>
                  </a:cubicBezTo>
                  <a:cubicBezTo>
                    <a:pt x="580" y="334"/>
                    <a:pt x="578" y="338"/>
                    <a:pt x="583" y="338"/>
                  </a:cubicBezTo>
                  <a:cubicBezTo>
                    <a:pt x="588" y="339"/>
                    <a:pt x="585" y="336"/>
                    <a:pt x="589" y="336"/>
                  </a:cubicBezTo>
                  <a:cubicBezTo>
                    <a:pt x="592" y="336"/>
                    <a:pt x="593" y="335"/>
                    <a:pt x="591" y="333"/>
                  </a:cubicBezTo>
                  <a:cubicBezTo>
                    <a:pt x="590" y="332"/>
                    <a:pt x="594" y="330"/>
                    <a:pt x="596" y="329"/>
                  </a:cubicBezTo>
                  <a:cubicBezTo>
                    <a:pt x="599" y="328"/>
                    <a:pt x="598" y="324"/>
                    <a:pt x="600" y="323"/>
                  </a:cubicBezTo>
                  <a:cubicBezTo>
                    <a:pt x="602" y="322"/>
                    <a:pt x="601" y="320"/>
                    <a:pt x="603" y="320"/>
                  </a:cubicBezTo>
                  <a:cubicBezTo>
                    <a:pt x="605" y="319"/>
                    <a:pt x="606" y="316"/>
                    <a:pt x="608" y="316"/>
                  </a:cubicBezTo>
                  <a:cubicBezTo>
                    <a:pt x="611" y="316"/>
                    <a:pt x="612" y="312"/>
                    <a:pt x="610" y="311"/>
                  </a:cubicBezTo>
                  <a:cubicBezTo>
                    <a:pt x="609" y="309"/>
                    <a:pt x="611" y="304"/>
                    <a:pt x="613" y="303"/>
                  </a:cubicBezTo>
                  <a:cubicBezTo>
                    <a:pt x="616" y="302"/>
                    <a:pt x="616" y="300"/>
                    <a:pt x="614" y="299"/>
                  </a:cubicBezTo>
                  <a:cubicBezTo>
                    <a:pt x="612" y="297"/>
                    <a:pt x="604" y="292"/>
                    <a:pt x="605" y="289"/>
                  </a:cubicBezTo>
                  <a:cubicBezTo>
                    <a:pt x="605" y="286"/>
                    <a:pt x="604" y="280"/>
                    <a:pt x="605" y="278"/>
                  </a:cubicBezTo>
                  <a:cubicBezTo>
                    <a:pt x="606" y="275"/>
                    <a:pt x="605" y="270"/>
                    <a:pt x="604" y="267"/>
                  </a:cubicBezTo>
                  <a:cubicBezTo>
                    <a:pt x="604" y="264"/>
                    <a:pt x="606" y="261"/>
                    <a:pt x="607" y="255"/>
                  </a:cubicBezTo>
                  <a:cubicBezTo>
                    <a:pt x="608" y="250"/>
                    <a:pt x="601" y="244"/>
                    <a:pt x="598" y="242"/>
                  </a:cubicBezTo>
                  <a:cubicBezTo>
                    <a:pt x="595" y="241"/>
                    <a:pt x="597" y="238"/>
                    <a:pt x="602" y="234"/>
                  </a:cubicBezTo>
                  <a:cubicBezTo>
                    <a:pt x="607" y="230"/>
                    <a:pt x="607" y="217"/>
                    <a:pt x="607" y="215"/>
                  </a:cubicBezTo>
                  <a:cubicBezTo>
                    <a:pt x="606" y="212"/>
                    <a:pt x="596" y="210"/>
                    <a:pt x="593" y="210"/>
                  </a:cubicBezTo>
                  <a:cubicBezTo>
                    <a:pt x="589" y="210"/>
                    <a:pt x="575" y="210"/>
                    <a:pt x="571" y="209"/>
                  </a:cubicBezTo>
                  <a:cubicBezTo>
                    <a:pt x="568" y="208"/>
                    <a:pt x="566" y="212"/>
                    <a:pt x="565" y="215"/>
                  </a:cubicBezTo>
                  <a:cubicBezTo>
                    <a:pt x="563" y="219"/>
                    <a:pt x="559" y="224"/>
                    <a:pt x="557" y="231"/>
                  </a:cubicBezTo>
                  <a:cubicBezTo>
                    <a:pt x="555" y="239"/>
                    <a:pt x="546" y="241"/>
                    <a:pt x="542" y="243"/>
                  </a:cubicBezTo>
                  <a:cubicBezTo>
                    <a:pt x="538" y="245"/>
                    <a:pt x="536" y="250"/>
                    <a:pt x="538" y="253"/>
                  </a:cubicBezTo>
                  <a:cubicBezTo>
                    <a:pt x="539" y="255"/>
                    <a:pt x="542" y="253"/>
                    <a:pt x="544" y="254"/>
                  </a:cubicBezTo>
                  <a:cubicBezTo>
                    <a:pt x="546" y="255"/>
                    <a:pt x="544" y="262"/>
                    <a:pt x="543" y="263"/>
                  </a:cubicBezTo>
                  <a:cubicBezTo>
                    <a:pt x="541" y="264"/>
                    <a:pt x="545" y="267"/>
                    <a:pt x="542" y="269"/>
                  </a:cubicBezTo>
                  <a:cubicBezTo>
                    <a:pt x="539" y="270"/>
                    <a:pt x="536" y="274"/>
                    <a:pt x="538" y="276"/>
                  </a:cubicBezTo>
                  <a:cubicBezTo>
                    <a:pt x="540" y="278"/>
                    <a:pt x="548" y="279"/>
                    <a:pt x="551" y="281"/>
                  </a:cubicBezTo>
                  <a:cubicBezTo>
                    <a:pt x="555" y="283"/>
                    <a:pt x="554" y="287"/>
                    <a:pt x="556" y="290"/>
                  </a:cubicBezTo>
                  <a:cubicBezTo>
                    <a:pt x="559" y="294"/>
                    <a:pt x="562" y="292"/>
                    <a:pt x="563" y="294"/>
                  </a:cubicBezTo>
                  <a:cubicBezTo>
                    <a:pt x="564" y="296"/>
                    <a:pt x="558" y="305"/>
                    <a:pt x="556" y="305"/>
                  </a:cubicBezTo>
                  <a:cubicBezTo>
                    <a:pt x="554" y="305"/>
                    <a:pt x="545" y="296"/>
                    <a:pt x="542" y="294"/>
                  </a:cubicBezTo>
                  <a:cubicBezTo>
                    <a:pt x="540" y="292"/>
                    <a:pt x="529" y="289"/>
                    <a:pt x="524" y="286"/>
                  </a:cubicBezTo>
                  <a:cubicBezTo>
                    <a:pt x="519" y="284"/>
                    <a:pt x="515" y="284"/>
                    <a:pt x="509" y="280"/>
                  </a:cubicBezTo>
                  <a:cubicBezTo>
                    <a:pt x="504" y="276"/>
                    <a:pt x="499" y="275"/>
                    <a:pt x="488" y="275"/>
                  </a:cubicBezTo>
                  <a:cubicBezTo>
                    <a:pt x="478" y="275"/>
                    <a:pt x="471" y="272"/>
                    <a:pt x="468" y="273"/>
                  </a:cubicBezTo>
                  <a:cubicBezTo>
                    <a:pt x="464" y="273"/>
                    <a:pt x="466" y="269"/>
                    <a:pt x="460" y="267"/>
                  </a:cubicBezTo>
                  <a:cubicBezTo>
                    <a:pt x="453" y="264"/>
                    <a:pt x="449" y="260"/>
                    <a:pt x="446" y="262"/>
                  </a:cubicBezTo>
                  <a:cubicBezTo>
                    <a:pt x="442" y="264"/>
                    <a:pt x="444" y="271"/>
                    <a:pt x="449" y="272"/>
                  </a:cubicBezTo>
                  <a:cubicBezTo>
                    <a:pt x="454" y="272"/>
                    <a:pt x="452" y="275"/>
                    <a:pt x="457" y="275"/>
                  </a:cubicBezTo>
                  <a:cubicBezTo>
                    <a:pt x="463" y="275"/>
                    <a:pt x="465" y="277"/>
                    <a:pt x="465" y="280"/>
                  </a:cubicBezTo>
                  <a:cubicBezTo>
                    <a:pt x="464" y="284"/>
                    <a:pt x="467" y="287"/>
                    <a:pt x="470" y="289"/>
                  </a:cubicBezTo>
                  <a:cubicBezTo>
                    <a:pt x="472" y="292"/>
                    <a:pt x="471" y="296"/>
                    <a:pt x="466" y="296"/>
                  </a:cubicBezTo>
                  <a:cubicBezTo>
                    <a:pt x="462" y="296"/>
                    <a:pt x="457" y="296"/>
                    <a:pt x="459" y="299"/>
                  </a:cubicBezTo>
                  <a:cubicBezTo>
                    <a:pt x="461" y="303"/>
                    <a:pt x="457" y="303"/>
                    <a:pt x="453" y="302"/>
                  </a:cubicBezTo>
                  <a:cubicBezTo>
                    <a:pt x="448" y="300"/>
                    <a:pt x="451" y="297"/>
                    <a:pt x="453" y="295"/>
                  </a:cubicBezTo>
                  <a:cubicBezTo>
                    <a:pt x="455" y="293"/>
                    <a:pt x="449" y="291"/>
                    <a:pt x="446" y="290"/>
                  </a:cubicBezTo>
                  <a:cubicBezTo>
                    <a:pt x="443" y="289"/>
                    <a:pt x="432" y="297"/>
                    <a:pt x="429" y="299"/>
                  </a:cubicBezTo>
                  <a:cubicBezTo>
                    <a:pt x="425" y="300"/>
                    <a:pt x="418" y="297"/>
                    <a:pt x="410" y="299"/>
                  </a:cubicBezTo>
                  <a:cubicBezTo>
                    <a:pt x="402" y="301"/>
                    <a:pt x="402" y="307"/>
                    <a:pt x="399" y="306"/>
                  </a:cubicBezTo>
                  <a:cubicBezTo>
                    <a:pt x="396" y="306"/>
                    <a:pt x="387" y="307"/>
                    <a:pt x="384" y="305"/>
                  </a:cubicBezTo>
                  <a:cubicBezTo>
                    <a:pt x="381" y="303"/>
                    <a:pt x="383" y="302"/>
                    <a:pt x="387" y="302"/>
                  </a:cubicBezTo>
                  <a:cubicBezTo>
                    <a:pt x="390" y="302"/>
                    <a:pt x="391" y="301"/>
                    <a:pt x="389" y="299"/>
                  </a:cubicBezTo>
                  <a:cubicBezTo>
                    <a:pt x="387" y="296"/>
                    <a:pt x="392" y="293"/>
                    <a:pt x="392" y="291"/>
                  </a:cubicBezTo>
                  <a:cubicBezTo>
                    <a:pt x="392" y="289"/>
                    <a:pt x="379" y="294"/>
                    <a:pt x="377" y="296"/>
                  </a:cubicBezTo>
                  <a:cubicBezTo>
                    <a:pt x="374" y="297"/>
                    <a:pt x="377" y="301"/>
                    <a:pt x="374" y="302"/>
                  </a:cubicBezTo>
                  <a:cubicBezTo>
                    <a:pt x="372" y="303"/>
                    <a:pt x="372" y="300"/>
                    <a:pt x="369" y="299"/>
                  </a:cubicBezTo>
                  <a:cubicBezTo>
                    <a:pt x="367" y="298"/>
                    <a:pt x="347" y="302"/>
                    <a:pt x="344" y="307"/>
                  </a:cubicBezTo>
                  <a:cubicBezTo>
                    <a:pt x="340" y="311"/>
                    <a:pt x="333" y="311"/>
                    <a:pt x="333" y="313"/>
                  </a:cubicBezTo>
                  <a:cubicBezTo>
                    <a:pt x="333" y="316"/>
                    <a:pt x="324" y="315"/>
                    <a:pt x="320" y="317"/>
                  </a:cubicBezTo>
                  <a:cubicBezTo>
                    <a:pt x="317" y="319"/>
                    <a:pt x="319" y="326"/>
                    <a:pt x="318" y="329"/>
                  </a:cubicBezTo>
                  <a:cubicBezTo>
                    <a:pt x="317" y="332"/>
                    <a:pt x="303" y="331"/>
                    <a:pt x="299" y="331"/>
                  </a:cubicBezTo>
                  <a:cubicBezTo>
                    <a:pt x="295" y="332"/>
                    <a:pt x="293" y="323"/>
                    <a:pt x="290" y="323"/>
                  </a:cubicBezTo>
                  <a:cubicBezTo>
                    <a:pt x="286" y="322"/>
                    <a:pt x="288" y="318"/>
                    <a:pt x="289" y="316"/>
                  </a:cubicBezTo>
                  <a:cubicBezTo>
                    <a:pt x="290" y="314"/>
                    <a:pt x="293" y="315"/>
                    <a:pt x="297" y="313"/>
                  </a:cubicBezTo>
                  <a:cubicBezTo>
                    <a:pt x="301" y="310"/>
                    <a:pt x="306" y="314"/>
                    <a:pt x="307" y="312"/>
                  </a:cubicBezTo>
                  <a:cubicBezTo>
                    <a:pt x="309" y="310"/>
                    <a:pt x="301" y="306"/>
                    <a:pt x="300" y="301"/>
                  </a:cubicBezTo>
                  <a:cubicBezTo>
                    <a:pt x="300" y="297"/>
                    <a:pt x="291" y="296"/>
                    <a:pt x="286" y="297"/>
                  </a:cubicBezTo>
                  <a:cubicBezTo>
                    <a:pt x="281" y="299"/>
                    <a:pt x="276" y="298"/>
                    <a:pt x="272" y="296"/>
                  </a:cubicBezTo>
                  <a:cubicBezTo>
                    <a:pt x="269" y="294"/>
                    <a:pt x="269" y="299"/>
                    <a:pt x="274" y="300"/>
                  </a:cubicBezTo>
                  <a:cubicBezTo>
                    <a:pt x="279" y="302"/>
                    <a:pt x="277" y="306"/>
                    <a:pt x="277" y="308"/>
                  </a:cubicBezTo>
                  <a:cubicBezTo>
                    <a:pt x="278" y="311"/>
                    <a:pt x="276" y="316"/>
                    <a:pt x="273" y="321"/>
                  </a:cubicBezTo>
                  <a:cubicBezTo>
                    <a:pt x="270" y="325"/>
                    <a:pt x="272" y="325"/>
                    <a:pt x="277" y="325"/>
                  </a:cubicBezTo>
                  <a:cubicBezTo>
                    <a:pt x="281" y="324"/>
                    <a:pt x="281" y="330"/>
                    <a:pt x="281" y="335"/>
                  </a:cubicBezTo>
                  <a:cubicBezTo>
                    <a:pt x="281" y="339"/>
                    <a:pt x="277" y="340"/>
                    <a:pt x="277" y="343"/>
                  </a:cubicBezTo>
                  <a:cubicBezTo>
                    <a:pt x="277" y="346"/>
                    <a:pt x="274" y="342"/>
                    <a:pt x="273" y="343"/>
                  </a:cubicBezTo>
                  <a:cubicBezTo>
                    <a:pt x="271" y="344"/>
                    <a:pt x="270" y="342"/>
                    <a:pt x="269" y="340"/>
                  </a:cubicBezTo>
                  <a:cubicBezTo>
                    <a:pt x="269" y="337"/>
                    <a:pt x="262" y="339"/>
                    <a:pt x="258" y="338"/>
                  </a:cubicBezTo>
                  <a:cubicBezTo>
                    <a:pt x="254" y="337"/>
                    <a:pt x="253" y="338"/>
                    <a:pt x="251" y="341"/>
                  </a:cubicBezTo>
                  <a:cubicBezTo>
                    <a:pt x="249" y="344"/>
                    <a:pt x="244" y="345"/>
                    <a:pt x="241" y="345"/>
                  </a:cubicBezTo>
                  <a:cubicBezTo>
                    <a:pt x="238" y="346"/>
                    <a:pt x="233" y="351"/>
                    <a:pt x="230" y="353"/>
                  </a:cubicBezTo>
                  <a:cubicBezTo>
                    <a:pt x="227" y="355"/>
                    <a:pt x="226" y="359"/>
                    <a:pt x="231" y="363"/>
                  </a:cubicBezTo>
                  <a:cubicBezTo>
                    <a:pt x="235" y="367"/>
                    <a:pt x="236" y="370"/>
                    <a:pt x="235" y="372"/>
                  </a:cubicBezTo>
                  <a:cubicBezTo>
                    <a:pt x="235" y="374"/>
                    <a:pt x="224" y="373"/>
                    <a:pt x="222" y="371"/>
                  </a:cubicBezTo>
                  <a:cubicBezTo>
                    <a:pt x="220" y="369"/>
                    <a:pt x="213" y="368"/>
                    <a:pt x="210" y="368"/>
                  </a:cubicBezTo>
                  <a:cubicBezTo>
                    <a:pt x="208" y="369"/>
                    <a:pt x="201" y="361"/>
                    <a:pt x="197" y="361"/>
                  </a:cubicBezTo>
                  <a:cubicBezTo>
                    <a:pt x="194" y="361"/>
                    <a:pt x="192" y="365"/>
                    <a:pt x="190" y="367"/>
                  </a:cubicBezTo>
                  <a:cubicBezTo>
                    <a:pt x="189" y="369"/>
                    <a:pt x="192" y="370"/>
                    <a:pt x="194" y="374"/>
                  </a:cubicBezTo>
                  <a:cubicBezTo>
                    <a:pt x="195" y="377"/>
                    <a:pt x="202" y="377"/>
                    <a:pt x="205" y="377"/>
                  </a:cubicBezTo>
                  <a:cubicBezTo>
                    <a:pt x="208" y="377"/>
                    <a:pt x="207" y="382"/>
                    <a:pt x="206" y="384"/>
                  </a:cubicBezTo>
                  <a:cubicBezTo>
                    <a:pt x="205" y="386"/>
                    <a:pt x="199" y="388"/>
                    <a:pt x="197" y="386"/>
                  </a:cubicBezTo>
                  <a:cubicBezTo>
                    <a:pt x="196" y="383"/>
                    <a:pt x="189" y="386"/>
                    <a:pt x="188" y="383"/>
                  </a:cubicBezTo>
                  <a:cubicBezTo>
                    <a:pt x="188" y="380"/>
                    <a:pt x="183" y="376"/>
                    <a:pt x="178" y="377"/>
                  </a:cubicBezTo>
                  <a:cubicBezTo>
                    <a:pt x="173" y="378"/>
                    <a:pt x="172" y="375"/>
                    <a:pt x="172" y="371"/>
                  </a:cubicBezTo>
                  <a:cubicBezTo>
                    <a:pt x="173" y="367"/>
                    <a:pt x="169" y="364"/>
                    <a:pt x="170" y="362"/>
                  </a:cubicBezTo>
                  <a:cubicBezTo>
                    <a:pt x="170" y="361"/>
                    <a:pt x="167" y="357"/>
                    <a:pt x="170" y="355"/>
                  </a:cubicBezTo>
                  <a:cubicBezTo>
                    <a:pt x="173" y="353"/>
                    <a:pt x="171" y="350"/>
                    <a:pt x="171" y="348"/>
                  </a:cubicBezTo>
                  <a:cubicBezTo>
                    <a:pt x="171" y="345"/>
                    <a:pt x="166" y="342"/>
                    <a:pt x="162" y="342"/>
                  </a:cubicBezTo>
                  <a:cubicBezTo>
                    <a:pt x="158" y="342"/>
                    <a:pt x="159" y="337"/>
                    <a:pt x="155" y="337"/>
                  </a:cubicBezTo>
                  <a:cubicBezTo>
                    <a:pt x="152" y="336"/>
                    <a:pt x="145" y="330"/>
                    <a:pt x="144" y="327"/>
                  </a:cubicBezTo>
                  <a:cubicBezTo>
                    <a:pt x="144" y="325"/>
                    <a:pt x="138" y="325"/>
                    <a:pt x="140" y="324"/>
                  </a:cubicBezTo>
                  <a:cubicBezTo>
                    <a:pt x="142" y="323"/>
                    <a:pt x="146" y="324"/>
                    <a:pt x="149" y="327"/>
                  </a:cubicBezTo>
                  <a:cubicBezTo>
                    <a:pt x="152" y="330"/>
                    <a:pt x="157" y="333"/>
                    <a:pt x="165" y="334"/>
                  </a:cubicBezTo>
                  <a:cubicBezTo>
                    <a:pt x="173" y="335"/>
                    <a:pt x="176" y="338"/>
                    <a:pt x="185" y="340"/>
                  </a:cubicBezTo>
                  <a:cubicBezTo>
                    <a:pt x="193" y="341"/>
                    <a:pt x="198" y="342"/>
                    <a:pt x="211" y="344"/>
                  </a:cubicBezTo>
                  <a:cubicBezTo>
                    <a:pt x="223" y="346"/>
                    <a:pt x="240" y="333"/>
                    <a:pt x="244" y="330"/>
                  </a:cubicBezTo>
                  <a:cubicBezTo>
                    <a:pt x="247" y="326"/>
                    <a:pt x="243" y="319"/>
                    <a:pt x="243" y="317"/>
                  </a:cubicBezTo>
                  <a:cubicBezTo>
                    <a:pt x="243" y="314"/>
                    <a:pt x="237" y="314"/>
                    <a:pt x="236" y="312"/>
                  </a:cubicBezTo>
                  <a:cubicBezTo>
                    <a:pt x="235" y="310"/>
                    <a:pt x="232" y="306"/>
                    <a:pt x="227" y="306"/>
                  </a:cubicBezTo>
                  <a:cubicBezTo>
                    <a:pt x="222" y="306"/>
                    <a:pt x="221" y="300"/>
                    <a:pt x="217" y="301"/>
                  </a:cubicBezTo>
                  <a:cubicBezTo>
                    <a:pt x="214" y="301"/>
                    <a:pt x="211" y="299"/>
                    <a:pt x="201" y="292"/>
                  </a:cubicBezTo>
                  <a:cubicBezTo>
                    <a:pt x="191" y="286"/>
                    <a:pt x="177" y="281"/>
                    <a:pt x="175" y="282"/>
                  </a:cubicBezTo>
                  <a:cubicBezTo>
                    <a:pt x="172" y="283"/>
                    <a:pt x="170" y="284"/>
                    <a:pt x="169" y="281"/>
                  </a:cubicBezTo>
                  <a:cubicBezTo>
                    <a:pt x="167" y="279"/>
                    <a:pt x="163" y="279"/>
                    <a:pt x="161" y="281"/>
                  </a:cubicBezTo>
                  <a:cubicBezTo>
                    <a:pt x="158" y="283"/>
                    <a:pt x="155" y="279"/>
                    <a:pt x="150" y="281"/>
                  </a:cubicBezTo>
                  <a:cubicBezTo>
                    <a:pt x="145" y="282"/>
                    <a:pt x="143" y="278"/>
                    <a:pt x="144" y="277"/>
                  </a:cubicBezTo>
                  <a:cubicBezTo>
                    <a:pt x="145" y="275"/>
                    <a:pt x="153" y="277"/>
                    <a:pt x="152" y="274"/>
                  </a:cubicBezTo>
                  <a:cubicBezTo>
                    <a:pt x="152" y="272"/>
                    <a:pt x="149" y="274"/>
                    <a:pt x="145" y="271"/>
                  </a:cubicBezTo>
                  <a:cubicBezTo>
                    <a:pt x="140" y="268"/>
                    <a:pt x="138" y="270"/>
                    <a:pt x="137" y="273"/>
                  </a:cubicBezTo>
                  <a:cubicBezTo>
                    <a:pt x="136" y="275"/>
                    <a:pt x="132" y="275"/>
                    <a:pt x="130" y="272"/>
                  </a:cubicBezTo>
                  <a:cubicBezTo>
                    <a:pt x="130" y="272"/>
                    <a:pt x="129" y="272"/>
                    <a:pt x="129" y="272"/>
                  </a:cubicBezTo>
                  <a:cubicBezTo>
                    <a:pt x="128" y="276"/>
                    <a:pt x="126" y="276"/>
                    <a:pt x="123" y="276"/>
                  </a:cubicBezTo>
                  <a:cubicBezTo>
                    <a:pt x="120" y="275"/>
                    <a:pt x="117" y="280"/>
                    <a:pt x="114" y="280"/>
                  </a:cubicBezTo>
                  <a:cubicBezTo>
                    <a:pt x="111" y="280"/>
                    <a:pt x="107" y="284"/>
                    <a:pt x="106" y="287"/>
                  </a:cubicBezTo>
                  <a:cubicBezTo>
                    <a:pt x="106" y="290"/>
                    <a:pt x="102" y="288"/>
                    <a:pt x="102" y="290"/>
                  </a:cubicBezTo>
                  <a:cubicBezTo>
                    <a:pt x="102" y="292"/>
                    <a:pt x="102" y="294"/>
                    <a:pt x="100" y="296"/>
                  </a:cubicBezTo>
                  <a:cubicBezTo>
                    <a:pt x="99" y="298"/>
                    <a:pt x="100" y="299"/>
                    <a:pt x="102" y="303"/>
                  </a:cubicBezTo>
                  <a:cubicBezTo>
                    <a:pt x="104" y="306"/>
                    <a:pt x="107" y="306"/>
                    <a:pt x="109" y="307"/>
                  </a:cubicBezTo>
                  <a:cubicBezTo>
                    <a:pt x="111" y="308"/>
                    <a:pt x="117" y="313"/>
                    <a:pt x="117" y="315"/>
                  </a:cubicBezTo>
                  <a:cubicBezTo>
                    <a:pt x="117" y="317"/>
                    <a:pt x="112" y="322"/>
                    <a:pt x="110" y="323"/>
                  </a:cubicBezTo>
                  <a:cubicBezTo>
                    <a:pt x="108" y="325"/>
                    <a:pt x="105" y="328"/>
                    <a:pt x="107" y="330"/>
                  </a:cubicBezTo>
                  <a:cubicBezTo>
                    <a:pt x="108" y="332"/>
                    <a:pt x="114" y="340"/>
                    <a:pt x="117" y="347"/>
                  </a:cubicBezTo>
                  <a:cubicBezTo>
                    <a:pt x="121" y="354"/>
                    <a:pt x="116" y="351"/>
                    <a:pt x="114" y="354"/>
                  </a:cubicBezTo>
                  <a:cubicBezTo>
                    <a:pt x="111" y="357"/>
                    <a:pt x="115" y="360"/>
                    <a:pt x="115" y="362"/>
                  </a:cubicBezTo>
                  <a:cubicBezTo>
                    <a:pt x="116" y="364"/>
                    <a:pt x="112" y="364"/>
                    <a:pt x="113" y="366"/>
                  </a:cubicBezTo>
                  <a:cubicBezTo>
                    <a:pt x="113" y="367"/>
                    <a:pt x="118" y="368"/>
                    <a:pt x="118" y="369"/>
                  </a:cubicBezTo>
                  <a:cubicBezTo>
                    <a:pt x="119" y="371"/>
                    <a:pt x="115" y="372"/>
                    <a:pt x="117" y="375"/>
                  </a:cubicBezTo>
                  <a:cubicBezTo>
                    <a:pt x="118" y="378"/>
                    <a:pt x="122" y="378"/>
                    <a:pt x="123" y="381"/>
                  </a:cubicBezTo>
                  <a:cubicBezTo>
                    <a:pt x="123" y="384"/>
                    <a:pt x="115" y="385"/>
                    <a:pt x="116" y="387"/>
                  </a:cubicBezTo>
                  <a:cubicBezTo>
                    <a:pt x="116" y="390"/>
                    <a:pt x="126" y="393"/>
                    <a:pt x="130" y="398"/>
                  </a:cubicBezTo>
                  <a:cubicBezTo>
                    <a:pt x="134" y="403"/>
                    <a:pt x="134" y="405"/>
                    <a:pt x="133" y="407"/>
                  </a:cubicBezTo>
                  <a:cubicBezTo>
                    <a:pt x="131" y="413"/>
                    <a:pt x="119" y="417"/>
                    <a:pt x="116" y="423"/>
                  </a:cubicBezTo>
                  <a:cubicBezTo>
                    <a:pt x="114" y="429"/>
                    <a:pt x="104" y="433"/>
                    <a:pt x="99" y="437"/>
                  </a:cubicBezTo>
                  <a:cubicBezTo>
                    <a:pt x="97" y="439"/>
                    <a:pt x="95" y="442"/>
                    <a:pt x="94" y="444"/>
                  </a:cubicBezTo>
                  <a:cubicBezTo>
                    <a:pt x="96" y="444"/>
                    <a:pt x="97" y="443"/>
                    <a:pt x="98" y="442"/>
                  </a:cubicBezTo>
                  <a:cubicBezTo>
                    <a:pt x="101" y="441"/>
                    <a:pt x="103" y="448"/>
                    <a:pt x="106" y="450"/>
                  </a:cubicBezTo>
                  <a:cubicBezTo>
                    <a:pt x="108" y="452"/>
                    <a:pt x="114" y="450"/>
                    <a:pt x="115" y="452"/>
                  </a:cubicBezTo>
                  <a:cubicBezTo>
                    <a:pt x="117" y="454"/>
                    <a:pt x="114" y="454"/>
                    <a:pt x="110" y="453"/>
                  </a:cubicBezTo>
                  <a:cubicBezTo>
                    <a:pt x="106" y="453"/>
                    <a:pt x="105" y="455"/>
                    <a:pt x="99" y="457"/>
                  </a:cubicBezTo>
                  <a:cubicBezTo>
                    <a:pt x="95" y="459"/>
                    <a:pt x="95" y="460"/>
                    <a:pt x="94" y="461"/>
                  </a:cubicBezTo>
                  <a:cubicBezTo>
                    <a:pt x="96" y="465"/>
                    <a:pt x="93" y="466"/>
                    <a:pt x="91" y="469"/>
                  </a:cubicBezTo>
                  <a:cubicBezTo>
                    <a:pt x="90" y="472"/>
                    <a:pt x="88" y="473"/>
                    <a:pt x="88" y="475"/>
                  </a:cubicBezTo>
                  <a:cubicBezTo>
                    <a:pt x="87" y="477"/>
                    <a:pt x="88" y="478"/>
                    <a:pt x="88" y="481"/>
                  </a:cubicBezTo>
                  <a:cubicBezTo>
                    <a:pt x="89" y="484"/>
                    <a:pt x="89" y="485"/>
                    <a:pt x="91" y="487"/>
                  </a:cubicBezTo>
                  <a:cubicBezTo>
                    <a:pt x="93" y="490"/>
                    <a:pt x="89" y="490"/>
                    <a:pt x="88" y="491"/>
                  </a:cubicBezTo>
                  <a:cubicBezTo>
                    <a:pt x="86" y="492"/>
                    <a:pt x="87" y="495"/>
                    <a:pt x="89" y="497"/>
                  </a:cubicBezTo>
                  <a:cubicBezTo>
                    <a:pt x="91" y="499"/>
                    <a:pt x="91" y="501"/>
                    <a:pt x="91" y="503"/>
                  </a:cubicBezTo>
                  <a:cubicBezTo>
                    <a:pt x="90" y="505"/>
                    <a:pt x="92" y="508"/>
                    <a:pt x="94" y="510"/>
                  </a:cubicBezTo>
                  <a:cubicBezTo>
                    <a:pt x="96" y="511"/>
                    <a:pt x="96" y="516"/>
                    <a:pt x="97" y="517"/>
                  </a:cubicBezTo>
                  <a:cubicBezTo>
                    <a:pt x="99" y="519"/>
                    <a:pt x="100" y="520"/>
                    <a:pt x="103" y="519"/>
                  </a:cubicBezTo>
                  <a:cubicBezTo>
                    <a:pt x="106" y="518"/>
                    <a:pt x="108" y="520"/>
                    <a:pt x="109" y="522"/>
                  </a:cubicBezTo>
                  <a:cubicBezTo>
                    <a:pt x="110" y="524"/>
                    <a:pt x="112" y="523"/>
                    <a:pt x="115" y="522"/>
                  </a:cubicBezTo>
                  <a:cubicBezTo>
                    <a:pt x="118" y="521"/>
                    <a:pt x="124" y="524"/>
                    <a:pt x="125" y="525"/>
                  </a:cubicBezTo>
                  <a:cubicBezTo>
                    <a:pt x="127" y="526"/>
                    <a:pt x="126" y="530"/>
                    <a:pt x="126" y="533"/>
                  </a:cubicBezTo>
                  <a:cubicBezTo>
                    <a:pt x="127" y="535"/>
                    <a:pt x="125" y="539"/>
                    <a:pt x="128" y="541"/>
                  </a:cubicBezTo>
                  <a:cubicBezTo>
                    <a:pt x="130" y="542"/>
                    <a:pt x="130" y="546"/>
                    <a:pt x="133" y="548"/>
                  </a:cubicBezTo>
                  <a:cubicBezTo>
                    <a:pt x="136" y="549"/>
                    <a:pt x="137" y="553"/>
                    <a:pt x="139" y="554"/>
                  </a:cubicBezTo>
                  <a:cubicBezTo>
                    <a:pt x="141" y="554"/>
                    <a:pt x="145" y="557"/>
                    <a:pt x="146" y="560"/>
                  </a:cubicBezTo>
                  <a:cubicBezTo>
                    <a:pt x="146" y="562"/>
                    <a:pt x="142" y="564"/>
                    <a:pt x="140" y="565"/>
                  </a:cubicBezTo>
                  <a:cubicBezTo>
                    <a:pt x="138" y="566"/>
                    <a:pt x="133" y="562"/>
                    <a:pt x="132" y="564"/>
                  </a:cubicBezTo>
                  <a:cubicBezTo>
                    <a:pt x="130" y="565"/>
                    <a:pt x="132" y="569"/>
                    <a:pt x="134" y="574"/>
                  </a:cubicBezTo>
                  <a:cubicBezTo>
                    <a:pt x="135" y="580"/>
                    <a:pt x="136" y="580"/>
                    <a:pt x="138" y="580"/>
                  </a:cubicBezTo>
                  <a:cubicBezTo>
                    <a:pt x="141" y="580"/>
                    <a:pt x="142" y="578"/>
                    <a:pt x="144" y="577"/>
                  </a:cubicBezTo>
                  <a:cubicBezTo>
                    <a:pt x="145" y="576"/>
                    <a:pt x="149" y="578"/>
                    <a:pt x="151" y="577"/>
                  </a:cubicBezTo>
                  <a:cubicBezTo>
                    <a:pt x="153" y="576"/>
                    <a:pt x="159" y="576"/>
                    <a:pt x="160" y="578"/>
                  </a:cubicBezTo>
                  <a:cubicBezTo>
                    <a:pt x="162" y="580"/>
                    <a:pt x="163" y="585"/>
                    <a:pt x="162" y="587"/>
                  </a:cubicBezTo>
                  <a:cubicBezTo>
                    <a:pt x="161" y="588"/>
                    <a:pt x="163" y="590"/>
                    <a:pt x="164" y="593"/>
                  </a:cubicBezTo>
                  <a:cubicBezTo>
                    <a:pt x="166" y="595"/>
                    <a:pt x="171" y="594"/>
                    <a:pt x="173" y="595"/>
                  </a:cubicBezTo>
                  <a:cubicBezTo>
                    <a:pt x="174" y="596"/>
                    <a:pt x="178" y="601"/>
                    <a:pt x="178" y="604"/>
                  </a:cubicBezTo>
                  <a:cubicBezTo>
                    <a:pt x="177" y="606"/>
                    <a:pt x="180" y="607"/>
                    <a:pt x="182" y="606"/>
                  </a:cubicBezTo>
                  <a:cubicBezTo>
                    <a:pt x="184" y="605"/>
                    <a:pt x="185" y="607"/>
                    <a:pt x="187" y="608"/>
                  </a:cubicBezTo>
                  <a:cubicBezTo>
                    <a:pt x="189" y="610"/>
                    <a:pt x="191" y="609"/>
                    <a:pt x="193" y="608"/>
                  </a:cubicBezTo>
                  <a:cubicBezTo>
                    <a:pt x="195" y="607"/>
                    <a:pt x="198" y="606"/>
                    <a:pt x="199" y="607"/>
                  </a:cubicBezTo>
                  <a:cubicBezTo>
                    <a:pt x="200" y="609"/>
                    <a:pt x="204" y="612"/>
                    <a:pt x="204" y="613"/>
                  </a:cubicBezTo>
                  <a:cubicBezTo>
                    <a:pt x="204" y="614"/>
                    <a:pt x="211" y="613"/>
                    <a:pt x="214" y="615"/>
                  </a:cubicBezTo>
                  <a:cubicBezTo>
                    <a:pt x="217" y="616"/>
                    <a:pt x="220" y="616"/>
                    <a:pt x="223" y="617"/>
                  </a:cubicBezTo>
                  <a:cubicBezTo>
                    <a:pt x="226" y="619"/>
                    <a:pt x="229" y="619"/>
                    <a:pt x="230" y="621"/>
                  </a:cubicBezTo>
                  <a:cubicBezTo>
                    <a:pt x="230" y="623"/>
                    <a:pt x="226" y="625"/>
                    <a:pt x="226" y="626"/>
                  </a:cubicBezTo>
                  <a:cubicBezTo>
                    <a:pt x="226" y="627"/>
                    <a:pt x="229" y="628"/>
                    <a:pt x="229" y="629"/>
                  </a:cubicBezTo>
                  <a:cubicBezTo>
                    <a:pt x="229" y="631"/>
                    <a:pt x="226" y="631"/>
                    <a:pt x="225" y="632"/>
                  </a:cubicBezTo>
                  <a:cubicBezTo>
                    <a:pt x="225" y="633"/>
                    <a:pt x="227" y="635"/>
                    <a:pt x="228" y="636"/>
                  </a:cubicBezTo>
                  <a:cubicBezTo>
                    <a:pt x="228" y="638"/>
                    <a:pt x="226" y="642"/>
                    <a:pt x="226" y="643"/>
                  </a:cubicBezTo>
                  <a:cubicBezTo>
                    <a:pt x="226" y="644"/>
                    <a:pt x="218" y="643"/>
                    <a:pt x="216" y="643"/>
                  </a:cubicBezTo>
                  <a:cubicBezTo>
                    <a:pt x="215" y="643"/>
                    <a:pt x="209" y="649"/>
                    <a:pt x="208" y="649"/>
                  </a:cubicBezTo>
                  <a:cubicBezTo>
                    <a:pt x="206" y="649"/>
                    <a:pt x="207" y="652"/>
                    <a:pt x="207" y="654"/>
                  </a:cubicBezTo>
                  <a:cubicBezTo>
                    <a:pt x="213" y="653"/>
                    <a:pt x="218" y="653"/>
                    <a:pt x="219" y="654"/>
                  </a:cubicBezTo>
                  <a:cubicBezTo>
                    <a:pt x="220" y="656"/>
                    <a:pt x="207" y="661"/>
                    <a:pt x="205" y="662"/>
                  </a:cubicBezTo>
                  <a:cubicBezTo>
                    <a:pt x="203" y="663"/>
                    <a:pt x="209" y="666"/>
                    <a:pt x="209" y="668"/>
                  </a:cubicBezTo>
                  <a:cubicBezTo>
                    <a:pt x="209" y="670"/>
                    <a:pt x="202" y="671"/>
                    <a:pt x="203" y="675"/>
                  </a:cubicBezTo>
                  <a:cubicBezTo>
                    <a:pt x="203" y="679"/>
                    <a:pt x="200" y="680"/>
                    <a:pt x="196" y="680"/>
                  </a:cubicBezTo>
                  <a:cubicBezTo>
                    <a:pt x="193" y="680"/>
                    <a:pt x="192" y="682"/>
                    <a:pt x="193" y="682"/>
                  </a:cubicBezTo>
                  <a:cubicBezTo>
                    <a:pt x="195" y="683"/>
                    <a:pt x="195" y="688"/>
                    <a:pt x="202" y="690"/>
                  </a:cubicBezTo>
                  <a:cubicBezTo>
                    <a:pt x="209" y="691"/>
                    <a:pt x="217" y="698"/>
                    <a:pt x="223" y="705"/>
                  </a:cubicBezTo>
                  <a:cubicBezTo>
                    <a:pt x="224" y="706"/>
                    <a:pt x="225" y="706"/>
                    <a:pt x="226" y="707"/>
                  </a:cubicBezTo>
                  <a:cubicBezTo>
                    <a:pt x="228" y="706"/>
                    <a:pt x="229" y="705"/>
                    <a:pt x="230" y="705"/>
                  </a:cubicBezTo>
                  <a:cubicBezTo>
                    <a:pt x="234" y="705"/>
                    <a:pt x="240" y="707"/>
                    <a:pt x="244" y="709"/>
                  </a:cubicBezTo>
                  <a:cubicBezTo>
                    <a:pt x="247" y="712"/>
                    <a:pt x="260" y="709"/>
                    <a:pt x="261" y="711"/>
                  </a:cubicBezTo>
                  <a:cubicBezTo>
                    <a:pt x="263" y="713"/>
                    <a:pt x="266" y="715"/>
                    <a:pt x="268" y="715"/>
                  </a:cubicBezTo>
                  <a:cubicBezTo>
                    <a:pt x="271" y="715"/>
                    <a:pt x="273" y="720"/>
                    <a:pt x="275" y="719"/>
                  </a:cubicBezTo>
                  <a:cubicBezTo>
                    <a:pt x="277" y="717"/>
                    <a:pt x="285" y="717"/>
                    <a:pt x="287" y="717"/>
                  </a:cubicBezTo>
                  <a:cubicBezTo>
                    <a:pt x="289" y="717"/>
                    <a:pt x="289" y="719"/>
                    <a:pt x="291" y="719"/>
                  </a:cubicBezTo>
                  <a:cubicBezTo>
                    <a:pt x="293" y="719"/>
                    <a:pt x="293" y="726"/>
                    <a:pt x="294" y="726"/>
                  </a:cubicBezTo>
                  <a:cubicBezTo>
                    <a:pt x="296" y="725"/>
                    <a:pt x="301" y="730"/>
                    <a:pt x="305" y="731"/>
                  </a:cubicBezTo>
                  <a:cubicBezTo>
                    <a:pt x="308" y="731"/>
                    <a:pt x="312" y="737"/>
                    <a:pt x="313" y="737"/>
                  </a:cubicBezTo>
                  <a:cubicBezTo>
                    <a:pt x="315" y="736"/>
                    <a:pt x="317" y="739"/>
                    <a:pt x="318" y="737"/>
                  </a:cubicBezTo>
                  <a:cubicBezTo>
                    <a:pt x="319" y="734"/>
                    <a:pt x="324" y="735"/>
                    <a:pt x="326" y="731"/>
                  </a:cubicBezTo>
                  <a:cubicBezTo>
                    <a:pt x="319" y="723"/>
                    <a:pt x="312" y="715"/>
                    <a:pt x="313" y="712"/>
                  </a:cubicBezTo>
                  <a:cubicBezTo>
                    <a:pt x="313" y="706"/>
                    <a:pt x="315" y="702"/>
                    <a:pt x="308" y="696"/>
                  </a:cubicBezTo>
                  <a:cubicBezTo>
                    <a:pt x="301" y="690"/>
                    <a:pt x="309" y="686"/>
                    <a:pt x="314" y="680"/>
                  </a:cubicBezTo>
                  <a:cubicBezTo>
                    <a:pt x="318" y="674"/>
                    <a:pt x="328" y="672"/>
                    <a:pt x="334" y="668"/>
                  </a:cubicBezTo>
                  <a:cubicBezTo>
                    <a:pt x="333" y="667"/>
                    <a:pt x="332" y="666"/>
                    <a:pt x="330" y="666"/>
                  </a:cubicBezTo>
                  <a:cubicBezTo>
                    <a:pt x="326" y="664"/>
                    <a:pt x="324" y="662"/>
                    <a:pt x="328" y="661"/>
                  </a:cubicBezTo>
                  <a:cubicBezTo>
                    <a:pt x="331" y="660"/>
                    <a:pt x="330" y="658"/>
                    <a:pt x="326" y="654"/>
                  </a:cubicBezTo>
                  <a:cubicBezTo>
                    <a:pt x="323" y="650"/>
                    <a:pt x="321" y="646"/>
                    <a:pt x="319" y="646"/>
                  </a:cubicBezTo>
                  <a:cubicBezTo>
                    <a:pt x="317" y="646"/>
                    <a:pt x="314" y="645"/>
                    <a:pt x="311" y="646"/>
                  </a:cubicBezTo>
                  <a:cubicBezTo>
                    <a:pt x="308" y="647"/>
                    <a:pt x="309" y="644"/>
                    <a:pt x="309" y="640"/>
                  </a:cubicBezTo>
                  <a:cubicBezTo>
                    <a:pt x="310" y="637"/>
                    <a:pt x="304" y="637"/>
                    <a:pt x="303" y="636"/>
                  </a:cubicBezTo>
                  <a:cubicBezTo>
                    <a:pt x="302" y="634"/>
                    <a:pt x="304" y="629"/>
                    <a:pt x="305" y="629"/>
                  </a:cubicBezTo>
                  <a:cubicBezTo>
                    <a:pt x="306" y="628"/>
                    <a:pt x="309" y="627"/>
                    <a:pt x="309" y="625"/>
                  </a:cubicBezTo>
                  <a:cubicBezTo>
                    <a:pt x="309" y="624"/>
                    <a:pt x="304" y="623"/>
                    <a:pt x="306" y="620"/>
                  </a:cubicBezTo>
                  <a:cubicBezTo>
                    <a:pt x="308" y="616"/>
                    <a:pt x="312" y="616"/>
                    <a:pt x="312" y="613"/>
                  </a:cubicBezTo>
                  <a:cubicBezTo>
                    <a:pt x="312" y="609"/>
                    <a:pt x="315" y="606"/>
                    <a:pt x="318" y="609"/>
                  </a:cubicBezTo>
                  <a:cubicBezTo>
                    <a:pt x="322" y="611"/>
                    <a:pt x="323" y="618"/>
                    <a:pt x="327" y="616"/>
                  </a:cubicBezTo>
                  <a:cubicBezTo>
                    <a:pt x="331" y="615"/>
                    <a:pt x="329" y="611"/>
                    <a:pt x="328" y="609"/>
                  </a:cubicBezTo>
                  <a:cubicBezTo>
                    <a:pt x="328" y="607"/>
                    <a:pt x="327" y="604"/>
                    <a:pt x="331" y="603"/>
                  </a:cubicBezTo>
                  <a:cubicBezTo>
                    <a:pt x="336" y="602"/>
                    <a:pt x="334" y="598"/>
                    <a:pt x="337" y="598"/>
                  </a:cubicBezTo>
                  <a:cubicBezTo>
                    <a:pt x="341" y="598"/>
                    <a:pt x="347" y="593"/>
                    <a:pt x="349" y="592"/>
                  </a:cubicBezTo>
                  <a:cubicBezTo>
                    <a:pt x="351" y="591"/>
                    <a:pt x="356" y="589"/>
                    <a:pt x="358" y="590"/>
                  </a:cubicBezTo>
                  <a:cubicBezTo>
                    <a:pt x="360" y="591"/>
                    <a:pt x="362" y="593"/>
                    <a:pt x="364" y="590"/>
                  </a:cubicBezTo>
                  <a:cubicBezTo>
                    <a:pt x="365" y="586"/>
                    <a:pt x="371" y="588"/>
                    <a:pt x="372" y="590"/>
                  </a:cubicBezTo>
                  <a:cubicBezTo>
                    <a:pt x="372" y="592"/>
                    <a:pt x="382" y="592"/>
                    <a:pt x="385" y="594"/>
                  </a:cubicBezTo>
                  <a:cubicBezTo>
                    <a:pt x="388" y="596"/>
                    <a:pt x="394" y="600"/>
                    <a:pt x="394" y="602"/>
                  </a:cubicBezTo>
                  <a:cubicBezTo>
                    <a:pt x="394" y="604"/>
                    <a:pt x="397" y="607"/>
                    <a:pt x="397" y="603"/>
                  </a:cubicBezTo>
                  <a:cubicBezTo>
                    <a:pt x="397" y="600"/>
                    <a:pt x="400" y="601"/>
                    <a:pt x="404" y="603"/>
                  </a:cubicBezTo>
                  <a:cubicBezTo>
                    <a:pt x="408" y="606"/>
                    <a:pt x="413" y="605"/>
                    <a:pt x="414" y="602"/>
                  </a:cubicBezTo>
                  <a:cubicBezTo>
                    <a:pt x="415" y="600"/>
                    <a:pt x="423" y="597"/>
                    <a:pt x="425" y="599"/>
                  </a:cubicBezTo>
                  <a:cubicBezTo>
                    <a:pt x="428" y="601"/>
                    <a:pt x="429" y="602"/>
                    <a:pt x="432" y="599"/>
                  </a:cubicBezTo>
                  <a:cubicBezTo>
                    <a:pt x="435" y="596"/>
                    <a:pt x="442" y="597"/>
                    <a:pt x="443" y="600"/>
                  </a:cubicBezTo>
                  <a:cubicBezTo>
                    <a:pt x="444" y="603"/>
                    <a:pt x="447" y="603"/>
                    <a:pt x="450" y="603"/>
                  </a:cubicBezTo>
                  <a:cubicBezTo>
                    <a:pt x="453" y="603"/>
                    <a:pt x="454" y="608"/>
                    <a:pt x="456" y="607"/>
                  </a:cubicBezTo>
                  <a:cubicBezTo>
                    <a:pt x="458" y="606"/>
                    <a:pt x="457" y="601"/>
                    <a:pt x="460" y="601"/>
                  </a:cubicBezTo>
                  <a:cubicBezTo>
                    <a:pt x="462" y="602"/>
                    <a:pt x="464" y="605"/>
                    <a:pt x="468" y="605"/>
                  </a:cubicBezTo>
                  <a:cubicBezTo>
                    <a:pt x="472" y="605"/>
                    <a:pt x="475" y="604"/>
                    <a:pt x="475" y="601"/>
                  </a:cubicBezTo>
                  <a:cubicBezTo>
                    <a:pt x="475" y="598"/>
                    <a:pt x="475" y="593"/>
                    <a:pt x="472" y="593"/>
                  </a:cubicBezTo>
                  <a:cubicBezTo>
                    <a:pt x="470" y="593"/>
                    <a:pt x="467" y="590"/>
                    <a:pt x="464" y="590"/>
                  </a:cubicBezTo>
                  <a:cubicBezTo>
                    <a:pt x="461" y="590"/>
                    <a:pt x="458" y="585"/>
                    <a:pt x="461" y="584"/>
                  </a:cubicBezTo>
                  <a:cubicBezTo>
                    <a:pt x="464" y="583"/>
                    <a:pt x="469" y="581"/>
                    <a:pt x="468" y="578"/>
                  </a:cubicBezTo>
                  <a:cubicBezTo>
                    <a:pt x="467" y="576"/>
                    <a:pt x="466" y="571"/>
                    <a:pt x="470" y="570"/>
                  </a:cubicBezTo>
                  <a:cubicBezTo>
                    <a:pt x="474" y="570"/>
                    <a:pt x="483" y="570"/>
                    <a:pt x="482" y="568"/>
                  </a:cubicBezTo>
                  <a:cubicBezTo>
                    <a:pt x="482" y="567"/>
                    <a:pt x="474" y="566"/>
                    <a:pt x="472" y="563"/>
                  </a:cubicBezTo>
                  <a:cubicBezTo>
                    <a:pt x="471" y="561"/>
                    <a:pt x="470" y="555"/>
                    <a:pt x="472" y="554"/>
                  </a:cubicBezTo>
                  <a:cubicBezTo>
                    <a:pt x="473" y="553"/>
                    <a:pt x="478" y="554"/>
                    <a:pt x="481" y="553"/>
                  </a:cubicBezTo>
                  <a:cubicBezTo>
                    <a:pt x="484" y="552"/>
                    <a:pt x="491" y="555"/>
                    <a:pt x="495" y="552"/>
                  </a:cubicBezTo>
                  <a:cubicBezTo>
                    <a:pt x="499" y="549"/>
                    <a:pt x="507" y="548"/>
                    <a:pt x="512" y="548"/>
                  </a:cubicBezTo>
                  <a:cubicBezTo>
                    <a:pt x="516" y="548"/>
                    <a:pt x="520" y="545"/>
                    <a:pt x="523" y="545"/>
                  </a:cubicBezTo>
                  <a:cubicBezTo>
                    <a:pt x="527" y="544"/>
                    <a:pt x="537" y="543"/>
                    <a:pt x="539" y="542"/>
                  </a:cubicBezTo>
                  <a:cubicBezTo>
                    <a:pt x="542" y="541"/>
                    <a:pt x="555" y="539"/>
                    <a:pt x="556" y="536"/>
                  </a:cubicBezTo>
                  <a:cubicBezTo>
                    <a:pt x="556" y="534"/>
                    <a:pt x="567" y="532"/>
                    <a:pt x="570" y="533"/>
                  </a:cubicBezTo>
                  <a:cubicBezTo>
                    <a:pt x="573" y="534"/>
                    <a:pt x="576" y="535"/>
                    <a:pt x="579" y="534"/>
                  </a:cubicBezTo>
                  <a:cubicBezTo>
                    <a:pt x="581" y="533"/>
                    <a:pt x="586" y="536"/>
                    <a:pt x="586" y="539"/>
                  </a:cubicBezTo>
                  <a:cubicBezTo>
                    <a:pt x="585" y="541"/>
                    <a:pt x="588" y="544"/>
                    <a:pt x="588" y="547"/>
                  </a:cubicBezTo>
                  <a:cubicBezTo>
                    <a:pt x="588" y="549"/>
                    <a:pt x="585" y="550"/>
                    <a:pt x="587" y="551"/>
                  </a:cubicBezTo>
                  <a:cubicBezTo>
                    <a:pt x="588" y="553"/>
                    <a:pt x="595" y="552"/>
                    <a:pt x="597" y="550"/>
                  </a:cubicBezTo>
                  <a:cubicBezTo>
                    <a:pt x="599" y="547"/>
                    <a:pt x="601" y="551"/>
                    <a:pt x="601" y="552"/>
                  </a:cubicBezTo>
                  <a:cubicBezTo>
                    <a:pt x="601" y="554"/>
                    <a:pt x="604" y="555"/>
                    <a:pt x="604" y="553"/>
                  </a:cubicBezTo>
                  <a:cubicBezTo>
                    <a:pt x="604" y="551"/>
                    <a:pt x="608" y="552"/>
                    <a:pt x="610" y="554"/>
                  </a:cubicBezTo>
                  <a:cubicBezTo>
                    <a:pt x="611" y="555"/>
                    <a:pt x="616" y="552"/>
                    <a:pt x="616" y="555"/>
                  </a:cubicBezTo>
                  <a:cubicBezTo>
                    <a:pt x="616" y="557"/>
                    <a:pt x="609" y="559"/>
                    <a:pt x="612" y="562"/>
                  </a:cubicBezTo>
                  <a:cubicBezTo>
                    <a:pt x="615" y="565"/>
                    <a:pt x="616" y="559"/>
                    <a:pt x="620" y="560"/>
                  </a:cubicBezTo>
                  <a:cubicBezTo>
                    <a:pt x="624" y="561"/>
                    <a:pt x="629" y="556"/>
                    <a:pt x="632" y="555"/>
                  </a:cubicBezTo>
                  <a:cubicBezTo>
                    <a:pt x="636" y="554"/>
                    <a:pt x="640" y="551"/>
                    <a:pt x="643" y="549"/>
                  </a:cubicBezTo>
                  <a:cubicBezTo>
                    <a:pt x="646" y="547"/>
                    <a:pt x="652" y="548"/>
                    <a:pt x="650" y="550"/>
                  </a:cubicBezTo>
                  <a:cubicBezTo>
                    <a:pt x="648" y="552"/>
                    <a:pt x="646" y="556"/>
                    <a:pt x="653" y="558"/>
                  </a:cubicBezTo>
                  <a:cubicBezTo>
                    <a:pt x="661" y="561"/>
                    <a:pt x="669" y="576"/>
                    <a:pt x="674" y="583"/>
                  </a:cubicBezTo>
                  <a:cubicBezTo>
                    <a:pt x="679" y="590"/>
                    <a:pt x="683" y="603"/>
                    <a:pt x="686" y="603"/>
                  </a:cubicBezTo>
                  <a:cubicBezTo>
                    <a:pt x="688" y="603"/>
                    <a:pt x="689" y="597"/>
                    <a:pt x="692" y="596"/>
                  </a:cubicBezTo>
                  <a:cubicBezTo>
                    <a:pt x="696" y="595"/>
                    <a:pt x="698" y="601"/>
                    <a:pt x="701" y="602"/>
                  </a:cubicBezTo>
                  <a:cubicBezTo>
                    <a:pt x="705" y="603"/>
                    <a:pt x="709" y="605"/>
                    <a:pt x="712" y="604"/>
                  </a:cubicBezTo>
                  <a:cubicBezTo>
                    <a:pt x="715" y="603"/>
                    <a:pt x="721" y="599"/>
                    <a:pt x="723" y="601"/>
                  </a:cubicBezTo>
                  <a:cubicBezTo>
                    <a:pt x="726" y="602"/>
                    <a:pt x="729" y="602"/>
                    <a:pt x="731" y="607"/>
                  </a:cubicBezTo>
                  <a:cubicBezTo>
                    <a:pt x="733" y="611"/>
                    <a:pt x="736" y="612"/>
                    <a:pt x="738" y="612"/>
                  </a:cubicBezTo>
                  <a:cubicBezTo>
                    <a:pt x="740" y="612"/>
                    <a:pt x="740" y="615"/>
                    <a:pt x="740" y="617"/>
                  </a:cubicBezTo>
                  <a:cubicBezTo>
                    <a:pt x="740" y="619"/>
                    <a:pt x="744" y="621"/>
                    <a:pt x="746" y="621"/>
                  </a:cubicBezTo>
                  <a:cubicBezTo>
                    <a:pt x="748" y="621"/>
                    <a:pt x="753" y="621"/>
                    <a:pt x="755" y="620"/>
                  </a:cubicBezTo>
                  <a:cubicBezTo>
                    <a:pt x="756" y="619"/>
                    <a:pt x="758" y="618"/>
                    <a:pt x="759" y="620"/>
                  </a:cubicBezTo>
                  <a:cubicBezTo>
                    <a:pt x="759" y="622"/>
                    <a:pt x="762" y="626"/>
                    <a:pt x="764" y="626"/>
                  </a:cubicBezTo>
                  <a:cubicBezTo>
                    <a:pt x="766" y="626"/>
                    <a:pt x="770" y="628"/>
                    <a:pt x="770" y="626"/>
                  </a:cubicBezTo>
                  <a:cubicBezTo>
                    <a:pt x="771" y="624"/>
                    <a:pt x="776" y="623"/>
                    <a:pt x="778" y="623"/>
                  </a:cubicBezTo>
                  <a:cubicBezTo>
                    <a:pt x="780" y="623"/>
                    <a:pt x="787" y="621"/>
                    <a:pt x="788" y="618"/>
                  </a:cubicBezTo>
                  <a:cubicBezTo>
                    <a:pt x="790" y="615"/>
                    <a:pt x="795" y="615"/>
                    <a:pt x="797" y="613"/>
                  </a:cubicBezTo>
                  <a:cubicBezTo>
                    <a:pt x="799" y="611"/>
                    <a:pt x="803" y="610"/>
                    <a:pt x="804" y="608"/>
                  </a:cubicBezTo>
                  <a:cubicBezTo>
                    <a:pt x="805" y="606"/>
                    <a:pt x="811" y="607"/>
                    <a:pt x="812" y="605"/>
                  </a:cubicBezTo>
                  <a:cubicBezTo>
                    <a:pt x="813" y="603"/>
                    <a:pt x="818" y="603"/>
                    <a:pt x="820" y="604"/>
                  </a:cubicBezTo>
                  <a:cubicBezTo>
                    <a:pt x="822" y="604"/>
                    <a:pt x="834" y="607"/>
                    <a:pt x="836" y="606"/>
                  </a:cubicBezTo>
                  <a:cubicBezTo>
                    <a:pt x="837" y="606"/>
                    <a:pt x="838" y="612"/>
                    <a:pt x="839" y="613"/>
                  </a:cubicBezTo>
                  <a:cubicBezTo>
                    <a:pt x="841" y="613"/>
                    <a:pt x="847" y="618"/>
                    <a:pt x="849" y="616"/>
                  </a:cubicBezTo>
                  <a:cubicBezTo>
                    <a:pt x="850" y="615"/>
                    <a:pt x="854" y="614"/>
                    <a:pt x="858" y="616"/>
                  </a:cubicBezTo>
                  <a:cubicBezTo>
                    <a:pt x="861" y="618"/>
                    <a:pt x="864" y="620"/>
                    <a:pt x="866" y="618"/>
                  </a:cubicBezTo>
                  <a:cubicBezTo>
                    <a:pt x="867" y="616"/>
                    <a:pt x="874" y="615"/>
                    <a:pt x="875" y="613"/>
                  </a:cubicBezTo>
                  <a:cubicBezTo>
                    <a:pt x="876" y="612"/>
                    <a:pt x="877" y="608"/>
                    <a:pt x="875" y="607"/>
                  </a:cubicBezTo>
                  <a:cubicBezTo>
                    <a:pt x="874" y="605"/>
                    <a:pt x="872" y="600"/>
                    <a:pt x="871" y="597"/>
                  </a:cubicBezTo>
                  <a:cubicBezTo>
                    <a:pt x="871" y="595"/>
                    <a:pt x="875" y="594"/>
                    <a:pt x="876" y="592"/>
                  </a:cubicBezTo>
                  <a:cubicBezTo>
                    <a:pt x="877" y="589"/>
                    <a:pt x="881" y="589"/>
                    <a:pt x="882" y="588"/>
                  </a:cubicBezTo>
                  <a:cubicBezTo>
                    <a:pt x="883" y="586"/>
                    <a:pt x="884" y="583"/>
                    <a:pt x="886" y="584"/>
                  </a:cubicBezTo>
                  <a:cubicBezTo>
                    <a:pt x="888" y="585"/>
                    <a:pt x="893" y="586"/>
                    <a:pt x="894" y="587"/>
                  </a:cubicBezTo>
                  <a:cubicBezTo>
                    <a:pt x="895" y="588"/>
                    <a:pt x="899" y="589"/>
                    <a:pt x="901" y="589"/>
                  </a:cubicBezTo>
                  <a:cubicBezTo>
                    <a:pt x="904" y="589"/>
                    <a:pt x="907" y="591"/>
                    <a:pt x="910" y="592"/>
                  </a:cubicBezTo>
                  <a:cubicBezTo>
                    <a:pt x="912" y="594"/>
                    <a:pt x="919" y="594"/>
                    <a:pt x="921" y="596"/>
                  </a:cubicBezTo>
                  <a:cubicBezTo>
                    <a:pt x="922" y="598"/>
                    <a:pt x="920" y="603"/>
                    <a:pt x="922" y="605"/>
                  </a:cubicBezTo>
                  <a:cubicBezTo>
                    <a:pt x="924" y="607"/>
                    <a:pt x="928" y="612"/>
                    <a:pt x="929" y="611"/>
                  </a:cubicBezTo>
                  <a:cubicBezTo>
                    <a:pt x="930" y="610"/>
                    <a:pt x="937" y="614"/>
                    <a:pt x="939" y="614"/>
                  </a:cubicBezTo>
                  <a:cubicBezTo>
                    <a:pt x="941" y="613"/>
                    <a:pt x="945" y="610"/>
                    <a:pt x="947" y="610"/>
                  </a:cubicBezTo>
                  <a:cubicBezTo>
                    <a:pt x="949" y="610"/>
                    <a:pt x="955" y="608"/>
                    <a:pt x="957" y="608"/>
                  </a:cubicBezTo>
                  <a:cubicBezTo>
                    <a:pt x="959" y="609"/>
                    <a:pt x="967" y="611"/>
                    <a:pt x="968" y="611"/>
                  </a:cubicBezTo>
                  <a:cubicBezTo>
                    <a:pt x="969" y="610"/>
                    <a:pt x="975" y="611"/>
                    <a:pt x="976" y="613"/>
                  </a:cubicBezTo>
                  <a:cubicBezTo>
                    <a:pt x="977" y="615"/>
                    <a:pt x="986" y="615"/>
                    <a:pt x="986" y="617"/>
                  </a:cubicBezTo>
                  <a:cubicBezTo>
                    <a:pt x="986" y="620"/>
                    <a:pt x="990" y="621"/>
                    <a:pt x="992" y="624"/>
                  </a:cubicBezTo>
                  <a:cubicBezTo>
                    <a:pt x="993" y="626"/>
                    <a:pt x="1004" y="625"/>
                    <a:pt x="1006" y="626"/>
                  </a:cubicBezTo>
                  <a:cubicBezTo>
                    <a:pt x="1008" y="628"/>
                    <a:pt x="1021" y="628"/>
                    <a:pt x="1021" y="626"/>
                  </a:cubicBezTo>
                  <a:cubicBezTo>
                    <a:pt x="1021" y="625"/>
                    <a:pt x="1033" y="624"/>
                    <a:pt x="1036" y="623"/>
                  </a:cubicBezTo>
                  <a:cubicBezTo>
                    <a:pt x="1038" y="621"/>
                    <a:pt x="1044" y="622"/>
                    <a:pt x="1045" y="619"/>
                  </a:cubicBezTo>
                  <a:cubicBezTo>
                    <a:pt x="1045" y="617"/>
                    <a:pt x="1051" y="615"/>
                    <a:pt x="1054" y="613"/>
                  </a:cubicBezTo>
                  <a:cubicBezTo>
                    <a:pt x="1056" y="611"/>
                    <a:pt x="1067" y="612"/>
                    <a:pt x="1068" y="614"/>
                  </a:cubicBezTo>
                  <a:cubicBezTo>
                    <a:pt x="1068" y="616"/>
                    <a:pt x="1075" y="617"/>
                    <a:pt x="1077" y="616"/>
                  </a:cubicBezTo>
                  <a:cubicBezTo>
                    <a:pt x="1080" y="615"/>
                    <a:pt x="1087" y="616"/>
                    <a:pt x="1088" y="619"/>
                  </a:cubicBezTo>
                  <a:cubicBezTo>
                    <a:pt x="1089" y="621"/>
                    <a:pt x="1097" y="622"/>
                    <a:pt x="1099" y="622"/>
                  </a:cubicBezTo>
                  <a:cubicBezTo>
                    <a:pt x="1101" y="621"/>
                    <a:pt x="1107" y="616"/>
                    <a:pt x="1110" y="616"/>
                  </a:cubicBezTo>
                  <a:cubicBezTo>
                    <a:pt x="1112" y="616"/>
                    <a:pt x="1115" y="613"/>
                    <a:pt x="1115" y="611"/>
                  </a:cubicBezTo>
                  <a:cubicBezTo>
                    <a:pt x="1114" y="609"/>
                    <a:pt x="1119" y="602"/>
                    <a:pt x="1120" y="599"/>
                  </a:cubicBezTo>
                  <a:cubicBezTo>
                    <a:pt x="1121" y="597"/>
                    <a:pt x="1125" y="589"/>
                    <a:pt x="1127" y="589"/>
                  </a:cubicBezTo>
                  <a:cubicBezTo>
                    <a:pt x="1129" y="588"/>
                    <a:pt x="1132" y="585"/>
                    <a:pt x="1132" y="583"/>
                  </a:cubicBezTo>
                  <a:cubicBezTo>
                    <a:pt x="1132" y="581"/>
                    <a:pt x="1131" y="575"/>
                    <a:pt x="1129" y="575"/>
                  </a:cubicBezTo>
                  <a:cubicBezTo>
                    <a:pt x="1127" y="575"/>
                    <a:pt x="1123" y="575"/>
                    <a:pt x="1128" y="569"/>
                  </a:cubicBezTo>
                  <a:cubicBezTo>
                    <a:pt x="1132" y="563"/>
                    <a:pt x="1141" y="564"/>
                    <a:pt x="1142" y="564"/>
                  </a:cubicBezTo>
                  <a:cubicBezTo>
                    <a:pt x="1143" y="564"/>
                    <a:pt x="1154" y="562"/>
                    <a:pt x="1159" y="563"/>
                  </a:cubicBezTo>
                  <a:cubicBezTo>
                    <a:pt x="1163" y="564"/>
                    <a:pt x="1166" y="562"/>
                    <a:pt x="1171" y="565"/>
                  </a:cubicBezTo>
                  <a:cubicBezTo>
                    <a:pt x="1176" y="568"/>
                    <a:pt x="1183" y="567"/>
                    <a:pt x="1185" y="569"/>
                  </a:cubicBezTo>
                  <a:cubicBezTo>
                    <a:pt x="1187" y="571"/>
                    <a:pt x="1193" y="573"/>
                    <a:pt x="1192" y="577"/>
                  </a:cubicBezTo>
                  <a:cubicBezTo>
                    <a:pt x="1191" y="581"/>
                    <a:pt x="1196" y="579"/>
                    <a:pt x="1198" y="588"/>
                  </a:cubicBezTo>
                  <a:cubicBezTo>
                    <a:pt x="1199" y="596"/>
                    <a:pt x="1203" y="597"/>
                    <a:pt x="1204" y="601"/>
                  </a:cubicBezTo>
                  <a:cubicBezTo>
                    <a:pt x="1205" y="605"/>
                    <a:pt x="1211" y="612"/>
                    <a:pt x="1210" y="615"/>
                  </a:cubicBezTo>
                  <a:cubicBezTo>
                    <a:pt x="1209" y="617"/>
                    <a:pt x="1209" y="621"/>
                    <a:pt x="1214" y="621"/>
                  </a:cubicBezTo>
                  <a:cubicBezTo>
                    <a:pt x="1220" y="621"/>
                    <a:pt x="1224" y="626"/>
                    <a:pt x="1225" y="625"/>
                  </a:cubicBezTo>
                  <a:cubicBezTo>
                    <a:pt x="1227" y="624"/>
                    <a:pt x="1233" y="627"/>
                    <a:pt x="1237" y="630"/>
                  </a:cubicBezTo>
                  <a:cubicBezTo>
                    <a:pt x="1240" y="633"/>
                    <a:pt x="1245" y="632"/>
                    <a:pt x="1245" y="635"/>
                  </a:cubicBezTo>
                  <a:cubicBezTo>
                    <a:pt x="1244" y="639"/>
                    <a:pt x="1247" y="642"/>
                    <a:pt x="1247" y="645"/>
                  </a:cubicBezTo>
                  <a:cubicBezTo>
                    <a:pt x="1247" y="648"/>
                    <a:pt x="1253" y="650"/>
                    <a:pt x="1258" y="649"/>
                  </a:cubicBezTo>
                  <a:cubicBezTo>
                    <a:pt x="1263" y="649"/>
                    <a:pt x="1266" y="651"/>
                    <a:pt x="1268" y="647"/>
                  </a:cubicBezTo>
                  <a:cubicBezTo>
                    <a:pt x="1270" y="643"/>
                    <a:pt x="1277" y="645"/>
                    <a:pt x="1279" y="643"/>
                  </a:cubicBezTo>
                  <a:cubicBezTo>
                    <a:pt x="1281" y="641"/>
                    <a:pt x="1288" y="639"/>
                    <a:pt x="1288" y="645"/>
                  </a:cubicBezTo>
                  <a:cubicBezTo>
                    <a:pt x="1288" y="651"/>
                    <a:pt x="1292" y="653"/>
                    <a:pt x="1288" y="655"/>
                  </a:cubicBezTo>
                  <a:cubicBezTo>
                    <a:pt x="1285" y="657"/>
                    <a:pt x="1283" y="665"/>
                    <a:pt x="1282" y="669"/>
                  </a:cubicBezTo>
                  <a:cubicBezTo>
                    <a:pt x="1281" y="673"/>
                    <a:pt x="1276" y="674"/>
                    <a:pt x="1276" y="678"/>
                  </a:cubicBezTo>
                  <a:cubicBezTo>
                    <a:pt x="1275" y="682"/>
                    <a:pt x="1270" y="682"/>
                    <a:pt x="1270" y="685"/>
                  </a:cubicBezTo>
                  <a:cubicBezTo>
                    <a:pt x="1270" y="688"/>
                    <a:pt x="1264" y="687"/>
                    <a:pt x="1260" y="685"/>
                  </a:cubicBezTo>
                  <a:cubicBezTo>
                    <a:pt x="1257" y="683"/>
                    <a:pt x="1254" y="689"/>
                    <a:pt x="1251" y="689"/>
                  </a:cubicBezTo>
                  <a:cubicBezTo>
                    <a:pt x="1248" y="689"/>
                    <a:pt x="1249" y="695"/>
                    <a:pt x="1249" y="697"/>
                  </a:cubicBezTo>
                  <a:cubicBezTo>
                    <a:pt x="1250" y="700"/>
                    <a:pt x="1248" y="703"/>
                    <a:pt x="1250" y="707"/>
                  </a:cubicBezTo>
                  <a:cubicBezTo>
                    <a:pt x="1251" y="709"/>
                    <a:pt x="1250" y="713"/>
                    <a:pt x="1251" y="717"/>
                  </a:cubicBezTo>
                  <a:cubicBezTo>
                    <a:pt x="1255" y="714"/>
                    <a:pt x="1259" y="712"/>
                    <a:pt x="1260" y="712"/>
                  </a:cubicBezTo>
                  <a:cubicBezTo>
                    <a:pt x="1264" y="712"/>
                    <a:pt x="1269" y="719"/>
                    <a:pt x="1273" y="720"/>
                  </a:cubicBezTo>
                  <a:cubicBezTo>
                    <a:pt x="1278" y="720"/>
                    <a:pt x="1299" y="706"/>
                    <a:pt x="1299" y="703"/>
                  </a:cubicBezTo>
                  <a:cubicBezTo>
                    <a:pt x="1299" y="701"/>
                    <a:pt x="1312" y="689"/>
                    <a:pt x="1318" y="683"/>
                  </a:cubicBezTo>
                  <a:cubicBezTo>
                    <a:pt x="1323" y="677"/>
                    <a:pt x="1331" y="668"/>
                    <a:pt x="1334" y="661"/>
                  </a:cubicBezTo>
                  <a:cubicBezTo>
                    <a:pt x="1336" y="656"/>
                    <a:pt x="1344" y="648"/>
                    <a:pt x="1346" y="645"/>
                  </a:cubicBezTo>
                  <a:cubicBezTo>
                    <a:pt x="1348" y="641"/>
                    <a:pt x="1349" y="641"/>
                    <a:pt x="1353" y="633"/>
                  </a:cubicBezTo>
                  <a:cubicBezTo>
                    <a:pt x="1357" y="625"/>
                    <a:pt x="1357" y="605"/>
                    <a:pt x="1358" y="604"/>
                  </a:cubicBezTo>
                  <a:cubicBezTo>
                    <a:pt x="1359" y="602"/>
                    <a:pt x="1358" y="599"/>
                    <a:pt x="1360" y="597"/>
                  </a:cubicBezTo>
                  <a:cubicBezTo>
                    <a:pt x="1362" y="594"/>
                    <a:pt x="1361" y="591"/>
                    <a:pt x="1364" y="589"/>
                  </a:cubicBezTo>
                  <a:cubicBezTo>
                    <a:pt x="1368" y="586"/>
                    <a:pt x="1367" y="583"/>
                    <a:pt x="1366" y="581"/>
                  </a:cubicBezTo>
                  <a:cubicBezTo>
                    <a:pt x="1365" y="579"/>
                    <a:pt x="1366" y="574"/>
                    <a:pt x="1365" y="573"/>
                  </a:cubicBezTo>
                  <a:cubicBezTo>
                    <a:pt x="1365" y="571"/>
                    <a:pt x="1365" y="570"/>
                    <a:pt x="1367" y="569"/>
                  </a:cubicBezTo>
                  <a:cubicBezTo>
                    <a:pt x="1369" y="568"/>
                    <a:pt x="1365" y="565"/>
                    <a:pt x="1363" y="564"/>
                  </a:cubicBezTo>
                  <a:cubicBezTo>
                    <a:pt x="1360" y="562"/>
                    <a:pt x="1356" y="561"/>
                    <a:pt x="1356" y="558"/>
                  </a:cubicBezTo>
                  <a:cubicBezTo>
                    <a:pt x="1355" y="555"/>
                    <a:pt x="1351" y="551"/>
                    <a:pt x="1347" y="551"/>
                  </a:cubicBezTo>
                  <a:cubicBezTo>
                    <a:pt x="1343" y="552"/>
                    <a:pt x="1336" y="549"/>
                    <a:pt x="1337" y="552"/>
                  </a:cubicBezTo>
                  <a:cubicBezTo>
                    <a:pt x="1338" y="554"/>
                    <a:pt x="1337" y="556"/>
                    <a:pt x="1335" y="556"/>
                  </a:cubicBezTo>
                  <a:cubicBezTo>
                    <a:pt x="1333" y="555"/>
                    <a:pt x="1332" y="557"/>
                    <a:pt x="1330" y="560"/>
                  </a:cubicBezTo>
                  <a:cubicBezTo>
                    <a:pt x="1328" y="563"/>
                    <a:pt x="1320" y="564"/>
                    <a:pt x="1324" y="560"/>
                  </a:cubicBezTo>
                  <a:cubicBezTo>
                    <a:pt x="1327" y="557"/>
                    <a:pt x="1323" y="557"/>
                    <a:pt x="1323" y="554"/>
                  </a:cubicBezTo>
                  <a:cubicBezTo>
                    <a:pt x="1324" y="550"/>
                    <a:pt x="1327" y="547"/>
                    <a:pt x="1323" y="549"/>
                  </a:cubicBezTo>
                  <a:cubicBezTo>
                    <a:pt x="1319" y="551"/>
                    <a:pt x="1319" y="557"/>
                    <a:pt x="1316" y="557"/>
                  </a:cubicBezTo>
                  <a:cubicBezTo>
                    <a:pt x="1313" y="558"/>
                    <a:pt x="1314" y="548"/>
                    <a:pt x="1315" y="546"/>
                  </a:cubicBezTo>
                  <a:cubicBezTo>
                    <a:pt x="1316" y="543"/>
                    <a:pt x="1309" y="546"/>
                    <a:pt x="1302" y="545"/>
                  </a:cubicBezTo>
                  <a:cubicBezTo>
                    <a:pt x="1295" y="545"/>
                    <a:pt x="1297" y="540"/>
                    <a:pt x="1302" y="537"/>
                  </a:cubicBezTo>
                  <a:cubicBezTo>
                    <a:pt x="1308" y="534"/>
                    <a:pt x="1307" y="531"/>
                    <a:pt x="1310" y="530"/>
                  </a:cubicBezTo>
                  <a:cubicBezTo>
                    <a:pt x="1313" y="529"/>
                    <a:pt x="1320" y="524"/>
                    <a:pt x="1324" y="522"/>
                  </a:cubicBezTo>
                  <a:cubicBezTo>
                    <a:pt x="1329" y="519"/>
                    <a:pt x="1330" y="516"/>
                    <a:pt x="1331" y="513"/>
                  </a:cubicBezTo>
                  <a:cubicBezTo>
                    <a:pt x="1332" y="511"/>
                    <a:pt x="1340" y="507"/>
                    <a:pt x="1347" y="501"/>
                  </a:cubicBezTo>
                  <a:cubicBezTo>
                    <a:pt x="1354" y="495"/>
                    <a:pt x="1357" y="492"/>
                    <a:pt x="1359" y="489"/>
                  </a:cubicBezTo>
                  <a:cubicBezTo>
                    <a:pt x="1361" y="485"/>
                    <a:pt x="1371" y="481"/>
                    <a:pt x="1372" y="478"/>
                  </a:cubicBezTo>
                  <a:cubicBezTo>
                    <a:pt x="1372" y="475"/>
                    <a:pt x="1384" y="469"/>
                    <a:pt x="1393" y="467"/>
                  </a:cubicBezTo>
                  <a:cubicBezTo>
                    <a:pt x="1401" y="465"/>
                    <a:pt x="1415" y="468"/>
                    <a:pt x="1417" y="470"/>
                  </a:cubicBezTo>
                  <a:cubicBezTo>
                    <a:pt x="1420" y="473"/>
                    <a:pt x="1422" y="472"/>
                    <a:pt x="1423" y="470"/>
                  </a:cubicBezTo>
                  <a:cubicBezTo>
                    <a:pt x="1425" y="468"/>
                    <a:pt x="1428" y="469"/>
                    <a:pt x="1434" y="470"/>
                  </a:cubicBezTo>
                  <a:cubicBezTo>
                    <a:pt x="1439" y="470"/>
                    <a:pt x="1441" y="467"/>
                    <a:pt x="1444" y="468"/>
                  </a:cubicBezTo>
                  <a:cubicBezTo>
                    <a:pt x="1448" y="469"/>
                    <a:pt x="1451" y="470"/>
                    <a:pt x="1454" y="466"/>
                  </a:cubicBezTo>
                  <a:cubicBezTo>
                    <a:pt x="1456" y="461"/>
                    <a:pt x="1467" y="462"/>
                    <a:pt x="1470" y="464"/>
                  </a:cubicBezTo>
                  <a:cubicBezTo>
                    <a:pt x="1472" y="466"/>
                    <a:pt x="1474" y="468"/>
                    <a:pt x="1478" y="465"/>
                  </a:cubicBezTo>
                  <a:cubicBezTo>
                    <a:pt x="1482" y="463"/>
                    <a:pt x="1482" y="469"/>
                    <a:pt x="1486" y="469"/>
                  </a:cubicBezTo>
                  <a:cubicBezTo>
                    <a:pt x="1490" y="470"/>
                    <a:pt x="1487" y="473"/>
                    <a:pt x="1484" y="473"/>
                  </a:cubicBezTo>
                  <a:cubicBezTo>
                    <a:pt x="1481" y="473"/>
                    <a:pt x="1476" y="475"/>
                    <a:pt x="1480" y="477"/>
                  </a:cubicBezTo>
                  <a:cubicBezTo>
                    <a:pt x="1484" y="479"/>
                    <a:pt x="1489" y="475"/>
                    <a:pt x="1492" y="475"/>
                  </a:cubicBezTo>
                  <a:cubicBezTo>
                    <a:pt x="1495" y="475"/>
                    <a:pt x="1499" y="476"/>
                    <a:pt x="1503" y="473"/>
                  </a:cubicBezTo>
                  <a:cubicBezTo>
                    <a:pt x="1508" y="470"/>
                    <a:pt x="1509" y="475"/>
                    <a:pt x="1511" y="473"/>
                  </a:cubicBezTo>
                  <a:cubicBezTo>
                    <a:pt x="1514" y="471"/>
                    <a:pt x="1520" y="470"/>
                    <a:pt x="1523" y="470"/>
                  </a:cubicBezTo>
                  <a:cubicBezTo>
                    <a:pt x="1526" y="470"/>
                    <a:pt x="1524" y="467"/>
                    <a:pt x="1519" y="467"/>
                  </a:cubicBezTo>
                  <a:cubicBezTo>
                    <a:pt x="1514" y="467"/>
                    <a:pt x="1514" y="464"/>
                    <a:pt x="1518" y="457"/>
                  </a:cubicBezTo>
                  <a:cubicBezTo>
                    <a:pt x="1522" y="450"/>
                    <a:pt x="1529" y="447"/>
                    <a:pt x="1534" y="442"/>
                  </a:cubicBezTo>
                  <a:cubicBezTo>
                    <a:pt x="1539" y="438"/>
                    <a:pt x="1543" y="440"/>
                    <a:pt x="1543" y="438"/>
                  </a:cubicBezTo>
                  <a:cubicBezTo>
                    <a:pt x="1543" y="435"/>
                    <a:pt x="1545" y="427"/>
                    <a:pt x="1549" y="427"/>
                  </a:cubicBezTo>
                  <a:cubicBezTo>
                    <a:pt x="1552" y="427"/>
                    <a:pt x="1561" y="429"/>
                    <a:pt x="1567" y="426"/>
                  </a:cubicBezTo>
                  <a:cubicBezTo>
                    <a:pt x="1573" y="422"/>
                    <a:pt x="1572" y="428"/>
                    <a:pt x="1575" y="429"/>
                  </a:cubicBezTo>
                  <a:cubicBezTo>
                    <a:pt x="1577" y="430"/>
                    <a:pt x="1580" y="424"/>
                    <a:pt x="1583" y="426"/>
                  </a:cubicBezTo>
                  <a:cubicBezTo>
                    <a:pt x="1585" y="427"/>
                    <a:pt x="1579" y="431"/>
                    <a:pt x="1577" y="436"/>
                  </a:cubicBezTo>
                  <a:cubicBezTo>
                    <a:pt x="1576" y="441"/>
                    <a:pt x="1581" y="439"/>
                    <a:pt x="1584" y="440"/>
                  </a:cubicBezTo>
                  <a:cubicBezTo>
                    <a:pt x="1586" y="442"/>
                    <a:pt x="1580" y="444"/>
                    <a:pt x="1581" y="445"/>
                  </a:cubicBezTo>
                  <a:cubicBezTo>
                    <a:pt x="1581" y="446"/>
                    <a:pt x="1587" y="446"/>
                    <a:pt x="1594" y="439"/>
                  </a:cubicBezTo>
                  <a:cubicBezTo>
                    <a:pt x="1602" y="432"/>
                    <a:pt x="1608" y="430"/>
                    <a:pt x="1613" y="430"/>
                  </a:cubicBezTo>
                  <a:cubicBezTo>
                    <a:pt x="1618" y="431"/>
                    <a:pt x="1615" y="426"/>
                    <a:pt x="1615" y="419"/>
                  </a:cubicBezTo>
                  <a:cubicBezTo>
                    <a:pt x="1616" y="412"/>
                    <a:pt x="1630" y="410"/>
                    <a:pt x="1635" y="412"/>
                  </a:cubicBezTo>
                  <a:cubicBezTo>
                    <a:pt x="1639" y="414"/>
                    <a:pt x="1639" y="416"/>
                    <a:pt x="1634" y="415"/>
                  </a:cubicBezTo>
                  <a:cubicBezTo>
                    <a:pt x="1630" y="414"/>
                    <a:pt x="1626" y="418"/>
                    <a:pt x="1626" y="424"/>
                  </a:cubicBezTo>
                  <a:cubicBezTo>
                    <a:pt x="1626" y="429"/>
                    <a:pt x="1622" y="431"/>
                    <a:pt x="1624" y="433"/>
                  </a:cubicBezTo>
                  <a:cubicBezTo>
                    <a:pt x="1626" y="435"/>
                    <a:pt x="1621" y="436"/>
                    <a:pt x="1621" y="438"/>
                  </a:cubicBezTo>
                  <a:cubicBezTo>
                    <a:pt x="1621" y="441"/>
                    <a:pt x="1621" y="442"/>
                    <a:pt x="1617" y="443"/>
                  </a:cubicBezTo>
                  <a:cubicBezTo>
                    <a:pt x="1614" y="444"/>
                    <a:pt x="1603" y="446"/>
                    <a:pt x="1603" y="450"/>
                  </a:cubicBezTo>
                  <a:cubicBezTo>
                    <a:pt x="1602" y="454"/>
                    <a:pt x="1596" y="455"/>
                    <a:pt x="1593" y="460"/>
                  </a:cubicBezTo>
                  <a:cubicBezTo>
                    <a:pt x="1591" y="465"/>
                    <a:pt x="1580" y="469"/>
                    <a:pt x="1573" y="479"/>
                  </a:cubicBezTo>
                  <a:cubicBezTo>
                    <a:pt x="1565" y="490"/>
                    <a:pt x="1554" y="490"/>
                    <a:pt x="1554" y="492"/>
                  </a:cubicBezTo>
                  <a:cubicBezTo>
                    <a:pt x="1554" y="494"/>
                    <a:pt x="1546" y="494"/>
                    <a:pt x="1544" y="494"/>
                  </a:cubicBezTo>
                  <a:cubicBezTo>
                    <a:pt x="1541" y="494"/>
                    <a:pt x="1546" y="501"/>
                    <a:pt x="1540" y="508"/>
                  </a:cubicBezTo>
                  <a:cubicBezTo>
                    <a:pt x="1533" y="515"/>
                    <a:pt x="1529" y="524"/>
                    <a:pt x="1529" y="534"/>
                  </a:cubicBezTo>
                  <a:cubicBezTo>
                    <a:pt x="1530" y="543"/>
                    <a:pt x="1533" y="570"/>
                    <a:pt x="1536" y="575"/>
                  </a:cubicBezTo>
                  <a:cubicBezTo>
                    <a:pt x="1538" y="580"/>
                    <a:pt x="1537" y="592"/>
                    <a:pt x="1539" y="594"/>
                  </a:cubicBezTo>
                  <a:cubicBezTo>
                    <a:pt x="1541" y="597"/>
                    <a:pt x="1541" y="601"/>
                    <a:pt x="1542" y="603"/>
                  </a:cubicBezTo>
                  <a:cubicBezTo>
                    <a:pt x="1544" y="604"/>
                    <a:pt x="1550" y="596"/>
                    <a:pt x="1554" y="592"/>
                  </a:cubicBezTo>
                  <a:cubicBezTo>
                    <a:pt x="1558" y="589"/>
                    <a:pt x="1557" y="588"/>
                    <a:pt x="1560" y="586"/>
                  </a:cubicBezTo>
                  <a:cubicBezTo>
                    <a:pt x="1562" y="584"/>
                    <a:pt x="1561" y="576"/>
                    <a:pt x="1562" y="574"/>
                  </a:cubicBezTo>
                  <a:cubicBezTo>
                    <a:pt x="1563" y="572"/>
                    <a:pt x="1568" y="571"/>
                    <a:pt x="1570" y="569"/>
                  </a:cubicBezTo>
                  <a:cubicBezTo>
                    <a:pt x="1571" y="567"/>
                    <a:pt x="1576" y="568"/>
                    <a:pt x="1578" y="568"/>
                  </a:cubicBezTo>
                  <a:cubicBezTo>
                    <a:pt x="1580" y="567"/>
                    <a:pt x="1578" y="561"/>
                    <a:pt x="1577" y="558"/>
                  </a:cubicBezTo>
                  <a:cubicBezTo>
                    <a:pt x="1576" y="555"/>
                    <a:pt x="1584" y="551"/>
                    <a:pt x="1588" y="548"/>
                  </a:cubicBezTo>
                  <a:cubicBezTo>
                    <a:pt x="1592" y="545"/>
                    <a:pt x="1597" y="550"/>
                    <a:pt x="1601" y="545"/>
                  </a:cubicBezTo>
                  <a:cubicBezTo>
                    <a:pt x="1606" y="541"/>
                    <a:pt x="1601" y="536"/>
                    <a:pt x="1599" y="534"/>
                  </a:cubicBezTo>
                  <a:cubicBezTo>
                    <a:pt x="1598" y="532"/>
                    <a:pt x="1604" y="522"/>
                    <a:pt x="1607" y="521"/>
                  </a:cubicBezTo>
                  <a:cubicBezTo>
                    <a:pt x="1611" y="520"/>
                    <a:pt x="1613" y="523"/>
                    <a:pt x="1616" y="520"/>
                  </a:cubicBezTo>
                  <a:cubicBezTo>
                    <a:pt x="1619" y="517"/>
                    <a:pt x="1613" y="512"/>
                    <a:pt x="1611" y="513"/>
                  </a:cubicBezTo>
                  <a:cubicBezTo>
                    <a:pt x="1608" y="513"/>
                    <a:pt x="1608" y="504"/>
                    <a:pt x="1613" y="500"/>
                  </a:cubicBezTo>
                  <a:cubicBezTo>
                    <a:pt x="1619" y="496"/>
                    <a:pt x="1616" y="495"/>
                    <a:pt x="1613" y="494"/>
                  </a:cubicBezTo>
                  <a:cubicBezTo>
                    <a:pt x="1609" y="493"/>
                    <a:pt x="1608" y="494"/>
                    <a:pt x="1606" y="494"/>
                  </a:cubicBezTo>
                  <a:cubicBezTo>
                    <a:pt x="1603" y="495"/>
                    <a:pt x="1600" y="489"/>
                    <a:pt x="1604" y="483"/>
                  </a:cubicBezTo>
                  <a:cubicBezTo>
                    <a:pt x="1609" y="477"/>
                    <a:pt x="1613" y="478"/>
                    <a:pt x="1614" y="473"/>
                  </a:cubicBezTo>
                  <a:cubicBezTo>
                    <a:pt x="1615" y="468"/>
                    <a:pt x="1621" y="461"/>
                    <a:pt x="1622" y="459"/>
                  </a:cubicBezTo>
                  <a:cubicBezTo>
                    <a:pt x="1624" y="456"/>
                    <a:pt x="1630" y="459"/>
                    <a:pt x="1632" y="458"/>
                  </a:cubicBezTo>
                  <a:cubicBezTo>
                    <a:pt x="1634" y="458"/>
                    <a:pt x="1634" y="463"/>
                    <a:pt x="1636" y="460"/>
                  </a:cubicBezTo>
                  <a:cubicBezTo>
                    <a:pt x="1639" y="458"/>
                    <a:pt x="1644" y="449"/>
                    <a:pt x="1648" y="449"/>
                  </a:cubicBezTo>
                  <a:cubicBezTo>
                    <a:pt x="1652" y="449"/>
                    <a:pt x="1649" y="455"/>
                    <a:pt x="1650" y="459"/>
                  </a:cubicBezTo>
                  <a:cubicBezTo>
                    <a:pt x="1651" y="463"/>
                    <a:pt x="1653" y="458"/>
                    <a:pt x="1661" y="453"/>
                  </a:cubicBezTo>
                  <a:cubicBezTo>
                    <a:pt x="1668" y="448"/>
                    <a:pt x="1684" y="449"/>
                    <a:pt x="1689" y="451"/>
                  </a:cubicBezTo>
                  <a:cubicBezTo>
                    <a:pt x="1694" y="453"/>
                    <a:pt x="1694" y="459"/>
                    <a:pt x="1697" y="458"/>
                  </a:cubicBezTo>
                  <a:cubicBezTo>
                    <a:pt x="1701" y="457"/>
                    <a:pt x="1698" y="453"/>
                    <a:pt x="1702" y="451"/>
                  </a:cubicBezTo>
                  <a:cubicBezTo>
                    <a:pt x="1706" y="450"/>
                    <a:pt x="1713" y="446"/>
                    <a:pt x="1718" y="442"/>
                  </a:cubicBezTo>
                  <a:cubicBezTo>
                    <a:pt x="1723" y="438"/>
                    <a:pt x="1722" y="441"/>
                    <a:pt x="1725" y="438"/>
                  </a:cubicBezTo>
                  <a:cubicBezTo>
                    <a:pt x="1728" y="434"/>
                    <a:pt x="1730" y="436"/>
                    <a:pt x="1731" y="433"/>
                  </a:cubicBezTo>
                  <a:cubicBezTo>
                    <a:pt x="1732" y="431"/>
                    <a:pt x="1740" y="427"/>
                    <a:pt x="1750" y="425"/>
                  </a:cubicBezTo>
                  <a:cubicBezTo>
                    <a:pt x="1761" y="423"/>
                    <a:pt x="1774" y="416"/>
                    <a:pt x="1774" y="413"/>
                  </a:cubicBezTo>
                  <a:cubicBezTo>
                    <a:pt x="1773" y="411"/>
                    <a:pt x="1778" y="410"/>
                    <a:pt x="1778" y="412"/>
                  </a:cubicBezTo>
                  <a:cubicBezTo>
                    <a:pt x="1779" y="415"/>
                    <a:pt x="1783" y="414"/>
                    <a:pt x="1788" y="415"/>
                  </a:cubicBezTo>
                  <a:cubicBezTo>
                    <a:pt x="1794" y="416"/>
                    <a:pt x="1796" y="418"/>
                    <a:pt x="1801" y="414"/>
                  </a:cubicBezTo>
                  <a:cubicBezTo>
                    <a:pt x="1805" y="410"/>
                    <a:pt x="1800" y="408"/>
                    <a:pt x="1800" y="405"/>
                  </a:cubicBezTo>
                  <a:cubicBezTo>
                    <a:pt x="1800" y="401"/>
                    <a:pt x="1793" y="398"/>
                    <a:pt x="1794" y="394"/>
                  </a:cubicBezTo>
                  <a:cubicBezTo>
                    <a:pt x="1795" y="391"/>
                    <a:pt x="1788" y="382"/>
                    <a:pt x="1786" y="383"/>
                  </a:cubicBezTo>
                  <a:cubicBezTo>
                    <a:pt x="1784" y="385"/>
                    <a:pt x="1779" y="382"/>
                    <a:pt x="1779" y="379"/>
                  </a:cubicBezTo>
                  <a:cubicBezTo>
                    <a:pt x="1779" y="377"/>
                    <a:pt x="1779" y="373"/>
                    <a:pt x="1776" y="375"/>
                  </a:cubicBezTo>
                  <a:cubicBezTo>
                    <a:pt x="1773" y="377"/>
                    <a:pt x="1767" y="376"/>
                    <a:pt x="1766" y="373"/>
                  </a:cubicBezTo>
                  <a:cubicBezTo>
                    <a:pt x="1765" y="370"/>
                    <a:pt x="1773" y="368"/>
                    <a:pt x="1778" y="370"/>
                  </a:cubicBezTo>
                  <a:cubicBezTo>
                    <a:pt x="1783" y="372"/>
                    <a:pt x="1781" y="374"/>
                    <a:pt x="1784" y="376"/>
                  </a:cubicBezTo>
                  <a:cubicBezTo>
                    <a:pt x="1786" y="377"/>
                    <a:pt x="1793" y="377"/>
                    <a:pt x="1796" y="375"/>
                  </a:cubicBezTo>
                  <a:cubicBezTo>
                    <a:pt x="1800" y="373"/>
                    <a:pt x="1810" y="370"/>
                    <a:pt x="1811" y="367"/>
                  </a:cubicBezTo>
                  <a:cubicBezTo>
                    <a:pt x="1813" y="364"/>
                    <a:pt x="1811" y="363"/>
                    <a:pt x="1815" y="361"/>
                  </a:cubicBezTo>
                  <a:cubicBezTo>
                    <a:pt x="1818" y="360"/>
                    <a:pt x="1815" y="356"/>
                    <a:pt x="1813" y="355"/>
                  </a:cubicBezTo>
                  <a:cubicBezTo>
                    <a:pt x="1810" y="353"/>
                    <a:pt x="1810" y="349"/>
                    <a:pt x="1813" y="349"/>
                  </a:cubicBezTo>
                  <a:cubicBezTo>
                    <a:pt x="1816" y="349"/>
                    <a:pt x="1816" y="346"/>
                    <a:pt x="1818" y="346"/>
                  </a:cubicBezTo>
                  <a:cubicBezTo>
                    <a:pt x="1820" y="345"/>
                    <a:pt x="1820" y="347"/>
                    <a:pt x="1824" y="345"/>
                  </a:cubicBezTo>
                  <a:cubicBezTo>
                    <a:pt x="1827" y="343"/>
                    <a:pt x="1824" y="348"/>
                    <a:pt x="1822" y="351"/>
                  </a:cubicBezTo>
                  <a:cubicBezTo>
                    <a:pt x="1820" y="354"/>
                    <a:pt x="1826" y="357"/>
                    <a:pt x="1826" y="359"/>
                  </a:cubicBezTo>
                  <a:cubicBezTo>
                    <a:pt x="1827" y="361"/>
                    <a:pt x="1834" y="361"/>
                    <a:pt x="1838" y="359"/>
                  </a:cubicBezTo>
                  <a:cubicBezTo>
                    <a:pt x="1842" y="357"/>
                    <a:pt x="1855" y="362"/>
                    <a:pt x="1855" y="365"/>
                  </a:cubicBezTo>
                  <a:cubicBezTo>
                    <a:pt x="1856" y="368"/>
                    <a:pt x="1858" y="372"/>
                    <a:pt x="1863" y="375"/>
                  </a:cubicBezTo>
                  <a:cubicBezTo>
                    <a:pt x="1869" y="377"/>
                    <a:pt x="1874" y="376"/>
                    <a:pt x="1875" y="379"/>
                  </a:cubicBezTo>
                  <a:cubicBezTo>
                    <a:pt x="1876" y="381"/>
                    <a:pt x="1878" y="383"/>
                    <a:pt x="1881" y="382"/>
                  </a:cubicBezTo>
                  <a:cubicBezTo>
                    <a:pt x="1884" y="381"/>
                    <a:pt x="1885" y="385"/>
                    <a:pt x="1887" y="383"/>
                  </a:cubicBezTo>
                  <a:cubicBezTo>
                    <a:pt x="1890" y="381"/>
                    <a:pt x="1891" y="384"/>
                    <a:pt x="1894" y="381"/>
                  </a:cubicBezTo>
                  <a:cubicBezTo>
                    <a:pt x="1896" y="379"/>
                    <a:pt x="1887" y="377"/>
                    <a:pt x="1889" y="375"/>
                  </a:cubicBezTo>
                  <a:cubicBezTo>
                    <a:pt x="1890" y="373"/>
                    <a:pt x="1892" y="377"/>
                    <a:pt x="1894" y="376"/>
                  </a:cubicBezTo>
                  <a:cubicBezTo>
                    <a:pt x="1897" y="376"/>
                    <a:pt x="1893" y="371"/>
                    <a:pt x="1895" y="371"/>
                  </a:cubicBezTo>
                  <a:cubicBezTo>
                    <a:pt x="1897" y="370"/>
                    <a:pt x="1896" y="360"/>
                    <a:pt x="1894" y="360"/>
                  </a:cubicBezTo>
                  <a:cubicBezTo>
                    <a:pt x="1892" y="359"/>
                    <a:pt x="1893" y="356"/>
                    <a:pt x="1897" y="358"/>
                  </a:cubicBezTo>
                  <a:cubicBezTo>
                    <a:pt x="1901" y="361"/>
                    <a:pt x="1907" y="361"/>
                    <a:pt x="1910" y="361"/>
                  </a:cubicBezTo>
                  <a:cubicBezTo>
                    <a:pt x="1913" y="361"/>
                    <a:pt x="1910" y="358"/>
                    <a:pt x="1907" y="358"/>
                  </a:cubicBezTo>
                  <a:cubicBezTo>
                    <a:pt x="1904" y="357"/>
                    <a:pt x="1908" y="355"/>
                    <a:pt x="1910" y="357"/>
                  </a:cubicBezTo>
                  <a:cubicBezTo>
                    <a:pt x="1912" y="359"/>
                    <a:pt x="1915" y="360"/>
                    <a:pt x="1916" y="358"/>
                  </a:cubicBezTo>
                  <a:cubicBezTo>
                    <a:pt x="1916" y="356"/>
                    <a:pt x="1918" y="351"/>
                    <a:pt x="1922" y="351"/>
                  </a:cubicBezTo>
                  <a:cubicBezTo>
                    <a:pt x="1925" y="352"/>
                    <a:pt x="1926" y="350"/>
                    <a:pt x="1923" y="348"/>
                  </a:cubicBezTo>
                  <a:close/>
                  <a:moveTo>
                    <a:pt x="993" y="567"/>
                  </a:moveTo>
                  <a:cubicBezTo>
                    <a:pt x="984" y="576"/>
                    <a:pt x="965" y="578"/>
                    <a:pt x="965" y="585"/>
                  </a:cubicBezTo>
                  <a:cubicBezTo>
                    <a:pt x="965" y="592"/>
                    <a:pt x="942" y="595"/>
                    <a:pt x="940" y="592"/>
                  </a:cubicBezTo>
                  <a:cubicBezTo>
                    <a:pt x="938" y="589"/>
                    <a:pt x="957" y="589"/>
                    <a:pt x="961" y="579"/>
                  </a:cubicBezTo>
                  <a:cubicBezTo>
                    <a:pt x="966" y="569"/>
                    <a:pt x="983" y="563"/>
                    <a:pt x="991" y="550"/>
                  </a:cubicBezTo>
                  <a:cubicBezTo>
                    <a:pt x="997" y="541"/>
                    <a:pt x="1002" y="526"/>
                    <a:pt x="1006" y="527"/>
                  </a:cubicBezTo>
                  <a:cubicBezTo>
                    <a:pt x="1009" y="528"/>
                    <a:pt x="1003" y="559"/>
                    <a:pt x="993" y="567"/>
                  </a:cubicBezTo>
                  <a:close/>
                  <a:moveTo>
                    <a:pt x="385" y="202"/>
                  </a:moveTo>
                  <a:cubicBezTo>
                    <a:pt x="385" y="206"/>
                    <a:pt x="383" y="208"/>
                    <a:pt x="377" y="208"/>
                  </a:cubicBezTo>
                  <a:cubicBezTo>
                    <a:pt x="370" y="208"/>
                    <a:pt x="380" y="212"/>
                    <a:pt x="380" y="216"/>
                  </a:cubicBezTo>
                  <a:cubicBezTo>
                    <a:pt x="381" y="219"/>
                    <a:pt x="374" y="217"/>
                    <a:pt x="374" y="222"/>
                  </a:cubicBezTo>
                  <a:cubicBezTo>
                    <a:pt x="373" y="228"/>
                    <a:pt x="361" y="222"/>
                    <a:pt x="360" y="230"/>
                  </a:cubicBezTo>
                  <a:cubicBezTo>
                    <a:pt x="358" y="237"/>
                    <a:pt x="366" y="236"/>
                    <a:pt x="371" y="236"/>
                  </a:cubicBezTo>
                  <a:cubicBezTo>
                    <a:pt x="376" y="237"/>
                    <a:pt x="369" y="242"/>
                    <a:pt x="373" y="245"/>
                  </a:cubicBezTo>
                  <a:cubicBezTo>
                    <a:pt x="377" y="248"/>
                    <a:pt x="380" y="247"/>
                    <a:pt x="377" y="241"/>
                  </a:cubicBezTo>
                  <a:cubicBezTo>
                    <a:pt x="375" y="235"/>
                    <a:pt x="391" y="243"/>
                    <a:pt x="386" y="247"/>
                  </a:cubicBezTo>
                  <a:cubicBezTo>
                    <a:pt x="381" y="252"/>
                    <a:pt x="394" y="255"/>
                    <a:pt x="401" y="255"/>
                  </a:cubicBezTo>
                  <a:cubicBezTo>
                    <a:pt x="407" y="256"/>
                    <a:pt x="429" y="260"/>
                    <a:pt x="430" y="255"/>
                  </a:cubicBezTo>
                  <a:cubicBezTo>
                    <a:pt x="430" y="252"/>
                    <a:pt x="422" y="249"/>
                    <a:pt x="415" y="242"/>
                  </a:cubicBezTo>
                  <a:cubicBezTo>
                    <a:pt x="408" y="234"/>
                    <a:pt x="403" y="222"/>
                    <a:pt x="411" y="217"/>
                  </a:cubicBezTo>
                  <a:cubicBezTo>
                    <a:pt x="419" y="212"/>
                    <a:pt x="412" y="210"/>
                    <a:pt x="420" y="204"/>
                  </a:cubicBezTo>
                  <a:cubicBezTo>
                    <a:pt x="428" y="199"/>
                    <a:pt x="423" y="193"/>
                    <a:pt x="430" y="193"/>
                  </a:cubicBezTo>
                  <a:cubicBezTo>
                    <a:pt x="436" y="192"/>
                    <a:pt x="429" y="186"/>
                    <a:pt x="436" y="185"/>
                  </a:cubicBezTo>
                  <a:cubicBezTo>
                    <a:pt x="442" y="184"/>
                    <a:pt x="444" y="177"/>
                    <a:pt x="443" y="174"/>
                  </a:cubicBezTo>
                  <a:cubicBezTo>
                    <a:pt x="442" y="171"/>
                    <a:pt x="450" y="174"/>
                    <a:pt x="453" y="170"/>
                  </a:cubicBezTo>
                  <a:cubicBezTo>
                    <a:pt x="457" y="166"/>
                    <a:pt x="466" y="169"/>
                    <a:pt x="468" y="163"/>
                  </a:cubicBezTo>
                  <a:cubicBezTo>
                    <a:pt x="471" y="158"/>
                    <a:pt x="509" y="145"/>
                    <a:pt x="531" y="140"/>
                  </a:cubicBezTo>
                  <a:cubicBezTo>
                    <a:pt x="553" y="135"/>
                    <a:pt x="568" y="126"/>
                    <a:pt x="560" y="120"/>
                  </a:cubicBezTo>
                  <a:cubicBezTo>
                    <a:pt x="552" y="114"/>
                    <a:pt x="531" y="122"/>
                    <a:pt x="525" y="126"/>
                  </a:cubicBezTo>
                  <a:cubicBezTo>
                    <a:pt x="520" y="131"/>
                    <a:pt x="512" y="128"/>
                    <a:pt x="507" y="131"/>
                  </a:cubicBezTo>
                  <a:cubicBezTo>
                    <a:pt x="502" y="134"/>
                    <a:pt x="490" y="136"/>
                    <a:pt x="485" y="133"/>
                  </a:cubicBezTo>
                  <a:cubicBezTo>
                    <a:pt x="479" y="129"/>
                    <a:pt x="472" y="137"/>
                    <a:pt x="468" y="137"/>
                  </a:cubicBezTo>
                  <a:cubicBezTo>
                    <a:pt x="464" y="136"/>
                    <a:pt x="459" y="141"/>
                    <a:pt x="454" y="141"/>
                  </a:cubicBezTo>
                  <a:cubicBezTo>
                    <a:pt x="449" y="140"/>
                    <a:pt x="440" y="144"/>
                    <a:pt x="439" y="147"/>
                  </a:cubicBezTo>
                  <a:cubicBezTo>
                    <a:pt x="439" y="150"/>
                    <a:pt x="431" y="149"/>
                    <a:pt x="431" y="152"/>
                  </a:cubicBezTo>
                  <a:cubicBezTo>
                    <a:pt x="431" y="156"/>
                    <a:pt x="424" y="159"/>
                    <a:pt x="421" y="156"/>
                  </a:cubicBezTo>
                  <a:cubicBezTo>
                    <a:pt x="418" y="153"/>
                    <a:pt x="414" y="159"/>
                    <a:pt x="418" y="163"/>
                  </a:cubicBezTo>
                  <a:cubicBezTo>
                    <a:pt x="423" y="168"/>
                    <a:pt x="410" y="168"/>
                    <a:pt x="412" y="171"/>
                  </a:cubicBezTo>
                  <a:cubicBezTo>
                    <a:pt x="414" y="173"/>
                    <a:pt x="407" y="175"/>
                    <a:pt x="409" y="178"/>
                  </a:cubicBezTo>
                  <a:cubicBezTo>
                    <a:pt x="410" y="181"/>
                    <a:pt x="404" y="182"/>
                    <a:pt x="399" y="183"/>
                  </a:cubicBezTo>
                  <a:cubicBezTo>
                    <a:pt x="394" y="184"/>
                    <a:pt x="391" y="191"/>
                    <a:pt x="398" y="191"/>
                  </a:cubicBezTo>
                  <a:cubicBezTo>
                    <a:pt x="404" y="191"/>
                    <a:pt x="394" y="192"/>
                    <a:pt x="395" y="197"/>
                  </a:cubicBezTo>
                  <a:cubicBezTo>
                    <a:pt x="395" y="202"/>
                    <a:pt x="384" y="199"/>
                    <a:pt x="385" y="202"/>
                  </a:cubicBezTo>
                  <a:close/>
                  <a:moveTo>
                    <a:pt x="430" y="29"/>
                  </a:moveTo>
                  <a:cubicBezTo>
                    <a:pt x="431" y="32"/>
                    <a:pt x="429" y="32"/>
                    <a:pt x="422" y="32"/>
                  </a:cubicBezTo>
                  <a:cubicBezTo>
                    <a:pt x="415" y="32"/>
                    <a:pt x="412" y="36"/>
                    <a:pt x="415" y="39"/>
                  </a:cubicBezTo>
                  <a:cubicBezTo>
                    <a:pt x="419" y="42"/>
                    <a:pt x="437" y="41"/>
                    <a:pt x="440" y="37"/>
                  </a:cubicBezTo>
                  <a:cubicBezTo>
                    <a:pt x="443" y="33"/>
                    <a:pt x="451" y="36"/>
                    <a:pt x="452" y="32"/>
                  </a:cubicBezTo>
                  <a:cubicBezTo>
                    <a:pt x="453" y="28"/>
                    <a:pt x="429" y="26"/>
                    <a:pt x="430" y="29"/>
                  </a:cubicBezTo>
                  <a:close/>
                  <a:moveTo>
                    <a:pt x="387" y="33"/>
                  </a:moveTo>
                  <a:cubicBezTo>
                    <a:pt x="387" y="28"/>
                    <a:pt x="370" y="34"/>
                    <a:pt x="373" y="35"/>
                  </a:cubicBezTo>
                  <a:cubicBezTo>
                    <a:pt x="376" y="36"/>
                    <a:pt x="387" y="39"/>
                    <a:pt x="387" y="33"/>
                  </a:cubicBezTo>
                  <a:close/>
                  <a:moveTo>
                    <a:pt x="429" y="11"/>
                  </a:moveTo>
                  <a:cubicBezTo>
                    <a:pt x="437" y="11"/>
                    <a:pt x="434" y="6"/>
                    <a:pt x="440" y="7"/>
                  </a:cubicBezTo>
                  <a:cubicBezTo>
                    <a:pt x="445" y="7"/>
                    <a:pt x="452" y="7"/>
                    <a:pt x="449" y="4"/>
                  </a:cubicBezTo>
                  <a:cubicBezTo>
                    <a:pt x="447" y="0"/>
                    <a:pt x="427" y="2"/>
                    <a:pt x="429" y="4"/>
                  </a:cubicBezTo>
                  <a:cubicBezTo>
                    <a:pt x="431" y="7"/>
                    <a:pt x="414" y="6"/>
                    <a:pt x="414" y="7"/>
                  </a:cubicBezTo>
                  <a:cubicBezTo>
                    <a:pt x="415" y="9"/>
                    <a:pt x="421" y="11"/>
                    <a:pt x="429" y="11"/>
                  </a:cubicBezTo>
                  <a:close/>
                  <a:moveTo>
                    <a:pt x="487" y="23"/>
                  </a:moveTo>
                  <a:cubicBezTo>
                    <a:pt x="490" y="20"/>
                    <a:pt x="483" y="20"/>
                    <a:pt x="482" y="17"/>
                  </a:cubicBezTo>
                  <a:cubicBezTo>
                    <a:pt x="482" y="14"/>
                    <a:pt x="463" y="13"/>
                    <a:pt x="464" y="16"/>
                  </a:cubicBezTo>
                  <a:cubicBezTo>
                    <a:pt x="465" y="20"/>
                    <a:pt x="451" y="23"/>
                    <a:pt x="455" y="27"/>
                  </a:cubicBezTo>
                  <a:cubicBezTo>
                    <a:pt x="463" y="33"/>
                    <a:pt x="485" y="26"/>
                    <a:pt x="487" y="23"/>
                  </a:cubicBezTo>
                  <a:close/>
                  <a:moveTo>
                    <a:pt x="434" y="17"/>
                  </a:moveTo>
                  <a:cubicBezTo>
                    <a:pt x="435" y="10"/>
                    <a:pt x="424" y="16"/>
                    <a:pt x="415" y="12"/>
                  </a:cubicBezTo>
                  <a:cubicBezTo>
                    <a:pt x="406" y="9"/>
                    <a:pt x="401" y="9"/>
                    <a:pt x="407" y="14"/>
                  </a:cubicBezTo>
                  <a:cubicBezTo>
                    <a:pt x="410" y="16"/>
                    <a:pt x="392" y="18"/>
                    <a:pt x="395" y="21"/>
                  </a:cubicBezTo>
                  <a:cubicBezTo>
                    <a:pt x="401" y="27"/>
                    <a:pt x="433" y="24"/>
                    <a:pt x="434" y="1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163" name="Freeform 158"/>
            <p:cNvSpPr>
              <a:spLocks/>
            </p:cNvSpPr>
            <p:nvPr/>
          </p:nvSpPr>
          <p:spPr bwMode="auto">
            <a:xfrm>
              <a:off x="4622800" y="3133725"/>
              <a:ext cx="395288" cy="415925"/>
            </a:xfrm>
            <a:custGeom>
              <a:avLst/>
              <a:gdLst/>
              <a:ahLst/>
              <a:cxnLst>
                <a:cxn ang="0">
                  <a:pos x="184" y="102"/>
                </a:cxn>
                <a:cxn ang="0">
                  <a:pos x="184" y="95"/>
                </a:cxn>
                <a:cxn ang="0">
                  <a:pos x="181" y="91"/>
                </a:cxn>
                <a:cxn ang="0">
                  <a:pos x="186" y="81"/>
                </a:cxn>
                <a:cxn ang="0">
                  <a:pos x="189" y="71"/>
                </a:cxn>
                <a:cxn ang="0">
                  <a:pos x="194" y="54"/>
                </a:cxn>
                <a:cxn ang="0">
                  <a:pos x="203" y="44"/>
                </a:cxn>
                <a:cxn ang="0">
                  <a:pos x="203" y="33"/>
                </a:cxn>
                <a:cxn ang="0">
                  <a:pos x="204" y="23"/>
                </a:cxn>
                <a:cxn ang="0">
                  <a:pos x="185" y="13"/>
                </a:cxn>
                <a:cxn ang="0">
                  <a:pos x="172" y="13"/>
                </a:cxn>
                <a:cxn ang="0">
                  <a:pos x="164" y="4"/>
                </a:cxn>
                <a:cxn ang="0">
                  <a:pos x="156" y="6"/>
                </a:cxn>
                <a:cxn ang="0">
                  <a:pos x="134" y="6"/>
                </a:cxn>
                <a:cxn ang="0">
                  <a:pos x="114" y="9"/>
                </a:cxn>
                <a:cxn ang="0">
                  <a:pos x="89" y="13"/>
                </a:cxn>
                <a:cxn ang="0">
                  <a:pos x="68" y="16"/>
                </a:cxn>
                <a:cxn ang="0">
                  <a:pos x="66" y="35"/>
                </a:cxn>
                <a:cxn ang="0">
                  <a:pos x="53" y="71"/>
                </a:cxn>
                <a:cxn ang="0">
                  <a:pos x="43" y="102"/>
                </a:cxn>
                <a:cxn ang="0">
                  <a:pos x="32" y="117"/>
                </a:cxn>
                <a:cxn ang="0">
                  <a:pos x="18" y="117"/>
                </a:cxn>
                <a:cxn ang="0">
                  <a:pos x="0" y="121"/>
                </a:cxn>
                <a:cxn ang="0">
                  <a:pos x="4" y="135"/>
                </a:cxn>
                <a:cxn ang="0">
                  <a:pos x="47" y="132"/>
                </a:cxn>
                <a:cxn ang="0">
                  <a:pos x="53" y="150"/>
                </a:cxn>
                <a:cxn ang="0">
                  <a:pos x="76" y="155"/>
                </a:cxn>
                <a:cxn ang="0">
                  <a:pos x="89" y="145"/>
                </a:cxn>
                <a:cxn ang="0">
                  <a:pos x="102" y="149"/>
                </a:cxn>
                <a:cxn ang="0">
                  <a:pos x="103" y="174"/>
                </a:cxn>
                <a:cxn ang="0">
                  <a:pos x="108" y="192"/>
                </a:cxn>
                <a:cxn ang="0">
                  <a:pos x="124" y="188"/>
                </a:cxn>
                <a:cxn ang="0">
                  <a:pos x="130" y="191"/>
                </a:cxn>
                <a:cxn ang="0">
                  <a:pos x="140" y="193"/>
                </a:cxn>
                <a:cxn ang="0">
                  <a:pos x="153" y="201"/>
                </a:cxn>
                <a:cxn ang="0">
                  <a:pos x="162" y="198"/>
                </a:cxn>
                <a:cxn ang="0">
                  <a:pos x="177" y="206"/>
                </a:cxn>
                <a:cxn ang="0">
                  <a:pos x="189" y="216"/>
                </a:cxn>
                <a:cxn ang="0">
                  <a:pos x="190" y="203"/>
                </a:cxn>
                <a:cxn ang="0">
                  <a:pos x="175" y="196"/>
                </a:cxn>
                <a:cxn ang="0">
                  <a:pos x="178" y="173"/>
                </a:cxn>
                <a:cxn ang="0">
                  <a:pos x="182" y="160"/>
                </a:cxn>
                <a:cxn ang="0">
                  <a:pos x="196" y="157"/>
                </a:cxn>
                <a:cxn ang="0">
                  <a:pos x="189" y="144"/>
                </a:cxn>
              </a:cxnLst>
              <a:rect l="0" t="0" r="r" b="b"/>
              <a:pathLst>
                <a:path w="206" h="218">
                  <a:moveTo>
                    <a:pt x="189" y="144"/>
                  </a:moveTo>
                  <a:cubicBezTo>
                    <a:pt x="183" y="141"/>
                    <a:pt x="181" y="103"/>
                    <a:pt x="184" y="102"/>
                  </a:cubicBezTo>
                  <a:cubicBezTo>
                    <a:pt x="184" y="102"/>
                    <a:pt x="185" y="102"/>
                    <a:pt x="185" y="103"/>
                  </a:cubicBezTo>
                  <a:cubicBezTo>
                    <a:pt x="184" y="95"/>
                    <a:pt x="184" y="95"/>
                    <a:pt x="184" y="95"/>
                  </a:cubicBezTo>
                  <a:cubicBezTo>
                    <a:pt x="184" y="95"/>
                    <a:pt x="184" y="94"/>
                    <a:pt x="184" y="94"/>
                  </a:cubicBezTo>
                  <a:cubicBezTo>
                    <a:pt x="183" y="94"/>
                    <a:pt x="181" y="93"/>
                    <a:pt x="181" y="91"/>
                  </a:cubicBezTo>
                  <a:cubicBezTo>
                    <a:pt x="181" y="88"/>
                    <a:pt x="184" y="88"/>
                    <a:pt x="184" y="88"/>
                  </a:cubicBezTo>
                  <a:cubicBezTo>
                    <a:pt x="184" y="88"/>
                    <a:pt x="183" y="82"/>
                    <a:pt x="186" y="81"/>
                  </a:cubicBezTo>
                  <a:cubicBezTo>
                    <a:pt x="187" y="80"/>
                    <a:pt x="187" y="80"/>
                    <a:pt x="187" y="79"/>
                  </a:cubicBezTo>
                  <a:cubicBezTo>
                    <a:pt x="189" y="78"/>
                    <a:pt x="189" y="74"/>
                    <a:pt x="189" y="71"/>
                  </a:cubicBezTo>
                  <a:cubicBezTo>
                    <a:pt x="189" y="68"/>
                    <a:pt x="190" y="64"/>
                    <a:pt x="191" y="62"/>
                  </a:cubicBezTo>
                  <a:cubicBezTo>
                    <a:pt x="193" y="59"/>
                    <a:pt x="192" y="55"/>
                    <a:pt x="194" y="54"/>
                  </a:cubicBezTo>
                  <a:cubicBezTo>
                    <a:pt x="196" y="52"/>
                    <a:pt x="196" y="48"/>
                    <a:pt x="198" y="47"/>
                  </a:cubicBezTo>
                  <a:cubicBezTo>
                    <a:pt x="201" y="47"/>
                    <a:pt x="203" y="46"/>
                    <a:pt x="203" y="44"/>
                  </a:cubicBezTo>
                  <a:cubicBezTo>
                    <a:pt x="203" y="43"/>
                    <a:pt x="206" y="41"/>
                    <a:pt x="206" y="38"/>
                  </a:cubicBezTo>
                  <a:cubicBezTo>
                    <a:pt x="206" y="36"/>
                    <a:pt x="203" y="36"/>
                    <a:pt x="203" y="33"/>
                  </a:cubicBezTo>
                  <a:cubicBezTo>
                    <a:pt x="203" y="30"/>
                    <a:pt x="204" y="23"/>
                    <a:pt x="204" y="23"/>
                  </a:cubicBezTo>
                  <a:cubicBezTo>
                    <a:pt x="204" y="23"/>
                    <a:pt x="204" y="23"/>
                    <a:pt x="204" y="23"/>
                  </a:cubicBezTo>
                  <a:cubicBezTo>
                    <a:pt x="198" y="18"/>
                    <a:pt x="192" y="13"/>
                    <a:pt x="191" y="12"/>
                  </a:cubicBezTo>
                  <a:cubicBezTo>
                    <a:pt x="189" y="11"/>
                    <a:pt x="185" y="13"/>
                    <a:pt x="185" y="13"/>
                  </a:cubicBezTo>
                  <a:cubicBezTo>
                    <a:pt x="185" y="13"/>
                    <a:pt x="182" y="10"/>
                    <a:pt x="179" y="13"/>
                  </a:cubicBezTo>
                  <a:cubicBezTo>
                    <a:pt x="176" y="15"/>
                    <a:pt x="172" y="13"/>
                    <a:pt x="172" y="13"/>
                  </a:cubicBezTo>
                  <a:cubicBezTo>
                    <a:pt x="172" y="13"/>
                    <a:pt x="168" y="11"/>
                    <a:pt x="167" y="7"/>
                  </a:cubicBezTo>
                  <a:cubicBezTo>
                    <a:pt x="166" y="6"/>
                    <a:pt x="165" y="5"/>
                    <a:pt x="164" y="4"/>
                  </a:cubicBezTo>
                  <a:cubicBezTo>
                    <a:pt x="164" y="5"/>
                    <a:pt x="164" y="5"/>
                    <a:pt x="164" y="5"/>
                  </a:cubicBezTo>
                  <a:cubicBezTo>
                    <a:pt x="156" y="6"/>
                    <a:pt x="156" y="6"/>
                    <a:pt x="156" y="6"/>
                  </a:cubicBezTo>
                  <a:cubicBezTo>
                    <a:pt x="156" y="6"/>
                    <a:pt x="146" y="0"/>
                    <a:pt x="143" y="5"/>
                  </a:cubicBezTo>
                  <a:cubicBezTo>
                    <a:pt x="141" y="9"/>
                    <a:pt x="139" y="6"/>
                    <a:pt x="134" y="6"/>
                  </a:cubicBezTo>
                  <a:cubicBezTo>
                    <a:pt x="130" y="6"/>
                    <a:pt x="125" y="8"/>
                    <a:pt x="123" y="9"/>
                  </a:cubicBezTo>
                  <a:cubicBezTo>
                    <a:pt x="120" y="11"/>
                    <a:pt x="116" y="8"/>
                    <a:pt x="114" y="9"/>
                  </a:cubicBezTo>
                  <a:cubicBezTo>
                    <a:pt x="111" y="11"/>
                    <a:pt x="110" y="17"/>
                    <a:pt x="110" y="17"/>
                  </a:cubicBezTo>
                  <a:cubicBezTo>
                    <a:pt x="89" y="13"/>
                    <a:pt x="89" y="13"/>
                    <a:pt x="89" y="13"/>
                  </a:cubicBezTo>
                  <a:cubicBezTo>
                    <a:pt x="89" y="13"/>
                    <a:pt x="84" y="7"/>
                    <a:pt x="79" y="7"/>
                  </a:cubicBezTo>
                  <a:cubicBezTo>
                    <a:pt x="75" y="7"/>
                    <a:pt x="68" y="16"/>
                    <a:pt x="68" y="16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69" y="28"/>
                    <a:pt x="67" y="33"/>
                    <a:pt x="66" y="35"/>
                  </a:cubicBezTo>
                  <a:cubicBezTo>
                    <a:pt x="64" y="38"/>
                    <a:pt x="62" y="40"/>
                    <a:pt x="62" y="47"/>
                  </a:cubicBezTo>
                  <a:cubicBezTo>
                    <a:pt x="62" y="54"/>
                    <a:pt x="53" y="65"/>
                    <a:pt x="53" y="71"/>
                  </a:cubicBezTo>
                  <a:cubicBezTo>
                    <a:pt x="53" y="76"/>
                    <a:pt x="44" y="80"/>
                    <a:pt x="44" y="83"/>
                  </a:cubicBezTo>
                  <a:cubicBezTo>
                    <a:pt x="44" y="87"/>
                    <a:pt x="43" y="94"/>
                    <a:pt x="43" y="102"/>
                  </a:cubicBezTo>
                  <a:cubicBezTo>
                    <a:pt x="43" y="110"/>
                    <a:pt x="39" y="103"/>
                    <a:pt x="39" y="110"/>
                  </a:cubicBezTo>
                  <a:cubicBezTo>
                    <a:pt x="39" y="117"/>
                    <a:pt x="35" y="113"/>
                    <a:pt x="32" y="117"/>
                  </a:cubicBezTo>
                  <a:cubicBezTo>
                    <a:pt x="28" y="120"/>
                    <a:pt x="27" y="121"/>
                    <a:pt x="27" y="117"/>
                  </a:cubicBezTo>
                  <a:cubicBezTo>
                    <a:pt x="27" y="114"/>
                    <a:pt x="22" y="113"/>
                    <a:pt x="18" y="117"/>
                  </a:cubicBezTo>
                  <a:cubicBezTo>
                    <a:pt x="14" y="120"/>
                    <a:pt x="12" y="117"/>
                    <a:pt x="10" y="116"/>
                  </a:cubicBezTo>
                  <a:cubicBezTo>
                    <a:pt x="9" y="115"/>
                    <a:pt x="4" y="118"/>
                    <a:pt x="0" y="121"/>
                  </a:cubicBezTo>
                  <a:cubicBezTo>
                    <a:pt x="2" y="126"/>
                    <a:pt x="3" y="130"/>
                    <a:pt x="4" y="134"/>
                  </a:cubicBezTo>
                  <a:cubicBezTo>
                    <a:pt x="4" y="134"/>
                    <a:pt x="4" y="135"/>
                    <a:pt x="4" y="135"/>
                  </a:cubicBezTo>
                  <a:cubicBezTo>
                    <a:pt x="6" y="133"/>
                    <a:pt x="9" y="132"/>
                    <a:pt x="10" y="132"/>
                  </a:cubicBezTo>
                  <a:cubicBezTo>
                    <a:pt x="14" y="131"/>
                    <a:pt x="47" y="132"/>
                    <a:pt x="47" y="132"/>
                  </a:cubicBezTo>
                  <a:cubicBezTo>
                    <a:pt x="47" y="132"/>
                    <a:pt x="50" y="137"/>
                    <a:pt x="49" y="141"/>
                  </a:cubicBezTo>
                  <a:cubicBezTo>
                    <a:pt x="48" y="146"/>
                    <a:pt x="51" y="144"/>
                    <a:pt x="53" y="150"/>
                  </a:cubicBezTo>
                  <a:cubicBezTo>
                    <a:pt x="56" y="156"/>
                    <a:pt x="58" y="158"/>
                    <a:pt x="63" y="157"/>
                  </a:cubicBezTo>
                  <a:cubicBezTo>
                    <a:pt x="68" y="155"/>
                    <a:pt x="74" y="154"/>
                    <a:pt x="76" y="155"/>
                  </a:cubicBezTo>
                  <a:cubicBezTo>
                    <a:pt x="78" y="155"/>
                    <a:pt x="77" y="146"/>
                    <a:pt x="80" y="145"/>
                  </a:cubicBezTo>
                  <a:cubicBezTo>
                    <a:pt x="83" y="143"/>
                    <a:pt x="89" y="145"/>
                    <a:pt x="89" y="145"/>
                  </a:cubicBezTo>
                  <a:cubicBezTo>
                    <a:pt x="89" y="145"/>
                    <a:pt x="90" y="147"/>
                    <a:pt x="95" y="147"/>
                  </a:cubicBezTo>
                  <a:cubicBezTo>
                    <a:pt x="100" y="147"/>
                    <a:pt x="102" y="145"/>
                    <a:pt x="102" y="149"/>
                  </a:cubicBezTo>
                  <a:cubicBezTo>
                    <a:pt x="102" y="152"/>
                    <a:pt x="103" y="156"/>
                    <a:pt x="104" y="158"/>
                  </a:cubicBezTo>
                  <a:cubicBezTo>
                    <a:pt x="106" y="159"/>
                    <a:pt x="100" y="172"/>
                    <a:pt x="103" y="174"/>
                  </a:cubicBezTo>
                  <a:cubicBezTo>
                    <a:pt x="105" y="176"/>
                    <a:pt x="109" y="180"/>
                    <a:pt x="108" y="183"/>
                  </a:cubicBezTo>
                  <a:cubicBezTo>
                    <a:pt x="108" y="185"/>
                    <a:pt x="106" y="191"/>
                    <a:pt x="108" y="192"/>
                  </a:cubicBezTo>
                  <a:cubicBezTo>
                    <a:pt x="110" y="192"/>
                    <a:pt x="111" y="189"/>
                    <a:pt x="114" y="189"/>
                  </a:cubicBezTo>
                  <a:cubicBezTo>
                    <a:pt x="118" y="189"/>
                    <a:pt x="121" y="189"/>
                    <a:pt x="124" y="188"/>
                  </a:cubicBezTo>
                  <a:cubicBezTo>
                    <a:pt x="126" y="187"/>
                    <a:pt x="127" y="187"/>
                    <a:pt x="127" y="188"/>
                  </a:cubicBezTo>
                  <a:cubicBezTo>
                    <a:pt x="129" y="189"/>
                    <a:pt x="130" y="191"/>
                    <a:pt x="130" y="191"/>
                  </a:cubicBezTo>
                  <a:cubicBezTo>
                    <a:pt x="130" y="191"/>
                    <a:pt x="131" y="194"/>
                    <a:pt x="133" y="193"/>
                  </a:cubicBezTo>
                  <a:cubicBezTo>
                    <a:pt x="135" y="192"/>
                    <a:pt x="141" y="191"/>
                    <a:pt x="140" y="193"/>
                  </a:cubicBezTo>
                  <a:cubicBezTo>
                    <a:pt x="140" y="195"/>
                    <a:pt x="142" y="199"/>
                    <a:pt x="144" y="198"/>
                  </a:cubicBezTo>
                  <a:cubicBezTo>
                    <a:pt x="146" y="197"/>
                    <a:pt x="151" y="201"/>
                    <a:pt x="153" y="201"/>
                  </a:cubicBezTo>
                  <a:cubicBezTo>
                    <a:pt x="156" y="201"/>
                    <a:pt x="158" y="201"/>
                    <a:pt x="158" y="200"/>
                  </a:cubicBezTo>
                  <a:cubicBezTo>
                    <a:pt x="158" y="198"/>
                    <a:pt x="161" y="196"/>
                    <a:pt x="162" y="198"/>
                  </a:cubicBezTo>
                  <a:cubicBezTo>
                    <a:pt x="163" y="200"/>
                    <a:pt x="166" y="204"/>
                    <a:pt x="168" y="204"/>
                  </a:cubicBezTo>
                  <a:cubicBezTo>
                    <a:pt x="171" y="204"/>
                    <a:pt x="177" y="204"/>
                    <a:pt x="177" y="206"/>
                  </a:cubicBezTo>
                  <a:cubicBezTo>
                    <a:pt x="177" y="208"/>
                    <a:pt x="179" y="214"/>
                    <a:pt x="181" y="216"/>
                  </a:cubicBezTo>
                  <a:cubicBezTo>
                    <a:pt x="184" y="218"/>
                    <a:pt x="189" y="216"/>
                    <a:pt x="189" y="216"/>
                  </a:cubicBezTo>
                  <a:cubicBezTo>
                    <a:pt x="189" y="216"/>
                    <a:pt x="191" y="214"/>
                    <a:pt x="191" y="211"/>
                  </a:cubicBezTo>
                  <a:cubicBezTo>
                    <a:pt x="191" y="207"/>
                    <a:pt x="191" y="203"/>
                    <a:pt x="190" y="203"/>
                  </a:cubicBezTo>
                  <a:cubicBezTo>
                    <a:pt x="188" y="203"/>
                    <a:pt x="186" y="206"/>
                    <a:pt x="182" y="205"/>
                  </a:cubicBezTo>
                  <a:cubicBezTo>
                    <a:pt x="179" y="204"/>
                    <a:pt x="176" y="197"/>
                    <a:pt x="175" y="196"/>
                  </a:cubicBezTo>
                  <a:cubicBezTo>
                    <a:pt x="173" y="195"/>
                    <a:pt x="177" y="189"/>
                    <a:pt x="177" y="186"/>
                  </a:cubicBezTo>
                  <a:cubicBezTo>
                    <a:pt x="177" y="183"/>
                    <a:pt x="180" y="174"/>
                    <a:pt x="178" y="173"/>
                  </a:cubicBezTo>
                  <a:cubicBezTo>
                    <a:pt x="176" y="172"/>
                    <a:pt x="177" y="169"/>
                    <a:pt x="179" y="167"/>
                  </a:cubicBezTo>
                  <a:cubicBezTo>
                    <a:pt x="182" y="165"/>
                    <a:pt x="178" y="160"/>
                    <a:pt x="182" y="160"/>
                  </a:cubicBezTo>
                  <a:cubicBezTo>
                    <a:pt x="186" y="160"/>
                    <a:pt x="194" y="160"/>
                    <a:pt x="196" y="157"/>
                  </a:cubicBezTo>
                  <a:cubicBezTo>
                    <a:pt x="196" y="157"/>
                    <a:pt x="196" y="157"/>
                    <a:pt x="196" y="157"/>
                  </a:cubicBezTo>
                  <a:cubicBezTo>
                    <a:pt x="197" y="156"/>
                    <a:pt x="197" y="156"/>
                    <a:pt x="197" y="155"/>
                  </a:cubicBezTo>
                  <a:cubicBezTo>
                    <a:pt x="195" y="151"/>
                    <a:pt x="192" y="145"/>
                    <a:pt x="189" y="144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164" name="Freeform 159"/>
            <p:cNvSpPr>
              <a:spLocks/>
            </p:cNvSpPr>
            <p:nvPr/>
          </p:nvSpPr>
          <p:spPr bwMode="auto">
            <a:xfrm>
              <a:off x="4975225" y="3306763"/>
              <a:ext cx="34925" cy="46038"/>
            </a:xfrm>
            <a:custGeom>
              <a:avLst/>
              <a:gdLst/>
              <a:ahLst/>
              <a:cxnLst>
                <a:cxn ang="0">
                  <a:pos x="1" y="12"/>
                </a:cxn>
                <a:cxn ang="0">
                  <a:pos x="4" y="24"/>
                </a:cxn>
                <a:cxn ang="0">
                  <a:pos x="9" y="21"/>
                </a:cxn>
                <a:cxn ang="0">
                  <a:pos x="18" y="8"/>
                </a:cxn>
                <a:cxn ang="0">
                  <a:pos x="15" y="6"/>
                </a:cxn>
                <a:cxn ang="0">
                  <a:pos x="14" y="0"/>
                </a:cxn>
                <a:cxn ang="0">
                  <a:pos x="9" y="0"/>
                </a:cxn>
                <a:cxn ang="0">
                  <a:pos x="3" y="4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1" y="12"/>
                </a:cxn>
              </a:cxnLst>
              <a:rect l="0" t="0" r="r" b="b"/>
              <a:pathLst>
                <a:path w="18" h="24">
                  <a:moveTo>
                    <a:pt x="1" y="12"/>
                  </a:moveTo>
                  <a:cubicBezTo>
                    <a:pt x="2" y="14"/>
                    <a:pt x="3" y="19"/>
                    <a:pt x="4" y="24"/>
                  </a:cubicBezTo>
                  <a:cubicBezTo>
                    <a:pt x="6" y="22"/>
                    <a:pt x="8" y="21"/>
                    <a:pt x="9" y="21"/>
                  </a:cubicBezTo>
                  <a:cubicBezTo>
                    <a:pt x="11" y="20"/>
                    <a:pt x="18" y="8"/>
                    <a:pt x="18" y="8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3"/>
                    <a:pt x="14" y="0"/>
                  </a:cubicBezTo>
                  <a:cubicBezTo>
                    <a:pt x="12" y="0"/>
                    <a:pt x="9" y="0"/>
                    <a:pt x="9" y="0"/>
                  </a:cubicBezTo>
                  <a:cubicBezTo>
                    <a:pt x="9" y="0"/>
                    <a:pt x="10" y="5"/>
                    <a:pt x="3" y="4"/>
                  </a:cubicBezTo>
                  <a:cubicBezTo>
                    <a:pt x="2" y="3"/>
                    <a:pt x="1" y="3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lnTo>
                    <a:pt x="1" y="12"/>
                  </a:ln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165" name="Freeform 160"/>
            <p:cNvSpPr>
              <a:spLocks/>
            </p:cNvSpPr>
            <p:nvPr/>
          </p:nvSpPr>
          <p:spPr bwMode="auto">
            <a:xfrm>
              <a:off x="4995863" y="3484563"/>
              <a:ext cx="230188" cy="368300"/>
            </a:xfrm>
            <a:custGeom>
              <a:avLst/>
              <a:gdLst/>
              <a:ahLst/>
              <a:cxnLst>
                <a:cxn ang="0">
                  <a:pos x="119" y="50"/>
                </a:cxn>
                <a:cxn ang="0">
                  <a:pos x="116" y="28"/>
                </a:cxn>
                <a:cxn ang="0">
                  <a:pos x="115" y="1"/>
                </a:cxn>
                <a:cxn ang="0">
                  <a:pos x="115" y="0"/>
                </a:cxn>
                <a:cxn ang="0">
                  <a:pos x="103" y="7"/>
                </a:cxn>
                <a:cxn ang="0">
                  <a:pos x="95" y="9"/>
                </a:cxn>
                <a:cxn ang="0">
                  <a:pos x="89" y="8"/>
                </a:cxn>
                <a:cxn ang="0">
                  <a:pos x="85" y="13"/>
                </a:cxn>
                <a:cxn ang="0">
                  <a:pos x="78" y="13"/>
                </a:cxn>
                <a:cxn ang="0">
                  <a:pos x="69" y="15"/>
                </a:cxn>
                <a:cxn ang="0">
                  <a:pos x="65" y="11"/>
                </a:cxn>
                <a:cxn ang="0">
                  <a:pos x="58" y="13"/>
                </a:cxn>
                <a:cxn ang="0">
                  <a:pos x="52" y="12"/>
                </a:cxn>
                <a:cxn ang="0">
                  <a:pos x="51" y="16"/>
                </a:cxn>
                <a:cxn ang="0">
                  <a:pos x="56" y="40"/>
                </a:cxn>
                <a:cxn ang="0">
                  <a:pos x="63" y="46"/>
                </a:cxn>
                <a:cxn ang="0">
                  <a:pos x="63" y="58"/>
                </a:cxn>
                <a:cxn ang="0">
                  <a:pos x="57" y="65"/>
                </a:cxn>
                <a:cxn ang="0">
                  <a:pos x="56" y="75"/>
                </a:cxn>
                <a:cxn ang="0">
                  <a:pos x="46" y="62"/>
                </a:cxn>
                <a:cxn ang="0">
                  <a:pos x="48" y="47"/>
                </a:cxn>
                <a:cxn ang="0">
                  <a:pos x="39" y="46"/>
                </a:cxn>
                <a:cxn ang="0">
                  <a:pos x="31" y="40"/>
                </a:cxn>
                <a:cxn ang="0">
                  <a:pos x="0" y="52"/>
                </a:cxn>
                <a:cxn ang="0">
                  <a:pos x="2" y="60"/>
                </a:cxn>
                <a:cxn ang="0">
                  <a:pos x="2" y="60"/>
                </a:cxn>
                <a:cxn ang="0">
                  <a:pos x="3" y="64"/>
                </a:cxn>
                <a:cxn ang="0">
                  <a:pos x="18" y="67"/>
                </a:cxn>
                <a:cxn ang="0">
                  <a:pos x="31" y="72"/>
                </a:cxn>
                <a:cxn ang="0">
                  <a:pos x="31" y="89"/>
                </a:cxn>
                <a:cxn ang="0">
                  <a:pos x="28" y="99"/>
                </a:cxn>
                <a:cxn ang="0">
                  <a:pos x="32" y="108"/>
                </a:cxn>
                <a:cxn ang="0">
                  <a:pos x="26" y="116"/>
                </a:cxn>
                <a:cxn ang="0">
                  <a:pos x="23" y="127"/>
                </a:cxn>
                <a:cxn ang="0">
                  <a:pos x="11" y="138"/>
                </a:cxn>
                <a:cxn ang="0">
                  <a:pos x="12" y="139"/>
                </a:cxn>
                <a:cxn ang="0">
                  <a:pos x="19" y="160"/>
                </a:cxn>
                <a:cxn ang="0">
                  <a:pos x="20" y="180"/>
                </a:cxn>
                <a:cxn ang="0">
                  <a:pos x="21" y="193"/>
                </a:cxn>
                <a:cxn ang="0">
                  <a:pos x="30" y="193"/>
                </a:cxn>
                <a:cxn ang="0">
                  <a:pos x="30" y="187"/>
                </a:cxn>
                <a:cxn ang="0">
                  <a:pos x="26" y="183"/>
                </a:cxn>
                <a:cxn ang="0">
                  <a:pos x="43" y="170"/>
                </a:cxn>
                <a:cxn ang="0">
                  <a:pos x="57" y="161"/>
                </a:cxn>
                <a:cxn ang="0">
                  <a:pos x="59" y="145"/>
                </a:cxn>
                <a:cxn ang="0">
                  <a:pos x="57" y="130"/>
                </a:cxn>
                <a:cxn ang="0">
                  <a:pos x="51" y="116"/>
                </a:cxn>
                <a:cxn ang="0">
                  <a:pos x="53" y="108"/>
                </a:cxn>
                <a:cxn ang="0">
                  <a:pos x="58" y="102"/>
                </a:cxn>
                <a:cxn ang="0">
                  <a:pos x="68" y="96"/>
                </a:cxn>
                <a:cxn ang="0">
                  <a:pos x="79" y="83"/>
                </a:cxn>
                <a:cxn ang="0">
                  <a:pos x="101" y="73"/>
                </a:cxn>
                <a:cxn ang="0">
                  <a:pos x="119" y="50"/>
                </a:cxn>
              </a:cxnLst>
              <a:rect l="0" t="0" r="r" b="b"/>
              <a:pathLst>
                <a:path w="120" h="193">
                  <a:moveTo>
                    <a:pt x="119" y="50"/>
                  </a:moveTo>
                  <a:cubicBezTo>
                    <a:pt x="118" y="47"/>
                    <a:pt x="116" y="33"/>
                    <a:pt x="116" y="28"/>
                  </a:cubicBezTo>
                  <a:cubicBezTo>
                    <a:pt x="117" y="22"/>
                    <a:pt x="115" y="8"/>
                    <a:pt x="115" y="1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0" y="3"/>
                    <a:pt x="104" y="5"/>
                    <a:pt x="103" y="7"/>
                  </a:cubicBezTo>
                  <a:cubicBezTo>
                    <a:pt x="102" y="9"/>
                    <a:pt x="98" y="6"/>
                    <a:pt x="95" y="9"/>
                  </a:cubicBezTo>
                  <a:cubicBezTo>
                    <a:pt x="93" y="11"/>
                    <a:pt x="91" y="9"/>
                    <a:pt x="89" y="8"/>
                  </a:cubicBezTo>
                  <a:cubicBezTo>
                    <a:pt x="86" y="8"/>
                    <a:pt x="85" y="11"/>
                    <a:pt x="85" y="13"/>
                  </a:cubicBezTo>
                  <a:cubicBezTo>
                    <a:pt x="85" y="15"/>
                    <a:pt x="80" y="14"/>
                    <a:pt x="78" y="13"/>
                  </a:cubicBezTo>
                  <a:cubicBezTo>
                    <a:pt x="77" y="13"/>
                    <a:pt x="71" y="15"/>
                    <a:pt x="69" y="15"/>
                  </a:cubicBezTo>
                  <a:cubicBezTo>
                    <a:pt x="66" y="15"/>
                    <a:pt x="68" y="12"/>
                    <a:pt x="65" y="11"/>
                  </a:cubicBezTo>
                  <a:cubicBezTo>
                    <a:pt x="62" y="10"/>
                    <a:pt x="60" y="13"/>
                    <a:pt x="58" y="13"/>
                  </a:cubicBezTo>
                  <a:cubicBezTo>
                    <a:pt x="57" y="13"/>
                    <a:pt x="54" y="12"/>
                    <a:pt x="52" y="12"/>
                  </a:cubicBezTo>
                  <a:cubicBezTo>
                    <a:pt x="52" y="13"/>
                    <a:pt x="52" y="15"/>
                    <a:pt x="51" y="16"/>
                  </a:cubicBezTo>
                  <a:cubicBezTo>
                    <a:pt x="49" y="21"/>
                    <a:pt x="56" y="34"/>
                    <a:pt x="56" y="40"/>
                  </a:cubicBezTo>
                  <a:cubicBezTo>
                    <a:pt x="59" y="42"/>
                    <a:pt x="62" y="44"/>
                    <a:pt x="63" y="46"/>
                  </a:cubicBezTo>
                  <a:cubicBezTo>
                    <a:pt x="66" y="50"/>
                    <a:pt x="63" y="50"/>
                    <a:pt x="63" y="58"/>
                  </a:cubicBezTo>
                  <a:cubicBezTo>
                    <a:pt x="64" y="66"/>
                    <a:pt x="60" y="62"/>
                    <a:pt x="57" y="65"/>
                  </a:cubicBezTo>
                  <a:cubicBezTo>
                    <a:pt x="54" y="68"/>
                    <a:pt x="57" y="74"/>
                    <a:pt x="56" y="75"/>
                  </a:cubicBezTo>
                  <a:cubicBezTo>
                    <a:pt x="55" y="77"/>
                    <a:pt x="46" y="64"/>
                    <a:pt x="46" y="62"/>
                  </a:cubicBezTo>
                  <a:cubicBezTo>
                    <a:pt x="45" y="60"/>
                    <a:pt x="49" y="52"/>
                    <a:pt x="48" y="47"/>
                  </a:cubicBezTo>
                  <a:cubicBezTo>
                    <a:pt x="47" y="42"/>
                    <a:pt x="41" y="45"/>
                    <a:pt x="39" y="46"/>
                  </a:cubicBezTo>
                  <a:cubicBezTo>
                    <a:pt x="37" y="46"/>
                    <a:pt x="32" y="40"/>
                    <a:pt x="31" y="40"/>
                  </a:cubicBezTo>
                  <a:cubicBezTo>
                    <a:pt x="30" y="40"/>
                    <a:pt x="0" y="52"/>
                    <a:pt x="0" y="52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3" y="64"/>
                    <a:pt x="3" y="64"/>
                    <a:pt x="3" y="64"/>
                  </a:cubicBezTo>
                  <a:cubicBezTo>
                    <a:pt x="3" y="64"/>
                    <a:pt x="13" y="64"/>
                    <a:pt x="18" y="67"/>
                  </a:cubicBezTo>
                  <a:cubicBezTo>
                    <a:pt x="22" y="70"/>
                    <a:pt x="29" y="71"/>
                    <a:pt x="31" y="72"/>
                  </a:cubicBezTo>
                  <a:cubicBezTo>
                    <a:pt x="32" y="73"/>
                    <a:pt x="31" y="84"/>
                    <a:pt x="31" y="89"/>
                  </a:cubicBezTo>
                  <a:cubicBezTo>
                    <a:pt x="32" y="95"/>
                    <a:pt x="25" y="96"/>
                    <a:pt x="28" y="99"/>
                  </a:cubicBezTo>
                  <a:cubicBezTo>
                    <a:pt x="31" y="102"/>
                    <a:pt x="30" y="107"/>
                    <a:pt x="32" y="108"/>
                  </a:cubicBezTo>
                  <a:cubicBezTo>
                    <a:pt x="34" y="108"/>
                    <a:pt x="28" y="115"/>
                    <a:pt x="26" y="116"/>
                  </a:cubicBezTo>
                  <a:cubicBezTo>
                    <a:pt x="23" y="118"/>
                    <a:pt x="26" y="123"/>
                    <a:pt x="23" y="127"/>
                  </a:cubicBezTo>
                  <a:cubicBezTo>
                    <a:pt x="21" y="130"/>
                    <a:pt x="15" y="135"/>
                    <a:pt x="11" y="138"/>
                  </a:cubicBezTo>
                  <a:cubicBezTo>
                    <a:pt x="12" y="139"/>
                    <a:pt x="12" y="139"/>
                    <a:pt x="12" y="139"/>
                  </a:cubicBezTo>
                  <a:cubicBezTo>
                    <a:pt x="13" y="141"/>
                    <a:pt x="16" y="158"/>
                    <a:pt x="19" y="160"/>
                  </a:cubicBezTo>
                  <a:cubicBezTo>
                    <a:pt x="22" y="162"/>
                    <a:pt x="20" y="179"/>
                    <a:pt x="20" y="180"/>
                  </a:cubicBezTo>
                  <a:cubicBezTo>
                    <a:pt x="20" y="182"/>
                    <a:pt x="21" y="193"/>
                    <a:pt x="21" y="193"/>
                  </a:cubicBezTo>
                  <a:cubicBezTo>
                    <a:pt x="21" y="193"/>
                    <a:pt x="26" y="193"/>
                    <a:pt x="30" y="193"/>
                  </a:cubicBezTo>
                  <a:cubicBezTo>
                    <a:pt x="30" y="190"/>
                    <a:pt x="30" y="188"/>
                    <a:pt x="30" y="187"/>
                  </a:cubicBezTo>
                  <a:cubicBezTo>
                    <a:pt x="30" y="182"/>
                    <a:pt x="27" y="186"/>
                    <a:pt x="26" y="183"/>
                  </a:cubicBezTo>
                  <a:cubicBezTo>
                    <a:pt x="24" y="179"/>
                    <a:pt x="34" y="173"/>
                    <a:pt x="43" y="170"/>
                  </a:cubicBezTo>
                  <a:cubicBezTo>
                    <a:pt x="53" y="166"/>
                    <a:pt x="56" y="164"/>
                    <a:pt x="57" y="161"/>
                  </a:cubicBezTo>
                  <a:cubicBezTo>
                    <a:pt x="58" y="158"/>
                    <a:pt x="57" y="148"/>
                    <a:pt x="59" y="145"/>
                  </a:cubicBezTo>
                  <a:cubicBezTo>
                    <a:pt x="60" y="141"/>
                    <a:pt x="58" y="139"/>
                    <a:pt x="57" y="130"/>
                  </a:cubicBezTo>
                  <a:cubicBezTo>
                    <a:pt x="55" y="122"/>
                    <a:pt x="52" y="121"/>
                    <a:pt x="51" y="116"/>
                  </a:cubicBezTo>
                  <a:cubicBezTo>
                    <a:pt x="50" y="111"/>
                    <a:pt x="50" y="108"/>
                    <a:pt x="53" y="108"/>
                  </a:cubicBezTo>
                  <a:cubicBezTo>
                    <a:pt x="56" y="107"/>
                    <a:pt x="56" y="106"/>
                    <a:pt x="58" y="102"/>
                  </a:cubicBezTo>
                  <a:cubicBezTo>
                    <a:pt x="60" y="97"/>
                    <a:pt x="63" y="99"/>
                    <a:pt x="68" y="96"/>
                  </a:cubicBezTo>
                  <a:cubicBezTo>
                    <a:pt x="72" y="92"/>
                    <a:pt x="72" y="88"/>
                    <a:pt x="79" y="83"/>
                  </a:cubicBezTo>
                  <a:cubicBezTo>
                    <a:pt x="87" y="77"/>
                    <a:pt x="94" y="77"/>
                    <a:pt x="101" y="73"/>
                  </a:cubicBezTo>
                  <a:cubicBezTo>
                    <a:pt x="108" y="69"/>
                    <a:pt x="120" y="53"/>
                    <a:pt x="119" y="50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166" name="Freeform 161"/>
            <p:cNvSpPr>
              <a:spLocks/>
            </p:cNvSpPr>
            <p:nvPr/>
          </p:nvSpPr>
          <p:spPr bwMode="auto">
            <a:xfrm>
              <a:off x="4983163" y="3275013"/>
              <a:ext cx="233363" cy="238125"/>
            </a:xfrm>
            <a:custGeom>
              <a:avLst/>
              <a:gdLst/>
              <a:ahLst/>
              <a:cxnLst>
                <a:cxn ang="0">
                  <a:pos x="114" y="100"/>
                </a:cxn>
                <a:cxn ang="0">
                  <a:pos x="110" y="88"/>
                </a:cxn>
                <a:cxn ang="0">
                  <a:pos x="109" y="79"/>
                </a:cxn>
                <a:cxn ang="0">
                  <a:pos x="111" y="71"/>
                </a:cxn>
                <a:cxn ang="0">
                  <a:pos x="105" y="61"/>
                </a:cxn>
                <a:cxn ang="0">
                  <a:pos x="110" y="44"/>
                </a:cxn>
                <a:cxn ang="0">
                  <a:pos x="91" y="30"/>
                </a:cxn>
                <a:cxn ang="0">
                  <a:pos x="92" y="24"/>
                </a:cxn>
                <a:cxn ang="0">
                  <a:pos x="49" y="1"/>
                </a:cxn>
                <a:cxn ang="0">
                  <a:pos x="44" y="12"/>
                </a:cxn>
                <a:cxn ang="0">
                  <a:pos x="44" y="19"/>
                </a:cxn>
                <a:cxn ang="0">
                  <a:pos x="26" y="18"/>
                </a:cxn>
                <a:cxn ang="0">
                  <a:pos x="26" y="0"/>
                </a:cxn>
                <a:cxn ang="0">
                  <a:pos x="17" y="1"/>
                </a:cxn>
                <a:cxn ang="0">
                  <a:pos x="11" y="2"/>
                </a:cxn>
                <a:cxn ang="0">
                  <a:pos x="13" y="7"/>
                </a:cxn>
                <a:cxn ang="0">
                  <a:pos x="15" y="15"/>
                </a:cxn>
                <a:cxn ang="0">
                  <a:pos x="10" y="17"/>
                </a:cxn>
                <a:cxn ang="0">
                  <a:pos x="11" y="23"/>
                </a:cxn>
                <a:cxn ang="0">
                  <a:pos x="14" y="25"/>
                </a:cxn>
                <a:cxn ang="0">
                  <a:pos x="5" y="38"/>
                </a:cxn>
                <a:cxn ang="0">
                  <a:pos x="0" y="41"/>
                </a:cxn>
                <a:cxn ang="0">
                  <a:pos x="7" y="62"/>
                </a:cxn>
                <a:cxn ang="0">
                  <a:pos x="13" y="77"/>
                </a:cxn>
                <a:cxn ang="0">
                  <a:pos x="15" y="86"/>
                </a:cxn>
                <a:cxn ang="0">
                  <a:pos x="9" y="81"/>
                </a:cxn>
                <a:cxn ang="0">
                  <a:pos x="8" y="83"/>
                </a:cxn>
                <a:cxn ang="0">
                  <a:pos x="8" y="83"/>
                </a:cxn>
                <a:cxn ang="0">
                  <a:pos x="16" y="88"/>
                </a:cxn>
                <a:cxn ang="0">
                  <a:pos x="26" y="92"/>
                </a:cxn>
                <a:cxn ang="0">
                  <a:pos x="41" y="99"/>
                </a:cxn>
                <a:cxn ang="0">
                  <a:pos x="42" y="100"/>
                </a:cxn>
                <a:cxn ang="0">
                  <a:pos x="49" y="100"/>
                </a:cxn>
                <a:cxn ang="0">
                  <a:pos x="51" y="99"/>
                </a:cxn>
                <a:cxn ang="0">
                  <a:pos x="59" y="122"/>
                </a:cxn>
                <a:cxn ang="0">
                  <a:pos x="65" y="123"/>
                </a:cxn>
                <a:cxn ang="0">
                  <a:pos x="72" y="121"/>
                </a:cxn>
                <a:cxn ang="0">
                  <a:pos x="76" y="125"/>
                </a:cxn>
                <a:cxn ang="0">
                  <a:pos x="85" y="123"/>
                </a:cxn>
                <a:cxn ang="0">
                  <a:pos x="92" y="123"/>
                </a:cxn>
                <a:cxn ang="0">
                  <a:pos x="96" y="118"/>
                </a:cxn>
                <a:cxn ang="0">
                  <a:pos x="102" y="119"/>
                </a:cxn>
                <a:cxn ang="0">
                  <a:pos x="110" y="117"/>
                </a:cxn>
                <a:cxn ang="0">
                  <a:pos x="122" y="110"/>
                </a:cxn>
                <a:cxn ang="0">
                  <a:pos x="114" y="100"/>
                </a:cxn>
              </a:cxnLst>
              <a:rect l="0" t="0" r="r" b="b"/>
              <a:pathLst>
                <a:path w="122" h="125">
                  <a:moveTo>
                    <a:pt x="114" y="100"/>
                  </a:moveTo>
                  <a:cubicBezTo>
                    <a:pt x="114" y="93"/>
                    <a:pt x="110" y="93"/>
                    <a:pt x="110" y="88"/>
                  </a:cubicBezTo>
                  <a:cubicBezTo>
                    <a:pt x="110" y="84"/>
                    <a:pt x="111" y="80"/>
                    <a:pt x="109" y="79"/>
                  </a:cubicBezTo>
                  <a:cubicBezTo>
                    <a:pt x="107" y="79"/>
                    <a:pt x="108" y="75"/>
                    <a:pt x="111" y="71"/>
                  </a:cubicBezTo>
                  <a:cubicBezTo>
                    <a:pt x="114" y="67"/>
                    <a:pt x="106" y="66"/>
                    <a:pt x="105" y="61"/>
                  </a:cubicBezTo>
                  <a:cubicBezTo>
                    <a:pt x="105" y="59"/>
                    <a:pt x="107" y="52"/>
                    <a:pt x="110" y="44"/>
                  </a:cubicBezTo>
                  <a:cubicBezTo>
                    <a:pt x="101" y="37"/>
                    <a:pt x="91" y="30"/>
                    <a:pt x="91" y="30"/>
                  </a:cubicBezTo>
                  <a:cubicBezTo>
                    <a:pt x="92" y="24"/>
                    <a:pt x="92" y="24"/>
                    <a:pt x="92" y="24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49" y="6"/>
                    <a:pt x="47" y="10"/>
                    <a:pt x="44" y="12"/>
                  </a:cubicBezTo>
                  <a:cubicBezTo>
                    <a:pt x="40" y="13"/>
                    <a:pt x="48" y="18"/>
                    <a:pt x="44" y="19"/>
                  </a:cubicBezTo>
                  <a:cubicBezTo>
                    <a:pt x="41" y="19"/>
                    <a:pt x="32" y="15"/>
                    <a:pt x="26" y="18"/>
                  </a:cubicBezTo>
                  <a:cubicBezTo>
                    <a:pt x="22" y="19"/>
                    <a:pt x="23" y="9"/>
                    <a:pt x="26" y="0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4" y="2"/>
                    <a:pt x="11" y="2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5" y="12"/>
                    <a:pt x="15" y="15"/>
                  </a:cubicBezTo>
                  <a:cubicBezTo>
                    <a:pt x="15" y="16"/>
                    <a:pt x="13" y="17"/>
                    <a:pt x="10" y="17"/>
                  </a:cubicBezTo>
                  <a:cubicBezTo>
                    <a:pt x="11" y="20"/>
                    <a:pt x="11" y="23"/>
                    <a:pt x="11" y="23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7" y="37"/>
                    <a:pt x="5" y="38"/>
                  </a:cubicBezTo>
                  <a:cubicBezTo>
                    <a:pt x="4" y="38"/>
                    <a:pt x="2" y="39"/>
                    <a:pt x="0" y="41"/>
                  </a:cubicBezTo>
                  <a:cubicBezTo>
                    <a:pt x="1" y="49"/>
                    <a:pt x="3" y="59"/>
                    <a:pt x="7" y="62"/>
                  </a:cubicBezTo>
                  <a:cubicBezTo>
                    <a:pt x="12" y="68"/>
                    <a:pt x="11" y="74"/>
                    <a:pt x="13" y="77"/>
                  </a:cubicBezTo>
                  <a:cubicBezTo>
                    <a:pt x="14" y="81"/>
                    <a:pt x="19" y="85"/>
                    <a:pt x="15" y="86"/>
                  </a:cubicBezTo>
                  <a:cubicBezTo>
                    <a:pt x="13" y="87"/>
                    <a:pt x="11" y="85"/>
                    <a:pt x="9" y="81"/>
                  </a:cubicBezTo>
                  <a:cubicBezTo>
                    <a:pt x="9" y="82"/>
                    <a:pt x="9" y="82"/>
                    <a:pt x="8" y="83"/>
                  </a:cubicBezTo>
                  <a:cubicBezTo>
                    <a:pt x="8" y="83"/>
                    <a:pt x="8" y="83"/>
                    <a:pt x="8" y="83"/>
                  </a:cubicBezTo>
                  <a:cubicBezTo>
                    <a:pt x="11" y="86"/>
                    <a:pt x="15" y="88"/>
                    <a:pt x="16" y="88"/>
                  </a:cubicBezTo>
                  <a:cubicBezTo>
                    <a:pt x="19" y="88"/>
                    <a:pt x="24" y="92"/>
                    <a:pt x="26" y="92"/>
                  </a:cubicBezTo>
                  <a:cubicBezTo>
                    <a:pt x="29" y="93"/>
                    <a:pt x="40" y="97"/>
                    <a:pt x="41" y="99"/>
                  </a:cubicBezTo>
                  <a:cubicBezTo>
                    <a:pt x="41" y="99"/>
                    <a:pt x="41" y="99"/>
                    <a:pt x="42" y="100"/>
                  </a:cubicBezTo>
                  <a:cubicBezTo>
                    <a:pt x="44" y="100"/>
                    <a:pt x="47" y="99"/>
                    <a:pt x="49" y="100"/>
                  </a:cubicBezTo>
                  <a:cubicBezTo>
                    <a:pt x="50" y="99"/>
                    <a:pt x="50" y="99"/>
                    <a:pt x="51" y="99"/>
                  </a:cubicBezTo>
                  <a:cubicBezTo>
                    <a:pt x="55" y="99"/>
                    <a:pt x="59" y="113"/>
                    <a:pt x="59" y="122"/>
                  </a:cubicBezTo>
                  <a:cubicBezTo>
                    <a:pt x="61" y="122"/>
                    <a:pt x="64" y="123"/>
                    <a:pt x="65" y="123"/>
                  </a:cubicBezTo>
                  <a:cubicBezTo>
                    <a:pt x="67" y="123"/>
                    <a:pt x="69" y="120"/>
                    <a:pt x="72" y="121"/>
                  </a:cubicBezTo>
                  <a:cubicBezTo>
                    <a:pt x="75" y="122"/>
                    <a:pt x="73" y="125"/>
                    <a:pt x="76" y="125"/>
                  </a:cubicBezTo>
                  <a:cubicBezTo>
                    <a:pt x="78" y="125"/>
                    <a:pt x="84" y="123"/>
                    <a:pt x="85" y="123"/>
                  </a:cubicBezTo>
                  <a:cubicBezTo>
                    <a:pt x="87" y="124"/>
                    <a:pt x="92" y="125"/>
                    <a:pt x="92" y="123"/>
                  </a:cubicBezTo>
                  <a:cubicBezTo>
                    <a:pt x="92" y="121"/>
                    <a:pt x="93" y="118"/>
                    <a:pt x="96" y="118"/>
                  </a:cubicBezTo>
                  <a:cubicBezTo>
                    <a:pt x="98" y="119"/>
                    <a:pt x="100" y="121"/>
                    <a:pt x="102" y="119"/>
                  </a:cubicBezTo>
                  <a:cubicBezTo>
                    <a:pt x="105" y="116"/>
                    <a:pt x="109" y="119"/>
                    <a:pt x="110" y="117"/>
                  </a:cubicBezTo>
                  <a:cubicBezTo>
                    <a:pt x="111" y="115"/>
                    <a:pt x="117" y="113"/>
                    <a:pt x="122" y="110"/>
                  </a:cubicBezTo>
                  <a:cubicBezTo>
                    <a:pt x="122" y="104"/>
                    <a:pt x="115" y="107"/>
                    <a:pt x="114" y="100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167" name="Freeform 162"/>
            <p:cNvSpPr>
              <a:spLocks/>
            </p:cNvSpPr>
            <p:nvPr/>
          </p:nvSpPr>
          <p:spPr bwMode="auto">
            <a:xfrm>
              <a:off x="5051425" y="3463925"/>
              <a:ext cx="71438" cy="168275"/>
            </a:xfrm>
            <a:custGeom>
              <a:avLst/>
              <a:gdLst/>
              <a:ahLst/>
              <a:cxnLst>
                <a:cxn ang="0">
                  <a:pos x="34" y="57"/>
                </a:cxn>
                <a:cxn ang="0">
                  <a:pos x="27" y="51"/>
                </a:cxn>
                <a:cxn ang="0">
                  <a:pos x="27" y="53"/>
                </a:cxn>
                <a:cxn ang="0">
                  <a:pos x="15" y="35"/>
                </a:cxn>
                <a:cxn ang="0">
                  <a:pos x="16" y="15"/>
                </a:cxn>
                <a:cxn ang="0">
                  <a:pos x="13" y="1"/>
                </a:cxn>
                <a:cxn ang="0">
                  <a:pos x="6" y="1"/>
                </a:cxn>
                <a:cxn ang="0">
                  <a:pos x="10" y="12"/>
                </a:cxn>
                <a:cxn ang="0">
                  <a:pos x="6" y="14"/>
                </a:cxn>
                <a:cxn ang="0">
                  <a:pos x="7" y="32"/>
                </a:cxn>
                <a:cxn ang="0">
                  <a:pos x="2" y="35"/>
                </a:cxn>
                <a:cxn ang="0">
                  <a:pos x="0" y="46"/>
                </a:cxn>
                <a:cxn ang="0">
                  <a:pos x="2" y="51"/>
                </a:cxn>
                <a:cxn ang="0">
                  <a:pos x="2" y="51"/>
                </a:cxn>
                <a:cxn ang="0">
                  <a:pos x="10" y="57"/>
                </a:cxn>
                <a:cxn ang="0">
                  <a:pos x="19" y="58"/>
                </a:cxn>
                <a:cxn ang="0">
                  <a:pos x="17" y="73"/>
                </a:cxn>
                <a:cxn ang="0">
                  <a:pos x="27" y="86"/>
                </a:cxn>
                <a:cxn ang="0">
                  <a:pos x="28" y="76"/>
                </a:cxn>
                <a:cxn ang="0">
                  <a:pos x="34" y="69"/>
                </a:cxn>
                <a:cxn ang="0">
                  <a:pos x="34" y="57"/>
                </a:cxn>
              </a:cxnLst>
              <a:rect l="0" t="0" r="r" b="b"/>
              <a:pathLst>
                <a:path w="37" h="88">
                  <a:moveTo>
                    <a:pt x="34" y="57"/>
                  </a:moveTo>
                  <a:cubicBezTo>
                    <a:pt x="33" y="55"/>
                    <a:pt x="30" y="53"/>
                    <a:pt x="27" y="51"/>
                  </a:cubicBezTo>
                  <a:cubicBezTo>
                    <a:pt x="27" y="51"/>
                    <a:pt x="27" y="52"/>
                    <a:pt x="27" y="53"/>
                  </a:cubicBezTo>
                  <a:cubicBezTo>
                    <a:pt x="24" y="57"/>
                    <a:pt x="16" y="44"/>
                    <a:pt x="15" y="35"/>
                  </a:cubicBezTo>
                  <a:cubicBezTo>
                    <a:pt x="14" y="27"/>
                    <a:pt x="19" y="23"/>
                    <a:pt x="16" y="15"/>
                  </a:cubicBezTo>
                  <a:cubicBezTo>
                    <a:pt x="13" y="9"/>
                    <a:pt x="11" y="3"/>
                    <a:pt x="13" y="1"/>
                  </a:cubicBezTo>
                  <a:cubicBezTo>
                    <a:pt x="11" y="0"/>
                    <a:pt x="8" y="1"/>
                    <a:pt x="6" y="1"/>
                  </a:cubicBezTo>
                  <a:cubicBezTo>
                    <a:pt x="7" y="4"/>
                    <a:pt x="10" y="10"/>
                    <a:pt x="10" y="12"/>
                  </a:cubicBezTo>
                  <a:cubicBezTo>
                    <a:pt x="10" y="14"/>
                    <a:pt x="7" y="11"/>
                    <a:pt x="6" y="14"/>
                  </a:cubicBezTo>
                  <a:cubicBezTo>
                    <a:pt x="5" y="17"/>
                    <a:pt x="4" y="30"/>
                    <a:pt x="7" y="32"/>
                  </a:cubicBezTo>
                  <a:cubicBezTo>
                    <a:pt x="9" y="35"/>
                    <a:pt x="2" y="33"/>
                    <a:pt x="2" y="35"/>
                  </a:cubicBezTo>
                  <a:cubicBezTo>
                    <a:pt x="2" y="38"/>
                    <a:pt x="1" y="46"/>
                    <a:pt x="0" y="46"/>
                  </a:cubicBezTo>
                  <a:cubicBezTo>
                    <a:pt x="0" y="47"/>
                    <a:pt x="1" y="49"/>
                    <a:pt x="2" y="51"/>
                  </a:cubicBezTo>
                  <a:cubicBezTo>
                    <a:pt x="2" y="51"/>
                    <a:pt x="2" y="51"/>
                    <a:pt x="2" y="51"/>
                  </a:cubicBezTo>
                  <a:cubicBezTo>
                    <a:pt x="3" y="51"/>
                    <a:pt x="8" y="57"/>
                    <a:pt x="10" y="57"/>
                  </a:cubicBezTo>
                  <a:cubicBezTo>
                    <a:pt x="12" y="56"/>
                    <a:pt x="18" y="53"/>
                    <a:pt x="19" y="58"/>
                  </a:cubicBezTo>
                  <a:cubicBezTo>
                    <a:pt x="20" y="63"/>
                    <a:pt x="16" y="71"/>
                    <a:pt x="17" y="73"/>
                  </a:cubicBezTo>
                  <a:cubicBezTo>
                    <a:pt x="17" y="75"/>
                    <a:pt x="26" y="88"/>
                    <a:pt x="27" y="86"/>
                  </a:cubicBezTo>
                  <a:cubicBezTo>
                    <a:pt x="28" y="85"/>
                    <a:pt x="25" y="79"/>
                    <a:pt x="28" y="76"/>
                  </a:cubicBezTo>
                  <a:cubicBezTo>
                    <a:pt x="31" y="73"/>
                    <a:pt x="35" y="77"/>
                    <a:pt x="34" y="69"/>
                  </a:cubicBezTo>
                  <a:cubicBezTo>
                    <a:pt x="34" y="61"/>
                    <a:pt x="37" y="61"/>
                    <a:pt x="34" y="57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168" name="Freeform 163"/>
            <p:cNvSpPr>
              <a:spLocks/>
            </p:cNvSpPr>
            <p:nvPr/>
          </p:nvSpPr>
          <p:spPr bwMode="auto">
            <a:xfrm>
              <a:off x="7878763" y="3705225"/>
              <a:ext cx="73025" cy="57150"/>
            </a:xfrm>
            <a:custGeom>
              <a:avLst/>
              <a:gdLst/>
              <a:ahLst/>
              <a:cxnLst>
                <a:cxn ang="0">
                  <a:pos x="1" y="5"/>
                </a:cxn>
                <a:cxn ang="0">
                  <a:pos x="34" y="27"/>
                </a:cxn>
                <a:cxn ang="0">
                  <a:pos x="1" y="5"/>
                </a:cxn>
              </a:cxnLst>
              <a:rect l="0" t="0" r="r" b="b"/>
              <a:pathLst>
                <a:path w="38" h="30">
                  <a:moveTo>
                    <a:pt x="1" y="5"/>
                  </a:moveTo>
                  <a:cubicBezTo>
                    <a:pt x="0" y="0"/>
                    <a:pt x="38" y="25"/>
                    <a:pt x="34" y="27"/>
                  </a:cubicBezTo>
                  <a:cubicBezTo>
                    <a:pt x="30" y="30"/>
                    <a:pt x="2" y="9"/>
                    <a:pt x="1" y="5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169" name="Freeform 164"/>
            <p:cNvSpPr>
              <a:spLocks/>
            </p:cNvSpPr>
            <p:nvPr/>
          </p:nvSpPr>
          <p:spPr bwMode="auto">
            <a:xfrm>
              <a:off x="5816600" y="2316163"/>
              <a:ext cx="166688" cy="111125"/>
            </a:xfrm>
            <a:custGeom>
              <a:avLst/>
              <a:gdLst/>
              <a:ahLst/>
              <a:cxnLst>
                <a:cxn ang="0">
                  <a:pos x="71" y="47"/>
                </a:cxn>
                <a:cxn ang="0">
                  <a:pos x="75" y="51"/>
                </a:cxn>
                <a:cxn ang="0">
                  <a:pos x="83" y="53"/>
                </a:cxn>
                <a:cxn ang="0">
                  <a:pos x="87" y="52"/>
                </a:cxn>
                <a:cxn ang="0">
                  <a:pos x="84" y="37"/>
                </a:cxn>
                <a:cxn ang="0">
                  <a:pos x="73" y="30"/>
                </a:cxn>
                <a:cxn ang="0">
                  <a:pos x="72" y="20"/>
                </a:cxn>
                <a:cxn ang="0">
                  <a:pos x="57" y="21"/>
                </a:cxn>
                <a:cxn ang="0">
                  <a:pos x="47" y="19"/>
                </a:cxn>
                <a:cxn ang="0">
                  <a:pos x="37" y="19"/>
                </a:cxn>
                <a:cxn ang="0">
                  <a:pos x="21" y="18"/>
                </a:cxn>
                <a:cxn ang="0">
                  <a:pos x="29" y="11"/>
                </a:cxn>
                <a:cxn ang="0">
                  <a:pos x="33" y="11"/>
                </a:cxn>
                <a:cxn ang="0">
                  <a:pos x="37" y="2"/>
                </a:cxn>
                <a:cxn ang="0">
                  <a:pos x="29" y="4"/>
                </a:cxn>
                <a:cxn ang="0">
                  <a:pos x="20" y="6"/>
                </a:cxn>
                <a:cxn ang="0">
                  <a:pos x="15" y="12"/>
                </a:cxn>
                <a:cxn ang="0">
                  <a:pos x="11" y="18"/>
                </a:cxn>
                <a:cxn ang="0">
                  <a:pos x="1" y="22"/>
                </a:cxn>
                <a:cxn ang="0">
                  <a:pos x="8" y="31"/>
                </a:cxn>
                <a:cxn ang="0">
                  <a:pos x="9" y="41"/>
                </a:cxn>
                <a:cxn ang="0">
                  <a:pos x="4" y="52"/>
                </a:cxn>
                <a:cxn ang="0">
                  <a:pos x="10" y="53"/>
                </a:cxn>
                <a:cxn ang="0">
                  <a:pos x="21" y="50"/>
                </a:cxn>
                <a:cxn ang="0">
                  <a:pos x="32" y="44"/>
                </a:cxn>
                <a:cxn ang="0">
                  <a:pos x="42" y="35"/>
                </a:cxn>
                <a:cxn ang="0">
                  <a:pos x="47" y="44"/>
                </a:cxn>
                <a:cxn ang="0">
                  <a:pos x="47" y="57"/>
                </a:cxn>
                <a:cxn ang="0">
                  <a:pos x="52" y="58"/>
                </a:cxn>
                <a:cxn ang="0">
                  <a:pos x="58" y="56"/>
                </a:cxn>
                <a:cxn ang="0">
                  <a:pos x="71" y="47"/>
                </a:cxn>
              </a:cxnLst>
              <a:rect l="0" t="0" r="r" b="b"/>
              <a:pathLst>
                <a:path w="87" h="58">
                  <a:moveTo>
                    <a:pt x="71" y="47"/>
                  </a:moveTo>
                  <a:cubicBezTo>
                    <a:pt x="73" y="49"/>
                    <a:pt x="73" y="51"/>
                    <a:pt x="75" y="51"/>
                  </a:cubicBezTo>
                  <a:cubicBezTo>
                    <a:pt x="77" y="50"/>
                    <a:pt x="81" y="51"/>
                    <a:pt x="83" y="53"/>
                  </a:cubicBezTo>
                  <a:cubicBezTo>
                    <a:pt x="85" y="53"/>
                    <a:pt x="87" y="52"/>
                    <a:pt x="87" y="52"/>
                  </a:cubicBezTo>
                  <a:cubicBezTo>
                    <a:pt x="87" y="52"/>
                    <a:pt x="85" y="41"/>
                    <a:pt x="84" y="37"/>
                  </a:cubicBezTo>
                  <a:cubicBezTo>
                    <a:pt x="84" y="34"/>
                    <a:pt x="73" y="30"/>
                    <a:pt x="73" y="30"/>
                  </a:cubicBezTo>
                  <a:cubicBezTo>
                    <a:pt x="72" y="20"/>
                    <a:pt x="72" y="20"/>
                    <a:pt x="72" y="20"/>
                  </a:cubicBezTo>
                  <a:cubicBezTo>
                    <a:pt x="72" y="20"/>
                    <a:pt x="59" y="22"/>
                    <a:pt x="57" y="21"/>
                  </a:cubicBezTo>
                  <a:cubicBezTo>
                    <a:pt x="55" y="20"/>
                    <a:pt x="50" y="23"/>
                    <a:pt x="47" y="19"/>
                  </a:cubicBezTo>
                  <a:cubicBezTo>
                    <a:pt x="45" y="16"/>
                    <a:pt x="41" y="22"/>
                    <a:pt x="37" y="19"/>
                  </a:cubicBezTo>
                  <a:cubicBezTo>
                    <a:pt x="33" y="16"/>
                    <a:pt x="22" y="20"/>
                    <a:pt x="21" y="18"/>
                  </a:cubicBezTo>
                  <a:cubicBezTo>
                    <a:pt x="21" y="15"/>
                    <a:pt x="26" y="11"/>
                    <a:pt x="29" y="11"/>
                  </a:cubicBezTo>
                  <a:cubicBezTo>
                    <a:pt x="30" y="11"/>
                    <a:pt x="31" y="11"/>
                    <a:pt x="33" y="11"/>
                  </a:cubicBezTo>
                  <a:cubicBezTo>
                    <a:pt x="34" y="9"/>
                    <a:pt x="37" y="3"/>
                    <a:pt x="37" y="2"/>
                  </a:cubicBezTo>
                  <a:cubicBezTo>
                    <a:pt x="36" y="0"/>
                    <a:pt x="32" y="2"/>
                    <a:pt x="29" y="4"/>
                  </a:cubicBezTo>
                  <a:cubicBezTo>
                    <a:pt x="26" y="6"/>
                    <a:pt x="21" y="3"/>
                    <a:pt x="20" y="6"/>
                  </a:cubicBezTo>
                  <a:cubicBezTo>
                    <a:pt x="19" y="9"/>
                    <a:pt x="18" y="12"/>
                    <a:pt x="15" y="12"/>
                  </a:cubicBezTo>
                  <a:cubicBezTo>
                    <a:pt x="12" y="12"/>
                    <a:pt x="14" y="17"/>
                    <a:pt x="11" y="18"/>
                  </a:cubicBezTo>
                  <a:cubicBezTo>
                    <a:pt x="8" y="19"/>
                    <a:pt x="1" y="19"/>
                    <a:pt x="1" y="22"/>
                  </a:cubicBezTo>
                  <a:cubicBezTo>
                    <a:pt x="0" y="25"/>
                    <a:pt x="8" y="27"/>
                    <a:pt x="8" y="31"/>
                  </a:cubicBezTo>
                  <a:cubicBezTo>
                    <a:pt x="7" y="34"/>
                    <a:pt x="12" y="38"/>
                    <a:pt x="9" y="41"/>
                  </a:cubicBezTo>
                  <a:cubicBezTo>
                    <a:pt x="6" y="43"/>
                    <a:pt x="4" y="46"/>
                    <a:pt x="4" y="52"/>
                  </a:cubicBezTo>
                  <a:cubicBezTo>
                    <a:pt x="7" y="54"/>
                    <a:pt x="9" y="55"/>
                    <a:pt x="10" y="53"/>
                  </a:cubicBezTo>
                  <a:cubicBezTo>
                    <a:pt x="11" y="49"/>
                    <a:pt x="21" y="53"/>
                    <a:pt x="21" y="50"/>
                  </a:cubicBezTo>
                  <a:cubicBezTo>
                    <a:pt x="21" y="47"/>
                    <a:pt x="32" y="48"/>
                    <a:pt x="32" y="44"/>
                  </a:cubicBezTo>
                  <a:cubicBezTo>
                    <a:pt x="32" y="41"/>
                    <a:pt x="38" y="34"/>
                    <a:pt x="42" y="35"/>
                  </a:cubicBezTo>
                  <a:cubicBezTo>
                    <a:pt x="46" y="35"/>
                    <a:pt x="42" y="42"/>
                    <a:pt x="47" y="44"/>
                  </a:cubicBezTo>
                  <a:cubicBezTo>
                    <a:pt x="51" y="46"/>
                    <a:pt x="44" y="54"/>
                    <a:pt x="47" y="57"/>
                  </a:cubicBezTo>
                  <a:cubicBezTo>
                    <a:pt x="48" y="58"/>
                    <a:pt x="50" y="58"/>
                    <a:pt x="52" y="58"/>
                  </a:cubicBezTo>
                  <a:cubicBezTo>
                    <a:pt x="54" y="57"/>
                    <a:pt x="56" y="56"/>
                    <a:pt x="58" y="56"/>
                  </a:cubicBezTo>
                  <a:cubicBezTo>
                    <a:pt x="63" y="52"/>
                    <a:pt x="69" y="46"/>
                    <a:pt x="71" y="47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170" name="Freeform 165"/>
            <p:cNvSpPr>
              <a:spLocks/>
            </p:cNvSpPr>
            <p:nvPr/>
          </p:nvSpPr>
          <p:spPr bwMode="auto">
            <a:xfrm>
              <a:off x="2657475" y="2693988"/>
              <a:ext cx="19050" cy="39688"/>
            </a:xfrm>
            <a:custGeom>
              <a:avLst/>
              <a:gdLst/>
              <a:ahLst/>
              <a:cxnLst>
                <a:cxn ang="0">
                  <a:pos x="8" y="19"/>
                </a:cxn>
                <a:cxn ang="0">
                  <a:pos x="4" y="15"/>
                </a:cxn>
                <a:cxn ang="0">
                  <a:pos x="0" y="7"/>
                </a:cxn>
                <a:cxn ang="0">
                  <a:pos x="4" y="4"/>
                </a:cxn>
                <a:cxn ang="0">
                  <a:pos x="5" y="12"/>
                </a:cxn>
                <a:cxn ang="0">
                  <a:pos x="8" y="19"/>
                </a:cxn>
              </a:cxnLst>
              <a:rect l="0" t="0" r="r" b="b"/>
              <a:pathLst>
                <a:path w="10" h="21">
                  <a:moveTo>
                    <a:pt x="8" y="19"/>
                  </a:moveTo>
                  <a:cubicBezTo>
                    <a:pt x="8" y="21"/>
                    <a:pt x="4" y="17"/>
                    <a:pt x="4" y="15"/>
                  </a:cubicBezTo>
                  <a:cubicBezTo>
                    <a:pt x="4" y="12"/>
                    <a:pt x="0" y="12"/>
                    <a:pt x="0" y="7"/>
                  </a:cubicBezTo>
                  <a:cubicBezTo>
                    <a:pt x="0" y="3"/>
                    <a:pt x="2" y="0"/>
                    <a:pt x="4" y="4"/>
                  </a:cubicBezTo>
                  <a:cubicBezTo>
                    <a:pt x="7" y="8"/>
                    <a:pt x="5" y="10"/>
                    <a:pt x="5" y="12"/>
                  </a:cubicBezTo>
                  <a:cubicBezTo>
                    <a:pt x="6" y="14"/>
                    <a:pt x="10" y="17"/>
                    <a:pt x="8" y="19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171" name="Freeform 166"/>
            <p:cNvSpPr>
              <a:spLocks/>
            </p:cNvSpPr>
            <p:nvPr/>
          </p:nvSpPr>
          <p:spPr bwMode="auto">
            <a:xfrm>
              <a:off x="3013075" y="3021013"/>
              <a:ext cx="25400" cy="20638"/>
            </a:xfrm>
            <a:custGeom>
              <a:avLst/>
              <a:gdLst/>
              <a:ahLst/>
              <a:cxnLst>
                <a:cxn ang="0">
                  <a:pos x="3" y="10"/>
                </a:cxn>
                <a:cxn ang="0">
                  <a:pos x="2" y="4"/>
                </a:cxn>
                <a:cxn ang="0">
                  <a:pos x="11" y="2"/>
                </a:cxn>
                <a:cxn ang="0">
                  <a:pos x="11" y="8"/>
                </a:cxn>
                <a:cxn ang="0">
                  <a:pos x="3" y="10"/>
                </a:cxn>
              </a:cxnLst>
              <a:rect l="0" t="0" r="r" b="b"/>
              <a:pathLst>
                <a:path w="13" h="11">
                  <a:moveTo>
                    <a:pt x="3" y="10"/>
                  </a:moveTo>
                  <a:cubicBezTo>
                    <a:pt x="1" y="8"/>
                    <a:pt x="5" y="5"/>
                    <a:pt x="2" y="4"/>
                  </a:cubicBezTo>
                  <a:cubicBezTo>
                    <a:pt x="0" y="3"/>
                    <a:pt x="8" y="0"/>
                    <a:pt x="11" y="2"/>
                  </a:cubicBezTo>
                  <a:cubicBezTo>
                    <a:pt x="13" y="4"/>
                    <a:pt x="13" y="7"/>
                    <a:pt x="11" y="8"/>
                  </a:cubicBezTo>
                  <a:cubicBezTo>
                    <a:pt x="9" y="9"/>
                    <a:pt x="4" y="11"/>
                    <a:pt x="3" y="10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172" name="Freeform 167"/>
            <p:cNvSpPr>
              <a:spLocks/>
            </p:cNvSpPr>
            <p:nvPr/>
          </p:nvSpPr>
          <p:spPr bwMode="auto">
            <a:xfrm>
              <a:off x="5286375" y="2305050"/>
              <a:ext cx="71438" cy="61913"/>
            </a:xfrm>
            <a:custGeom>
              <a:avLst/>
              <a:gdLst/>
              <a:ahLst/>
              <a:cxnLst>
                <a:cxn ang="0">
                  <a:pos x="35" y="26"/>
                </a:cxn>
                <a:cxn ang="0">
                  <a:pos x="28" y="17"/>
                </a:cxn>
                <a:cxn ang="0">
                  <a:pos x="24" y="8"/>
                </a:cxn>
                <a:cxn ang="0">
                  <a:pos x="21" y="2"/>
                </a:cxn>
                <a:cxn ang="0">
                  <a:pos x="11" y="1"/>
                </a:cxn>
                <a:cxn ang="0">
                  <a:pos x="0" y="3"/>
                </a:cxn>
                <a:cxn ang="0">
                  <a:pos x="2" y="12"/>
                </a:cxn>
                <a:cxn ang="0">
                  <a:pos x="11" y="16"/>
                </a:cxn>
                <a:cxn ang="0">
                  <a:pos x="13" y="20"/>
                </a:cxn>
                <a:cxn ang="0">
                  <a:pos x="14" y="20"/>
                </a:cxn>
                <a:cxn ang="0">
                  <a:pos x="17" y="22"/>
                </a:cxn>
                <a:cxn ang="0">
                  <a:pos x="22" y="25"/>
                </a:cxn>
                <a:cxn ang="0">
                  <a:pos x="28" y="27"/>
                </a:cxn>
                <a:cxn ang="0">
                  <a:pos x="30" y="33"/>
                </a:cxn>
                <a:cxn ang="0">
                  <a:pos x="37" y="31"/>
                </a:cxn>
                <a:cxn ang="0">
                  <a:pos x="35" y="26"/>
                </a:cxn>
              </a:cxnLst>
              <a:rect l="0" t="0" r="r" b="b"/>
              <a:pathLst>
                <a:path w="37" h="33">
                  <a:moveTo>
                    <a:pt x="35" y="26"/>
                  </a:moveTo>
                  <a:cubicBezTo>
                    <a:pt x="35" y="23"/>
                    <a:pt x="28" y="21"/>
                    <a:pt x="28" y="17"/>
                  </a:cubicBezTo>
                  <a:cubicBezTo>
                    <a:pt x="28" y="14"/>
                    <a:pt x="23" y="11"/>
                    <a:pt x="24" y="8"/>
                  </a:cubicBezTo>
                  <a:cubicBezTo>
                    <a:pt x="24" y="6"/>
                    <a:pt x="22" y="4"/>
                    <a:pt x="21" y="2"/>
                  </a:cubicBezTo>
                  <a:cubicBezTo>
                    <a:pt x="18" y="1"/>
                    <a:pt x="14" y="0"/>
                    <a:pt x="11" y="1"/>
                  </a:cubicBezTo>
                  <a:cubicBezTo>
                    <a:pt x="7" y="1"/>
                    <a:pt x="4" y="2"/>
                    <a:pt x="0" y="3"/>
                  </a:cubicBezTo>
                  <a:cubicBezTo>
                    <a:pt x="2" y="6"/>
                    <a:pt x="0" y="7"/>
                    <a:pt x="2" y="12"/>
                  </a:cubicBezTo>
                  <a:cubicBezTo>
                    <a:pt x="4" y="17"/>
                    <a:pt x="9" y="14"/>
                    <a:pt x="11" y="16"/>
                  </a:cubicBezTo>
                  <a:cubicBezTo>
                    <a:pt x="11" y="16"/>
                    <a:pt x="12" y="18"/>
                    <a:pt x="13" y="20"/>
                  </a:cubicBezTo>
                  <a:cubicBezTo>
                    <a:pt x="13" y="20"/>
                    <a:pt x="13" y="20"/>
                    <a:pt x="14" y="20"/>
                  </a:cubicBezTo>
                  <a:cubicBezTo>
                    <a:pt x="16" y="20"/>
                    <a:pt x="16" y="21"/>
                    <a:pt x="17" y="22"/>
                  </a:cubicBezTo>
                  <a:cubicBezTo>
                    <a:pt x="19" y="23"/>
                    <a:pt x="21" y="24"/>
                    <a:pt x="22" y="25"/>
                  </a:cubicBezTo>
                  <a:cubicBezTo>
                    <a:pt x="24" y="25"/>
                    <a:pt x="25" y="23"/>
                    <a:pt x="28" y="27"/>
                  </a:cubicBezTo>
                  <a:cubicBezTo>
                    <a:pt x="30" y="29"/>
                    <a:pt x="30" y="30"/>
                    <a:pt x="30" y="33"/>
                  </a:cubicBezTo>
                  <a:cubicBezTo>
                    <a:pt x="33" y="33"/>
                    <a:pt x="35" y="32"/>
                    <a:pt x="37" y="31"/>
                  </a:cubicBezTo>
                  <a:cubicBezTo>
                    <a:pt x="36" y="29"/>
                    <a:pt x="35" y="27"/>
                    <a:pt x="35" y="26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173" name="Freeform 168"/>
            <p:cNvSpPr>
              <a:spLocks noEditPoints="1"/>
            </p:cNvSpPr>
            <p:nvPr/>
          </p:nvSpPr>
          <p:spPr bwMode="auto">
            <a:xfrm>
              <a:off x="5319713" y="2290763"/>
              <a:ext cx="106363" cy="87313"/>
            </a:xfrm>
            <a:custGeom>
              <a:avLst/>
              <a:gdLst/>
              <a:ahLst/>
              <a:cxnLst>
                <a:cxn ang="0">
                  <a:pos x="53" y="15"/>
                </a:cxn>
                <a:cxn ang="0">
                  <a:pos x="43" y="2"/>
                </a:cxn>
                <a:cxn ang="0">
                  <a:pos x="35" y="8"/>
                </a:cxn>
                <a:cxn ang="0">
                  <a:pos x="30" y="8"/>
                </a:cxn>
                <a:cxn ang="0">
                  <a:pos x="22" y="2"/>
                </a:cxn>
                <a:cxn ang="0">
                  <a:pos x="18" y="0"/>
                </a:cxn>
                <a:cxn ang="0">
                  <a:pos x="16" y="4"/>
                </a:cxn>
                <a:cxn ang="0">
                  <a:pos x="20" y="9"/>
                </a:cxn>
                <a:cxn ang="0">
                  <a:pos x="11" y="9"/>
                </a:cxn>
                <a:cxn ang="0">
                  <a:pos x="3" y="6"/>
                </a:cxn>
                <a:cxn ang="0">
                  <a:pos x="7" y="15"/>
                </a:cxn>
                <a:cxn ang="0">
                  <a:pos x="11" y="24"/>
                </a:cxn>
                <a:cxn ang="0">
                  <a:pos x="18" y="33"/>
                </a:cxn>
                <a:cxn ang="0">
                  <a:pos x="20" y="38"/>
                </a:cxn>
                <a:cxn ang="0">
                  <a:pos x="34" y="30"/>
                </a:cxn>
                <a:cxn ang="0">
                  <a:pos x="36" y="40"/>
                </a:cxn>
                <a:cxn ang="0">
                  <a:pos x="44" y="46"/>
                </a:cxn>
                <a:cxn ang="0">
                  <a:pos x="46" y="39"/>
                </a:cxn>
                <a:cxn ang="0">
                  <a:pos x="53" y="15"/>
                </a:cxn>
                <a:cxn ang="0">
                  <a:pos x="5" y="32"/>
                </a:cxn>
                <a:cxn ang="0">
                  <a:pos x="0" y="29"/>
                </a:cxn>
                <a:cxn ang="0">
                  <a:pos x="3" y="35"/>
                </a:cxn>
                <a:cxn ang="0">
                  <a:pos x="11" y="40"/>
                </a:cxn>
                <a:cxn ang="0">
                  <a:pos x="13" y="40"/>
                </a:cxn>
                <a:cxn ang="0">
                  <a:pos x="11" y="34"/>
                </a:cxn>
                <a:cxn ang="0">
                  <a:pos x="5" y="32"/>
                </a:cxn>
              </a:cxnLst>
              <a:rect l="0" t="0" r="r" b="b"/>
              <a:pathLst>
                <a:path w="56" h="46">
                  <a:moveTo>
                    <a:pt x="53" y="15"/>
                  </a:moveTo>
                  <a:cubicBezTo>
                    <a:pt x="51" y="13"/>
                    <a:pt x="47" y="8"/>
                    <a:pt x="43" y="2"/>
                  </a:cubicBezTo>
                  <a:cubicBezTo>
                    <a:pt x="41" y="6"/>
                    <a:pt x="36" y="5"/>
                    <a:pt x="35" y="8"/>
                  </a:cubicBezTo>
                  <a:cubicBezTo>
                    <a:pt x="34" y="10"/>
                    <a:pt x="32" y="7"/>
                    <a:pt x="30" y="8"/>
                  </a:cubicBezTo>
                  <a:cubicBezTo>
                    <a:pt x="29" y="8"/>
                    <a:pt x="25" y="2"/>
                    <a:pt x="22" y="2"/>
                  </a:cubicBezTo>
                  <a:cubicBezTo>
                    <a:pt x="21" y="1"/>
                    <a:pt x="20" y="1"/>
                    <a:pt x="18" y="0"/>
                  </a:cubicBezTo>
                  <a:cubicBezTo>
                    <a:pt x="17" y="2"/>
                    <a:pt x="16" y="3"/>
                    <a:pt x="16" y="4"/>
                  </a:cubicBezTo>
                  <a:cubicBezTo>
                    <a:pt x="17" y="6"/>
                    <a:pt x="21" y="8"/>
                    <a:pt x="20" y="9"/>
                  </a:cubicBezTo>
                  <a:cubicBezTo>
                    <a:pt x="18" y="11"/>
                    <a:pt x="13" y="10"/>
                    <a:pt x="11" y="9"/>
                  </a:cubicBezTo>
                  <a:cubicBezTo>
                    <a:pt x="9" y="7"/>
                    <a:pt x="4" y="4"/>
                    <a:pt x="3" y="6"/>
                  </a:cubicBezTo>
                  <a:cubicBezTo>
                    <a:pt x="2" y="8"/>
                    <a:pt x="8" y="13"/>
                    <a:pt x="7" y="15"/>
                  </a:cubicBezTo>
                  <a:cubicBezTo>
                    <a:pt x="6" y="18"/>
                    <a:pt x="11" y="21"/>
                    <a:pt x="11" y="24"/>
                  </a:cubicBezTo>
                  <a:cubicBezTo>
                    <a:pt x="11" y="28"/>
                    <a:pt x="18" y="30"/>
                    <a:pt x="18" y="33"/>
                  </a:cubicBezTo>
                  <a:cubicBezTo>
                    <a:pt x="18" y="34"/>
                    <a:pt x="19" y="36"/>
                    <a:pt x="20" y="38"/>
                  </a:cubicBezTo>
                  <a:cubicBezTo>
                    <a:pt x="26" y="36"/>
                    <a:pt x="30" y="32"/>
                    <a:pt x="34" y="30"/>
                  </a:cubicBezTo>
                  <a:cubicBezTo>
                    <a:pt x="39" y="27"/>
                    <a:pt x="37" y="38"/>
                    <a:pt x="36" y="40"/>
                  </a:cubicBezTo>
                  <a:cubicBezTo>
                    <a:pt x="35" y="41"/>
                    <a:pt x="40" y="44"/>
                    <a:pt x="44" y="46"/>
                  </a:cubicBezTo>
                  <a:cubicBezTo>
                    <a:pt x="44" y="43"/>
                    <a:pt x="44" y="41"/>
                    <a:pt x="46" y="39"/>
                  </a:cubicBezTo>
                  <a:cubicBezTo>
                    <a:pt x="52" y="32"/>
                    <a:pt x="56" y="21"/>
                    <a:pt x="53" y="15"/>
                  </a:cubicBezTo>
                  <a:close/>
                  <a:moveTo>
                    <a:pt x="5" y="32"/>
                  </a:moveTo>
                  <a:cubicBezTo>
                    <a:pt x="4" y="31"/>
                    <a:pt x="2" y="30"/>
                    <a:pt x="0" y="29"/>
                  </a:cubicBezTo>
                  <a:cubicBezTo>
                    <a:pt x="0" y="31"/>
                    <a:pt x="0" y="34"/>
                    <a:pt x="3" y="35"/>
                  </a:cubicBezTo>
                  <a:cubicBezTo>
                    <a:pt x="8" y="37"/>
                    <a:pt x="1" y="38"/>
                    <a:pt x="11" y="40"/>
                  </a:cubicBezTo>
                  <a:cubicBezTo>
                    <a:pt x="12" y="40"/>
                    <a:pt x="12" y="40"/>
                    <a:pt x="13" y="40"/>
                  </a:cubicBezTo>
                  <a:cubicBezTo>
                    <a:pt x="13" y="37"/>
                    <a:pt x="13" y="36"/>
                    <a:pt x="11" y="34"/>
                  </a:cubicBezTo>
                  <a:cubicBezTo>
                    <a:pt x="8" y="30"/>
                    <a:pt x="7" y="32"/>
                    <a:pt x="5" y="32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174" name="Freeform 169"/>
            <p:cNvSpPr>
              <a:spLocks/>
            </p:cNvSpPr>
            <p:nvPr/>
          </p:nvSpPr>
          <p:spPr bwMode="auto">
            <a:xfrm>
              <a:off x="5661025" y="2381250"/>
              <a:ext cx="309563" cy="220663"/>
            </a:xfrm>
            <a:custGeom>
              <a:avLst/>
              <a:gdLst/>
              <a:ahLst/>
              <a:cxnLst>
                <a:cxn ang="0">
                  <a:pos x="156" y="17"/>
                </a:cxn>
                <a:cxn ang="0">
                  <a:pos x="152" y="13"/>
                </a:cxn>
                <a:cxn ang="0">
                  <a:pos x="139" y="22"/>
                </a:cxn>
                <a:cxn ang="0">
                  <a:pos x="134" y="24"/>
                </a:cxn>
                <a:cxn ang="0">
                  <a:pos x="128" y="23"/>
                </a:cxn>
                <a:cxn ang="0">
                  <a:pos x="128" y="10"/>
                </a:cxn>
                <a:cxn ang="0">
                  <a:pos x="123" y="1"/>
                </a:cxn>
                <a:cxn ang="0">
                  <a:pos x="113" y="10"/>
                </a:cxn>
                <a:cxn ang="0">
                  <a:pos x="102" y="16"/>
                </a:cxn>
                <a:cxn ang="0">
                  <a:pos x="91" y="19"/>
                </a:cxn>
                <a:cxn ang="0">
                  <a:pos x="81" y="16"/>
                </a:cxn>
                <a:cxn ang="0">
                  <a:pos x="72" y="13"/>
                </a:cxn>
                <a:cxn ang="0">
                  <a:pos x="62" y="11"/>
                </a:cxn>
                <a:cxn ang="0">
                  <a:pos x="53" y="17"/>
                </a:cxn>
                <a:cxn ang="0">
                  <a:pos x="47" y="28"/>
                </a:cxn>
                <a:cxn ang="0">
                  <a:pos x="31" y="37"/>
                </a:cxn>
                <a:cxn ang="0">
                  <a:pos x="21" y="41"/>
                </a:cxn>
                <a:cxn ang="0">
                  <a:pos x="13" y="38"/>
                </a:cxn>
                <a:cxn ang="0">
                  <a:pos x="8" y="44"/>
                </a:cxn>
                <a:cxn ang="0">
                  <a:pos x="3" y="53"/>
                </a:cxn>
                <a:cxn ang="0">
                  <a:pos x="2" y="62"/>
                </a:cxn>
                <a:cxn ang="0">
                  <a:pos x="2" y="74"/>
                </a:cxn>
                <a:cxn ang="0">
                  <a:pos x="4" y="87"/>
                </a:cxn>
                <a:cxn ang="0">
                  <a:pos x="15" y="93"/>
                </a:cxn>
                <a:cxn ang="0">
                  <a:pos x="3" y="109"/>
                </a:cxn>
                <a:cxn ang="0">
                  <a:pos x="6" y="113"/>
                </a:cxn>
                <a:cxn ang="0">
                  <a:pos x="23" y="115"/>
                </a:cxn>
                <a:cxn ang="0">
                  <a:pos x="68" y="109"/>
                </a:cxn>
                <a:cxn ang="0">
                  <a:pos x="67" y="98"/>
                </a:cxn>
                <a:cxn ang="0">
                  <a:pos x="76" y="93"/>
                </a:cxn>
                <a:cxn ang="0">
                  <a:pos x="84" y="91"/>
                </a:cxn>
                <a:cxn ang="0">
                  <a:pos x="96" y="87"/>
                </a:cxn>
                <a:cxn ang="0">
                  <a:pos x="101" y="82"/>
                </a:cxn>
                <a:cxn ang="0">
                  <a:pos x="105" y="70"/>
                </a:cxn>
                <a:cxn ang="0">
                  <a:pos x="113" y="65"/>
                </a:cxn>
                <a:cxn ang="0">
                  <a:pos x="109" y="58"/>
                </a:cxn>
                <a:cxn ang="0">
                  <a:pos x="122" y="58"/>
                </a:cxn>
                <a:cxn ang="0">
                  <a:pos x="123" y="49"/>
                </a:cxn>
                <a:cxn ang="0">
                  <a:pos x="128" y="41"/>
                </a:cxn>
                <a:cxn ang="0">
                  <a:pos x="126" y="34"/>
                </a:cxn>
                <a:cxn ang="0">
                  <a:pos x="128" y="29"/>
                </a:cxn>
                <a:cxn ang="0">
                  <a:pos x="129" y="28"/>
                </a:cxn>
                <a:cxn ang="0">
                  <a:pos x="135" y="26"/>
                </a:cxn>
                <a:cxn ang="0">
                  <a:pos x="150" y="21"/>
                </a:cxn>
                <a:cxn ang="0">
                  <a:pos x="162" y="18"/>
                </a:cxn>
                <a:cxn ang="0">
                  <a:pos x="156" y="17"/>
                </a:cxn>
              </a:cxnLst>
              <a:rect l="0" t="0" r="r" b="b"/>
              <a:pathLst>
                <a:path w="162" h="116">
                  <a:moveTo>
                    <a:pt x="156" y="17"/>
                  </a:moveTo>
                  <a:cubicBezTo>
                    <a:pt x="154" y="17"/>
                    <a:pt x="154" y="15"/>
                    <a:pt x="152" y="13"/>
                  </a:cubicBezTo>
                  <a:cubicBezTo>
                    <a:pt x="150" y="12"/>
                    <a:pt x="144" y="18"/>
                    <a:pt x="139" y="22"/>
                  </a:cubicBezTo>
                  <a:cubicBezTo>
                    <a:pt x="137" y="22"/>
                    <a:pt x="135" y="23"/>
                    <a:pt x="134" y="24"/>
                  </a:cubicBezTo>
                  <a:cubicBezTo>
                    <a:pt x="131" y="24"/>
                    <a:pt x="129" y="24"/>
                    <a:pt x="128" y="23"/>
                  </a:cubicBezTo>
                  <a:cubicBezTo>
                    <a:pt x="125" y="20"/>
                    <a:pt x="132" y="12"/>
                    <a:pt x="128" y="10"/>
                  </a:cubicBezTo>
                  <a:cubicBezTo>
                    <a:pt x="123" y="8"/>
                    <a:pt x="127" y="1"/>
                    <a:pt x="123" y="1"/>
                  </a:cubicBezTo>
                  <a:cubicBezTo>
                    <a:pt x="119" y="0"/>
                    <a:pt x="113" y="7"/>
                    <a:pt x="113" y="10"/>
                  </a:cubicBezTo>
                  <a:cubicBezTo>
                    <a:pt x="113" y="14"/>
                    <a:pt x="102" y="13"/>
                    <a:pt x="102" y="16"/>
                  </a:cubicBezTo>
                  <a:cubicBezTo>
                    <a:pt x="102" y="19"/>
                    <a:pt x="92" y="15"/>
                    <a:pt x="91" y="19"/>
                  </a:cubicBezTo>
                  <a:cubicBezTo>
                    <a:pt x="89" y="22"/>
                    <a:pt x="84" y="16"/>
                    <a:pt x="81" y="16"/>
                  </a:cubicBezTo>
                  <a:cubicBezTo>
                    <a:pt x="78" y="16"/>
                    <a:pt x="76" y="12"/>
                    <a:pt x="72" y="13"/>
                  </a:cubicBezTo>
                  <a:cubicBezTo>
                    <a:pt x="68" y="14"/>
                    <a:pt x="65" y="12"/>
                    <a:pt x="62" y="11"/>
                  </a:cubicBezTo>
                  <a:cubicBezTo>
                    <a:pt x="59" y="11"/>
                    <a:pt x="57" y="18"/>
                    <a:pt x="53" y="17"/>
                  </a:cubicBezTo>
                  <a:cubicBezTo>
                    <a:pt x="50" y="15"/>
                    <a:pt x="48" y="23"/>
                    <a:pt x="47" y="28"/>
                  </a:cubicBezTo>
                  <a:cubicBezTo>
                    <a:pt x="45" y="32"/>
                    <a:pt x="30" y="32"/>
                    <a:pt x="31" y="37"/>
                  </a:cubicBezTo>
                  <a:cubicBezTo>
                    <a:pt x="31" y="42"/>
                    <a:pt x="22" y="44"/>
                    <a:pt x="21" y="41"/>
                  </a:cubicBezTo>
                  <a:cubicBezTo>
                    <a:pt x="20" y="38"/>
                    <a:pt x="14" y="39"/>
                    <a:pt x="13" y="38"/>
                  </a:cubicBezTo>
                  <a:cubicBezTo>
                    <a:pt x="11" y="38"/>
                    <a:pt x="7" y="39"/>
                    <a:pt x="8" y="44"/>
                  </a:cubicBezTo>
                  <a:cubicBezTo>
                    <a:pt x="8" y="48"/>
                    <a:pt x="4" y="51"/>
                    <a:pt x="3" y="53"/>
                  </a:cubicBezTo>
                  <a:cubicBezTo>
                    <a:pt x="3" y="54"/>
                    <a:pt x="0" y="60"/>
                    <a:pt x="2" y="62"/>
                  </a:cubicBezTo>
                  <a:cubicBezTo>
                    <a:pt x="4" y="65"/>
                    <a:pt x="0" y="70"/>
                    <a:pt x="2" y="74"/>
                  </a:cubicBezTo>
                  <a:cubicBezTo>
                    <a:pt x="4" y="79"/>
                    <a:pt x="3" y="86"/>
                    <a:pt x="4" y="87"/>
                  </a:cubicBezTo>
                  <a:cubicBezTo>
                    <a:pt x="5" y="89"/>
                    <a:pt x="13" y="88"/>
                    <a:pt x="15" y="93"/>
                  </a:cubicBezTo>
                  <a:cubicBezTo>
                    <a:pt x="17" y="98"/>
                    <a:pt x="4" y="107"/>
                    <a:pt x="3" y="109"/>
                  </a:cubicBezTo>
                  <a:cubicBezTo>
                    <a:pt x="3" y="110"/>
                    <a:pt x="4" y="112"/>
                    <a:pt x="6" y="113"/>
                  </a:cubicBezTo>
                  <a:cubicBezTo>
                    <a:pt x="11" y="113"/>
                    <a:pt x="17" y="114"/>
                    <a:pt x="23" y="115"/>
                  </a:cubicBezTo>
                  <a:cubicBezTo>
                    <a:pt x="30" y="116"/>
                    <a:pt x="68" y="111"/>
                    <a:pt x="68" y="109"/>
                  </a:cubicBezTo>
                  <a:cubicBezTo>
                    <a:pt x="69" y="108"/>
                    <a:pt x="67" y="100"/>
                    <a:pt x="67" y="98"/>
                  </a:cubicBezTo>
                  <a:cubicBezTo>
                    <a:pt x="68" y="96"/>
                    <a:pt x="72" y="92"/>
                    <a:pt x="76" y="93"/>
                  </a:cubicBezTo>
                  <a:cubicBezTo>
                    <a:pt x="80" y="93"/>
                    <a:pt x="84" y="94"/>
                    <a:pt x="84" y="91"/>
                  </a:cubicBezTo>
                  <a:cubicBezTo>
                    <a:pt x="84" y="88"/>
                    <a:pt x="95" y="84"/>
                    <a:pt x="96" y="87"/>
                  </a:cubicBezTo>
                  <a:cubicBezTo>
                    <a:pt x="97" y="89"/>
                    <a:pt x="101" y="88"/>
                    <a:pt x="101" y="82"/>
                  </a:cubicBezTo>
                  <a:cubicBezTo>
                    <a:pt x="102" y="75"/>
                    <a:pt x="101" y="70"/>
                    <a:pt x="105" y="70"/>
                  </a:cubicBezTo>
                  <a:cubicBezTo>
                    <a:pt x="109" y="69"/>
                    <a:pt x="113" y="67"/>
                    <a:pt x="113" y="65"/>
                  </a:cubicBezTo>
                  <a:cubicBezTo>
                    <a:pt x="112" y="63"/>
                    <a:pt x="108" y="59"/>
                    <a:pt x="109" y="58"/>
                  </a:cubicBezTo>
                  <a:cubicBezTo>
                    <a:pt x="110" y="56"/>
                    <a:pt x="120" y="61"/>
                    <a:pt x="122" y="58"/>
                  </a:cubicBezTo>
                  <a:cubicBezTo>
                    <a:pt x="123" y="55"/>
                    <a:pt x="121" y="52"/>
                    <a:pt x="123" y="49"/>
                  </a:cubicBezTo>
                  <a:cubicBezTo>
                    <a:pt x="124" y="46"/>
                    <a:pt x="128" y="44"/>
                    <a:pt x="128" y="41"/>
                  </a:cubicBezTo>
                  <a:cubicBezTo>
                    <a:pt x="128" y="38"/>
                    <a:pt x="128" y="37"/>
                    <a:pt x="126" y="34"/>
                  </a:cubicBezTo>
                  <a:cubicBezTo>
                    <a:pt x="124" y="32"/>
                    <a:pt x="125" y="29"/>
                    <a:pt x="128" y="29"/>
                  </a:cubicBezTo>
                  <a:cubicBezTo>
                    <a:pt x="128" y="28"/>
                    <a:pt x="129" y="28"/>
                    <a:pt x="129" y="28"/>
                  </a:cubicBezTo>
                  <a:cubicBezTo>
                    <a:pt x="132" y="27"/>
                    <a:pt x="134" y="27"/>
                    <a:pt x="135" y="26"/>
                  </a:cubicBezTo>
                  <a:cubicBezTo>
                    <a:pt x="139" y="23"/>
                    <a:pt x="147" y="20"/>
                    <a:pt x="150" y="21"/>
                  </a:cubicBezTo>
                  <a:cubicBezTo>
                    <a:pt x="153" y="22"/>
                    <a:pt x="158" y="21"/>
                    <a:pt x="162" y="18"/>
                  </a:cubicBezTo>
                  <a:cubicBezTo>
                    <a:pt x="160" y="17"/>
                    <a:pt x="157" y="16"/>
                    <a:pt x="156" y="17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175" name="Freeform 170"/>
            <p:cNvSpPr>
              <a:spLocks/>
            </p:cNvSpPr>
            <p:nvPr/>
          </p:nvSpPr>
          <p:spPr bwMode="auto">
            <a:xfrm>
              <a:off x="5673725" y="2414588"/>
              <a:ext cx="355600" cy="320675"/>
            </a:xfrm>
            <a:custGeom>
              <a:avLst/>
              <a:gdLst/>
              <a:ahLst/>
              <a:cxnLst>
                <a:cxn ang="0">
                  <a:pos x="172" y="9"/>
                </a:cxn>
                <a:cxn ang="0">
                  <a:pos x="158" y="1"/>
                </a:cxn>
                <a:cxn ang="0">
                  <a:pos x="144" y="3"/>
                </a:cxn>
                <a:cxn ang="0">
                  <a:pos x="123" y="10"/>
                </a:cxn>
                <a:cxn ang="0">
                  <a:pos x="120" y="16"/>
                </a:cxn>
                <a:cxn ang="0">
                  <a:pos x="117" y="31"/>
                </a:cxn>
                <a:cxn ang="0">
                  <a:pos x="103" y="40"/>
                </a:cxn>
                <a:cxn ang="0">
                  <a:pos x="99" y="52"/>
                </a:cxn>
                <a:cxn ang="0">
                  <a:pos x="90" y="69"/>
                </a:cxn>
                <a:cxn ang="0">
                  <a:pos x="70" y="75"/>
                </a:cxn>
                <a:cxn ang="0">
                  <a:pos x="62" y="91"/>
                </a:cxn>
                <a:cxn ang="0">
                  <a:pos x="0" y="95"/>
                </a:cxn>
                <a:cxn ang="0">
                  <a:pos x="17" y="111"/>
                </a:cxn>
                <a:cxn ang="0">
                  <a:pos x="25" y="132"/>
                </a:cxn>
                <a:cxn ang="0">
                  <a:pos x="7" y="146"/>
                </a:cxn>
                <a:cxn ang="0">
                  <a:pos x="29" y="148"/>
                </a:cxn>
                <a:cxn ang="0">
                  <a:pos x="55" y="146"/>
                </a:cxn>
                <a:cxn ang="0">
                  <a:pos x="70" y="155"/>
                </a:cxn>
                <a:cxn ang="0">
                  <a:pos x="82" y="167"/>
                </a:cxn>
                <a:cxn ang="0">
                  <a:pos x="84" y="167"/>
                </a:cxn>
                <a:cxn ang="0">
                  <a:pos x="105" y="160"/>
                </a:cxn>
                <a:cxn ang="0">
                  <a:pos x="110" y="147"/>
                </a:cxn>
                <a:cxn ang="0">
                  <a:pos x="98" y="128"/>
                </a:cxn>
                <a:cxn ang="0">
                  <a:pos x="114" y="118"/>
                </a:cxn>
                <a:cxn ang="0">
                  <a:pos x="128" y="109"/>
                </a:cxn>
                <a:cxn ang="0">
                  <a:pos x="142" y="91"/>
                </a:cxn>
                <a:cxn ang="0">
                  <a:pos x="154" y="80"/>
                </a:cxn>
                <a:cxn ang="0">
                  <a:pos x="162" y="63"/>
                </a:cxn>
                <a:cxn ang="0">
                  <a:pos x="150" y="47"/>
                </a:cxn>
                <a:cxn ang="0">
                  <a:pos x="154" y="30"/>
                </a:cxn>
                <a:cxn ang="0">
                  <a:pos x="182" y="29"/>
                </a:cxn>
                <a:cxn ang="0">
                  <a:pos x="177" y="17"/>
                </a:cxn>
              </a:cxnLst>
              <a:rect l="0" t="0" r="r" b="b"/>
              <a:pathLst>
                <a:path w="186" h="168">
                  <a:moveTo>
                    <a:pt x="177" y="17"/>
                  </a:moveTo>
                  <a:cubicBezTo>
                    <a:pt x="172" y="15"/>
                    <a:pt x="172" y="10"/>
                    <a:pt x="172" y="9"/>
                  </a:cubicBezTo>
                  <a:cubicBezTo>
                    <a:pt x="172" y="7"/>
                    <a:pt x="166" y="4"/>
                    <a:pt x="161" y="0"/>
                  </a:cubicBezTo>
                  <a:cubicBezTo>
                    <a:pt x="161" y="1"/>
                    <a:pt x="159" y="1"/>
                    <a:pt x="158" y="1"/>
                  </a:cubicBezTo>
                  <a:cubicBezTo>
                    <a:pt x="157" y="1"/>
                    <a:pt x="157" y="0"/>
                    <a:pt x="156" y="0"/>
                  </a:cubicBezTo>
                  <a:cubicBezTo>
                    <a:pt x="152" y="3"/>
                    <a:pt x="147" y="4"/>
                    <a:pt x="144" y="3"/>
                  </a:cubicBezTo>
                  <a:cubicBezTo>
                    <a:pt x="141" y="2"/>
                    <a:pt x="133" y="5"/>
                    <a:pt x="129" y="8"/>
                  </a:cubicBezTo>
                  <a:cubicBezTo>
                    <a:pt x="128" y="9"/>
                    <a:pt x="126" y="9"/>
                    <a:pt x="123" y="10"/>
                  </a:cubicBezTo>
                  <a:cubicBezTo>
                    <a:pt x="123" y="10"/>
                    <a:pt x="122" y="10"/>
                    <a:pt x="122" y="11"/>
                  </a:cubicBezTo>
                  <a:cubicBezTo>
                    <a:pt x="119" y="11"/>
                    <a:pt x="118" y="14"/>
                    <a:pt x="120" y="16"/>
                  </a:cubicBezTo>
                  <a:cubicBezTo>
                    <a:pt x="122" y="19"/>
                    <a:pt x="122" y="20"/>
                    <a:pt x="122" y="23"/>
                  </a:cubicBezTo>
                  <a:cubicBezTo>
                    <a:pt x="122" y="26"/>
                    <a:pt x="118" y="28"/>
                    <a:pt x="117" y="31"/>
                  </a:cubicBezTo>
                  <a:cubicBezTo>
                    <a:pt x="115" y="34"/>
                    <a:pt x="117" y="37"/>
                    <a:pt x="116" y="40"/>
                  </a:cubicBezTo>
                  <a:cubicBezTo>
                    <a:pt x="114" y="43"/>
                    <a:pt x="104" y="38"/>
                    <a:pt x="103" y="40"/>
                  </a:cubicBezTo>
                  <a:cubicBezTo>
                    <a:pt x="102" y="41"/>
                    <a:pt x="106" y="45"/>
                    <a:pt x="107" y="47"/>
                  </a:cubicBezTo>
                  <a:cubicBezTo>
                    <a:pt x="107" y="49"/>
                    <a:pt x="103" y="51"/>
                    <a:pt x="99" y="52"/>
                  </a:cubicBezTo>
                  <a:cubicBezTo>
                    <a:pt x="95" y="52"/>
                    <a:pt x="96" y="57"/>
                    <a:pt x="95" y="64"/>
                  </a:cubicBezTo>
                  <a:cubicBezTo>
                    <a:pt x="95" y="70"/>
                    <a:pt x="91" y="71"/>
                    <a:pt x="90" y="69"/>
                  </a:cubicBezTo>
                  <a:cubicBezTo>
                    <a:pt x="89" y="66"/>
                    <a:pt x="78" y="70"/>
                    <a:pt x="78" y="73"/>
                  </a:cubicBezTo>
                  <a:cubicBezTo>
                    <a:pt x="78" y="76"/>
                    <a:pt x="74" y="75"/>
                    <a:pt x="70" y="75"/>
                  </a:cubicBezTo>
                  <a:cubicBezTo>
                    <a:pt x="66" y="74"/>
                    <a:pt x="62" y="78"/>
                    <a:pt x="61" y="80"/>
                  </a:cubicBezTo>
                  <a:cubicBezTo>
                    <a:pt x="61" y="82"/>
                    <a:pt x="63" y="90"/>
                    <a:pt x="62" y="91"/>
                  </a:cubicBezTo>
                  <a:cubicBezTo>
                    <a:pt x="62" y="93"/>
                    <a:pt x="24" y="98"/>
                    <a:pt x="17" y="97"/>
                  </a:cubicBezTo>
                  <a:cubicBezTo>
                    <a:pt x="11" y="96"/>
                    <a:pt x="5" y="95"/>
                    <a:pt x="0" y="95"/>
                  </a:cubicBezTo>
                  <a:cubicBezTo>
                    <a:pt x="2" y="97"/>
                    <a:pt x="4" y="99"/>
                    <a:pt x="5" y="101"/>
                  </a:cubicBezTo>
                  <a:cubicBezTo>
                    <a:pt x="6" y="105"/>
                    <a:pt x="11" y="109"/>
                    <a:pt x="17" y="111"/>
                  </a:cubicBezTo>
                  <a:cubicBezTo>
                    <a:pt x="22" y="113"/>
                    <a:pt x="19" y="122"/>
                    <a:pt x="22" y="123"/>
                  </a:cubicBezTo>
                  <a:cubicBezTo>
                    <a:pt x="25" y="124"/>
                    <a:pt x="28" y="131"/>
                    <a:pt x="25" y="132"/>
                  </a:cubicBezTo>
                  <a:cubicBezTo>
                    <a:pt x="21" y="132"/>
                    <a:pt x="18" y="133"/>
                    <a:pt x="14" y="135"/>
                  </a:cubicBezTo>
                  <a:cubicBezTo>
                    <a:pt x="11" y="137"/>
                    <a:pt x="7" y="141"/>
                    <a:pt x="7" y="146"/>
                  </a:cubicBezTo>
                  <a:cubicBezTo>
                    <a:pt x="7" y="147"/>
                    <a:pt x="7" y="148"/>
                    <a:pt x="7" y="149"/>
                  </a:cubicBezTo>
                  <a:cubicBezTo>
                    <a:pt x="17" y="149"/>
                    <a:pt x="27" y="149"/>
                    <a:pt x="29" y="148"/>
                  </a:cubicBezTo>
                  <a:cubicBezTo>
                    <a:pt x="30" y="146"/>
                    <a:pt x="35" y="145"/>
                    <a:pt x="37" y="146"/>
                  </a:cubicBezTo>
                  <a:cubicBezTo>
                    <a:pt x="40" y="148"/>
                    <a:pt x="51" y="149"/>
                    <a:pt x="55" y="146"/>
                  </a:cubicBezTo>
                  <a:cubicBezTo>
                    <a:pt x="61" y="143"/>
                    <a:pt x="64" y="146"/>
                    <a:pt x="64" y="149"/>
                  </a:cubicBezTo>
                  <a:cubicBezTo>
                    <a:pt x="65" y="152"/>
                    <a:pt x="67" y="153"/>
                    <a:pt x="70" y="155"/>
                  </a:cubicBezTo>
                  <a:cubicBezTo>
                    <a:pt x="72" y="157"/>
                    <a:pt x="70" y="160"/>
                    <a:pt x="72" y="163"/>
                  </a:cubicBezTo>
                  <a:cubicBezTo>
                    <a:pt x="74" y="165"/>
                    <a:pt x="77" y="165"/>
                    <a:pt x="82" y="167"/>
                  </a:cubicBezTo>
                  <a:cubicBezTo>
                    <a:pt x="82" y="167"/>
                    <a:pt x="83" y="168"/>
                    <a:pt x="83" y="168"/>
                  </a:cubicBezTo>
                  <a:cubicBezTo>
                    <a:pt x="84" y="168"/>
                    <a:pt x="84" y="168"/>
                    <a:pt x="84" y="167"/>
                  </a:cubicBezTo>
                  <a:cubicBezTo>
                    <a:pt x="87" y="164"/>
                    <a:pt x="87" y="159"/>
                    <a:pt x="94" y="160"/>
                  </a:cubicBezTo>
                  <a:cubicBezTo>
                    <a:pt x="102" y="162"/>
                    <a:pt x="101" y="159"/>
                    <a:pt x="105" y="160"/>
                  </a:cubicBezTo>
                  <a:cubicBezTo>
                    <a:pt x="109" y="161"/>
                    <a:pt x="112" y="160"/>
                    <a:pt x="114" y="158"/>
                  </a:cubicBezTo>
                  <a:cubicBezTo>
                    <a:pt x="115" y="155"/>
                    <a:pt x="112" y="150"/>
                    <a:pt x="110" y="147"/>
                  </a:cubicBezTo>
                  <a:cubicBezTo>
                    <a:pt x="107" y="145"/>
                    <a:pt x="104" y="140"/>
                    <a:pt x="105" y="136"/>
                  </a:cubicBezTo>
                  <a:cubicBezTo>
                    <a:pt x="105" y="131"/>
                    <a:pt x="98" y="131"/>
                    <a:pt x="98" y="128"/>
                  </a:cubicBezTo>
                  <a:cubicBezTo>
                    <a:pt x="98" y="124"/>
                    <a:pt x="105" y="118"/>
                    <a:pt x="106" y="117"/>
                  </a:cubicBezTo>
                  <a:cubicBezTo>
                    <a:pt x="107" y="116"/>
                    <a:pt x="113" y="121"/>
                    <a:pt x="114" y="118"/>
                  </a:cubicBezTo>
                  <a:cubicBezTo>
                    <a:pt x="116" y="115"/>
                    <a:pt x="120" y="117"/>
                    <a:pt x="122" y="117"/>
                  </a:cubicBezTo>
                  <a:cubicBezTo>
                    <a:pt x="124" y="118"/>
                    <a:pt x="128" y="113"/>
                    <a:pt x="128" y="109"/>
                  </a:cubicBezTo>
                  <a:cubicBezTo>
                    <a:pt x="129" y="105"/>
                    <a:pt x="136" y="105"/>
                    <a:pt x="138" y="103"/>
                  </a:cubicBezTo>
                  <a:cubicBezTo>
                    <a:pt x="139" y="102"/>
                    <a:pt x="141" y="93"/>
                    <a:pt x="142" y="91"/>
                  </a:cubicBezTo>
                  <a:cubicBezTo>
                    <a:pt x="143" y="89"/>
                    <a:pt x="149" y="91"/>
                    <a:pt x="149" y="86"/>
                  </a:cubicBezTo>
                  <a:cubicBezTo>
                    <a:pt x="149" y="81"/>
                    <a:pt x="151" y="80"/>
                    <a:pt x="154" y="80"/>
                  </a:cubicBezTo>
                  <a:cubicBezTo>
                    <a:pt x="157" y="79"/>
                    <a:pt x="156" y="75"/>
                    <a:pt x="156" y="71"/>
                  </a:cubicBezTo>
                  <a:cubicBezTo>
                    <a:pt x="157" y="68"/>
                    <a:pt x="159" y="64"/>
                    <a:pt x="162" y="63"/>
                  </a:cubicBezTo>
                  <a:cubicBezTo>
                    <a:pt x="166" y="62"/>
                    <a:pt x="161" y="57"/>
                    <a:pt x="157" y="58"/>
                  </a:cubicBezTo>
                  <a:cubicBezTo>
                    <a:pt x="153" y="59"/>
                    <a:pt x="150" y="47"/>
                    <a:pt x="150" y="47"/>
                  </a:cubicBezTo>
                  <a:cubicBezTo>
                    <a:pt x="150" y="47"/>
                    <a:pt x="151" y="38"/>
                    <a:pt x="148" y="36"/>
                  </a:cubicBezTo>
                  <a:cubicBezTo>
                    <a:pt x="146" y="35"/>
                    <a:pt x="149" y="30"/>
                    <a:pt x="154" y="30"/>
                  </a:cubicBezTo>
                  <a:cubicBezTo>
                    <a:pt x="159" y="30"/>
                    <a:pt x="168" y="36"/>
                    <a:pt x="171" y="33"/>
                  </a:cubicBezTo>
                  <a:cubicBezTo>
                    <a:pt x="174" y="31"/>
                    <a:pt x="180" y="30"/>
                    <a:pt x="182" y="29"/>
                  </a:cubicBezTo>
                  <a:cubicBezTo>
                    <a:pt x="183" y="28"/>
                    <a:pt x="185" y="24"/>
                    <a:pt x="186" y="22"/>
                  </a:cubicBezTo>
                  <a:cubicBezTo>
                    <a:pt x="184" y="21"/>
                    <a:pt x="181" y="19"/>
                    <a:pt x="177" y="17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176" name="Freeform 171"/>
            <p:cNvSpPr>
              <a:spLocks noEditPoints="1"/>
            </p:cNvSpPr>
            <p:nvPr/>
          </p:nvSpPr>
          <p:spPr bwMode="auto">
            <a:xfrm>
              <a:off x="6386513" y="3132138"/>
              <a:ext cx="992188" cy="360363"/>
            </a:xfrm>
            <a:custGeom>
              <a:avLst/>
              <a:gdLst/>
              <a:ahLst/>
              <a:cxnLst>
                <a:cxn ang="0">
                  <a:pos x="38" y="80"/>
                </a:cxn>
                <a:cxn ang="0">
                  <a:pos x="147" y="101"/>
                </a:cxn>
                <a:cxn ang="0">
                  <a:pos x="22" y="52"/>
                </a:cxn>
                <a:cxn ang="0">
                  <a:pos x="278" y="134"/>
                </a:cxn>
                <a:cxn ang="0">
                  <a:pos x="290" y="107"/>
                </a:cxn>
                <a:cxn ang="0">
                  <a:pos x="306" y="111"/>
                </a:cxn>
                <a:cxn ang="0">
                  <a:pos x="317" y="76"/>
                </a:cxn>
                <a:cxn ang="0">
                  <a:pos x="318" y="63"/>
                </a:cxn>
                <a:cxn ang="0">
                  <a:pos x="297" y="53"/>
                </a:cxn>
                <a:cxn ang="0">
                  <a:pos x="266" y="97"/>
                </a:cxn>
                <a:cxn ang="0">
                  <a:pos x="123" y="106"/>
                </a:cxn>
                <a:cxn ang="0">
                  <a:pos x="118" y="87"/>
                </a:cxn>
                <a:cxn ang="0">
                  <a:pos x="114" y="95"/>
                </a:cxn>
                <a:cxn ang="0">
                  <a:pos x="95" y="71"/>
                </a:cxn>
                <a:cxn ang="0">
                  <a:pos x="78" y="50"/>
                </a:cxn>
                <a:cxn ang="0">
                  <a:pos x="52" y="34"/>
                </a:cxn>
                <a:cxn ang="0">
                  <a:pos x="2" y="5"/>
                </a:cxn>
                <a:cxn ang="0">
                  <a:pos x="45" y="65"/>
                </a:cxn>
                <a:cxn ang="0">
                  <a:pos x="99" y="128"/>
                </a:cxn>
                <a:cxn ang="0">
                  <a:pos x="121" y="117"/>
                </a:cxn>
                <a:cxn ang="0">
                  <a:pos x="373" y="53"/>
                </a:cxn>
                <a:cxn ang="0">
                  <a:pos x="376" y="64"/>
                </a:cxn>
                <a:cxn ang="0">
                  <a:pos x="348" y="106"/>
                </a:cxn>
                <a:cxn ang="0">
                  <a:pos x="277" y="167"/>
                </a:cxn>
                <a:cxn ang="0">
                  <a:pos x="322" y="162"/>
                </a:cxn>
                <a:cxn ang="0">
                  <a:pos x="387" y="107"/>
                </a:cxn>
                <a:cxn ang="0">
                  <a:pos x="218" y="158"/>
                </a:cxn>
                <a:cxn ang="0">
                  <a:pos x="196" y="147"/>
                </a:cxn>
                <a:cxn ang="0">
                  <a:pos x="122" y="138"/>
                </a:cxn>
                <a:cxn ang="0">
                  <a:pos x="131" y="153"/>
                </a:cxn>
                <a:cxn ang="0">
                  <a:pos x="201" y="164"/>
                </a:cxn>
                <a:cxn ang="0">
                  <a:pos x="218" y="158"/>
                </a:cxn>
                <a:cxn ang="0">
                  <a:pos x="452" y="106"/>
                </a:cxn>
                <a:cxn ang="0">
                  <a:pos x="404" y="82"/>
                </a:cxn>
                <a:cxn ang="0">
                  <a:pos x="435" y="94"/>
                </a:cxn>
                <a:cxn ang="0">
                  <a:pos x="417" y="101"/>
                </a:cxn>
                <a:cxn ang="0">
                  <a:pos x="444" y="114"/>
                </a:cxn>
                <a:cxn ang="0">
                  <a:pos x="492" y="143"/>
                </a:cxn>
                <a:cxn ang="0">
                  <a:pos x="507" y="161"/>
                </a:cxn>
                <a:cxn ang="0">
                  <a:pos x="480" y="86"/>
                </a:cxn>
                <a:cxn ang="0">
                  <a:pos x="330" y="175"/>
                </a:cxn>
                <a:cxn ang="0">
                  <a:pos x="336" y="177"/>
                </a:cxn>
                <a:cxn ang="0">
                  <a:pos x="339" y="174"/>
                </a:cxn>
                <a:cxn ang="0">
                  <a:pos x="250" y="67"/>
                </a:cxn>
                <a:cxn ang="0">
                  <a:pos x="255" y="39"/>
                </a:cxn>
                <a:cxn ang="0">
                  <a:pos x="254" y="20"/>
                </a:cxn>
                <a:cxn ang="0">
                  <a:pos x="225" y="36"/>
                </a:cxn>
                <a:cxn ang="0">
                  <a:pos x="201" y="51"/>
                </a:cxn>
                <a:cxn ang="0">
                  <a:pos x="165" y="52"/>
                </a:cxn>
                <a:cxn ang="0">
                  <a:pos x="153" y="61"/>
                </a:cxn>
                <a:cxn ang="0">
                  <a:pos x="180" y="103"/>
                </a:cxn>
                <a:cxn ang="0">
                  <a:pos x="218" y="112"/>
                </a:cxn>
                <a:cxn ang="0">
                  <a:pos x="268" y="178"/>
                </a:cxn>
                <a:cxn ang="0">
                  <a:pos x="268" y="178"/>
                </a:cxn>
                <a:cxn ang="0">
                  <a:pos x="236" y="169"/>
                </a:cxn>
                <a:cxn ang="0">
                  <a:pos x="251" y="161"/>
                </a:cxn>
              </a:cxnLst>
              <a:rect l="0" t="0" r="r" b="b"/>
              <a:pathLst>
                <a:path w="519" h="189">
                  <a:moveTo>
                    <a:pt x="38" y="80"/>
                  </a:moveTo>
                  <a:cubicBezTo>
                    <a:pt x="37" y="82"/>
                    <a:pt x="41" y="89"/>
                    <a:pt x="43" y="87"/>
                  </a:cubicBezTo>
                  <a:cubicBezTo>
                    <a:pt x="46" y="85"/>
                    <a:pt x="40" y="75"/>
                    <a:pt x="38" y="80"/>
                  </a:cubicBezTo>
                  <a:close/>
                  <a:moveTo>
                    <a:pt x="147" y="101"/>
                  </a:moveTo>
                  <a:cubicBezTo>
                    <a:pt x="147" y="98"/>
                    <a:pt x="138" y="99"/>
                    <a:pt x="141" y="103"/>
                  </a:cubicBezTo>
                  <a:cubicBezTo>
                    <a:pt x="144" y="108"/>
                    <a:pt x="147" y="104"/>
                    <a:pt x="147" y="101"/>
                  </a:cubicBezTo>
                  <a:close/>
                  <a:moveTo>
                    <a:pt x="22" y="52"/>
                  </a:moveTo>
                  <a:cubicBezTo>
                    <a:pt x="21" y="55"/>
                    <a:pt x="25" y="65"/>
                    <a:pt x="29" y="61"/>
                  </a:cubicBezTo>
                  <a:cubicBezTo>
                    <a:pt x="33" y="57"/>
                    <a:pt x="22" y="48"/>
                    <a:pt x="22" y="52"/>
                  </a:cubicBezTo>
                  <a:close/>
                  <a:moveTo>
                    <a:pt x="273" y="109"/>
                  </a:moveTo>
                  <a:cubicBezTo>
                    <a:pt x="278" y="109"/>
                    <a:pt x="278" y="116"/>
                    <a:pt x="277" y="121"/>
                  </a:cubicBezTo>
                  <a:cubicBezTo>
                    <a:pt x="276" y="125"/>
                    <a:pt x="274" y="135"/>
                    <a:pt x="278" y="134"/>
                  </a:cubicBezTo>
                  <a:cubicBezTo>
                    <a:pt x="283" y="132"/>
                    <a:pt x="287" y="125"/>
                    <a:pt x="284" y="123"/>
                  </a:cubicBezTo>
                  <a:cubicBezTo>
                    <a:pt x="281" y="120"/>
                    <a:pt x="281" y="106"/>
                    <a:pt x="282" y="102"/>
                  </a:cubicBezTo>
                  <a:cubicBezTo>
                    <a:pt x="284" y="98"/>
                    <a:pt x="293" y="101"/>
                    <a:pt x="290" y="107"/>
                  </a:cubicBezTo>
                  <a:cubicBezTo>
                    <a:pt x="287" y="112"/>
                    <a:pt x="295" y="112"/>
                    <a:pt x="295" y="118"/>
                  </a:cubicBezTo>
                  <a:cubicBezTo>
                    <a:pt x="295" y="124"/>
                    <a:pt x="300" y="121"/>
                    <a:pt x="306" y="119"/>
                  </a:cubicBezTo>
                  <a:cubicBezTo>
                    <a:pt x="311" y="118"/>
                    <a:pt x="310" y="115"/>
                    <a:pt x="306" y="111"/>
                  </a:cubicBezTo>
                  <a:cubicBezTo>
                    <a:pt x="303" y="107"/>
                    <a:pt x="309" y="101"/>
                    <a:pt x="304" y="98"/>
                  </a:cubicBezTo>
                  <a:cubicBezTo>
                    <a:pt x="299" y="94"/>
                    <a:pt x="296" y="89"/>
                    <a:pt x="300" y="88"/>
                  </a:cubicBezTo>
                  <a:cubicBezTo>
                    <a:pt x="305" y="87"/>
                    <a:pt x="319" y="79"/>
                    <a:pt x="317" y="76"/>
                  </a:cubicBezTo>
                  <a:cubicBezTo>
                    <a:pt x="316" y="73"/>
                    <a:pt x="296" y="77"/>
                    <a:pt x="294" y="83"/>
                  </a:cubicBezTo>
                  <a:cubicBezTo>
                    <a:pt x="293" y="89"/>
                    <a:pt x="279" y="82"/>
                    <a:pt x="280" y="72"/>
                  </a:cubicBezTo>
                  <a:cubicBezTo>
                    <a:pt x="282" y="61"/>
                    <a:pt x="310" y="60"/>
                    <a:pt x="318" y="63"/>
                  </a:cubicBezTo>
                  <a:cubicBezTo>
                    <a:pt x="326" y="67"/>
                    <a:pt x="334" y="57"/>
                    <a:pt x="337" y="52"/>
                  </a:cubicBezTo>
                  <a:cubicBezTo>
                    <a:pt x="340" y="46"/>
                    <a:pt x="331" y="53"/>
                    <a:pt x="325" y="56"/>
                  </a:cubicBezTo>
                  <a:cubicBezTo>
                    <a:pt x="320" y="60"/>
                    <a:pt x="305" y="56"/>
                    <a:pt x="297" y="53"/>
                  </a:cubicBezTo>
                  <a:cubicBezTo>
                    <a:pt x="289" y="51"/>
                    <a:pt x="290" y="58"/>
                    <a:pt x="283" y="59"/>
                  </a:cubicBezTo>
                  <a:cubicBezTo>
                    <a:pt x="277" y="60"/>
                    <a:pt x="278" y="74"/>
                    <a:pt x="275" y="76"/>
                  </a:cubicBezTo>
                  <a:cubicBezTo>
                    <a:pt x="272" y="77"/>
                    <a:pt x="272" y="88"/>
                    <a:pt x="266" y="97"/>
                  </a:cubicBezTo>
                  <a:cubicBezTo>
                    <a:pt x="260" y="107"/>
                    <a:pt x="268" y="108"/>
                    <a:pt x="273" y="109"/>
                  </a:cubicBezTo>
                  <a:close/>
                  <a:moveTo>
                    <a:pt x="121" y="117"/>
                  </a:moveTo>
                  <a:cubicBezTo>
                    <a:pt x="121" y="113"/>
                    <a:pt x="123" y="108"/>
                    <a:pt x="123" y="106"/>
                  </a:cubicBezTo>
                  <a:cubicBezTo>
                    <a:pt x="123" y="103"/>
                    <a:pt x="124" y="102"/>
                    <a:pt x="127" y="103"/>
                  </a:cubicBezTo>
                  <a:cubicBezTo>
                    <a:pt x="130" y="104"/>
                    <a:pt x="130" y="97"/>
                    <a:pt x="128" y="96"/>
                  </a:cubicBezTo>
                  <a:cubicBezTo>
                    <a:pt x="125" y="95"/>
                    <a:pt x="124" y="87"/>
                    <a:pt x="118" y="87"/>
                  </a:cubicBezTo>
                  <a:cubicBezTo>
                    <a:pt x="113" y="87"/>
                    <a:pt x="114" y="92"/>
                    <a:pt x="117" y="92"/>
                  </a:cubicBezTo>
                  <a:cubicBezTo>
                    <a:pt x="120" y="92"/>
                    <a:pt x="122" y="95"/>
                    <a:pt x="121" y="97"/>
                  </a:cubicBezTo>
                  <a:cubicBezTo>
                    <a:pt x="120" y="100"/>
                    <a:pt x="119" y="95"/>
                    <a:pt x="114" y="95"/>
                  </a:cubicBezTo>
                  <a:cubicBezTo>
                    <a:pt x="110" y="96"/>
                    <a:pt x="113" y="90"/>
                    <a:pt x="107" y="89"/>
                  </a:cubicBezTo>
                  <a:cubicBezTo>
                    <a:pt x="102" y="89"/>
                    <a:pt x="103" y="79"/>
                    <a:pt x="97" y="79"/>
                  </a:cubicBezTo>
                  <a:cubicBezTo>
                    <a:pt x="92" y="79"/>
                    <a:pt x="91" y="75"/>
                    <a:pt x="95" y="71"/>
                  </a:cubicBezTo>
                  <a:cubicBezTo>
                    <a:pt x="99" y="68"/>
                    <a:pt x="89" y="65"/>
                    <a:pt x="89" y="61"/>
                  </a:cubicBezTo>
                  <a:cubicBezTo>
                    <a:pt x="89" y="57"/>
                    <a:pt x="83" y="59"/>
                    <a:pt x="83" y="56"/>
                  </a:cubicBezTo>
                  <a:cubicBezTo>
                    <a:pt x="83" y="53"/>
                    <a:pt x="81" y="54"/>
                    <a:pt x="78" y="50"/>
                  </a:cubicBezTo>
                  <a:cubicBezTo>
                    <a:pt x="75" y="46"/>
                    <a:pt x="73" y="50"/>
                    <a:pt x="71" y="47"/>
                  </a:cubicBezTo>
                  <a:cubicBezTo>
                    <a:pt x="68" y="44"/>
                    <a:pt x="64" y="42"/>
                    <a:pt x="62" y="43"/>
                  </a:cubicBezTo>
                  <a:cubicBezTo>
                    <a:pt x="60" y="44"/>
                    <a:pt x="54" y="39"/>
                    <a:pt x="52" y="34"/>
                  </a:cubicBezTo>
                  <a:cubicBezTo>
                    <a:pt x="51" y="29"/>
                    <a:pt x="35" y="22"/>
                    <a:pt x="33" y="17"/>
                  </a:cubicBezTo>
                  <a:cubicBezTo>
                    <a:pt x="31" y="11"/>
                    <a:pt x="26" y="9"/>
                    <a:pt x="17" y="9"/>
                  </a:cubicBezTo>
                  <a:cubicBezTo>
                    <a:pt x="8" y="9"/>
                    <a:pt x="4" y="0"/>
                    <a:pt x="2" y="5"/>
                  </a:cubicBezTo>
                  <a:cubicBezTo>
                    <a:pt x="0" y="10"/>
                    <a:pt x="12" y="23"/>
                    <a:pt x="18" y="26"/>
                  </a:cubicBezTo>
                  <a:cubicBezTo>
                    <a:pt x="23" y="30"/>
                    <a:pt x="26" y="42"/>
                    <a:pt x="33" y="42"/>
                  </a:cubicBezTo>
                  <a:cubicBezTo>
                    <a:pt x="40" y="43"/>
                    <a:pt x="40" y="64"/>
                    <a:pt x="45" y="65"/>
                  </a:cubicBezTo>
                  <a:cubicBezTo>
                    <a:pt x="50" y="66"/>
                    <a:pt x="61" y="82"/>
                    <a:pt x="63" y="91"/>
                  </a:cubicBezTo>
                  <a:cubicBezTo>
                    <a:pt x="64" y="100"/>
                    <a:pt x="75" y="104"/>
                    <a:pt x="79" y="110"/>
                  </a:cubicBezTo>
                  <a:cubicBezTo>
                    <a:pt x="83" y="117"/>
                    <a:pt x="97" y="125"/>
                    <a:pt x="99" y="128"/>
                  </a:cubicBezTo>
                  <a:cubicBezTo>
                    <a:pt x="101" y="131"/>
                    <a:pt x="103" y="137"/>
                    <a:pt x="105" y="134"/>
                  </a:cubicBezTo>
                  <a:cubicBezTo>
                    <a:pt x="107" y="131"/>
                    <a:pt x="114" y="134"/>
                    <a:pt x="117" y="134"/>
                  </a:cubicBezTo>
                  <a:cubicBezTo>
                    <a:pt x="120" y="134"/>
                    <a:pt x="121" y="122"/>
                    <a:pt x="121" y="117"/>
                  </a:cubicBezTo>
                  <a:close/>
                  <a:moveTo>
                    <a:pt x="376" y="64"/>
                  </a:moveTo>
                  <a:cubicBezTo>
                    <a:pt x="383" y="65"/>
                    <a:pt x="380" y="60"/>
                    <a:pt x="380" y="56"/>
                  </a:cubicBezTo>
                  <a:cubicBezTo>
                    <a:pt x="380" y="51"/>
                    <a:pt x="373" y="55"/>
                    <a:pt x="373" y="53"/>
                  </a:cubicBezTo>
                  <a:cubicBezTo>
                    <a:pt x="373" y="50"/>
                    <a:pt x="371" y="41"/>
                    <a:pt x="365" y="48"/>
                  </a:cubicBezTo>
                  <a:cubicBezTo>
                    <a:pt x="360" y="56"/>
                    <a:pt x="367" y="74"/>
                    <a:pt x="371" y="73"/>
                  </a:cubicBezTo>
                  <a:cubicBezTo>
                    <a:pt x="375" y="72"/>
                    <a:pt x="368" y="63"/>
                    <a:pt x="376" y="64"/>
                  </a:cubicBezTo>
                  <a:close/>
                  <a:moveTo>
                    <a:pt x="348" y="106"/>
                  </a:moveTo>
                  <a:cubicBezTo>
                    <a:pt x="350" y="111"/>
                    <a:pt x="359" y="114"/>
                    <a:pt x="362" y="109"/>
                  </a:cubicBezTo>
                  <a:cubicBezTo>
                    <a:pt x="365" y="105"/>
                    <a:pt x="347" y="99"/>
                    <a:pt x="348" y="106"/>
                  </a:cubicBezTo>
                  <a:close/>
                  <a:moveTo>
                    <a:pt x="322" y="162"/>
                  </a:moveTo>
                  <a:cubicBezTo>
                    <a:pt x="313" y="161"/>
                    <a:pt x="307" y="167"/>
                    <a:pt x="298" y="164"/>
                  </a:cubicBezTo>
                  <a:cubicBezTo>
                    <a:pt x="289" y="161"/>
                    <a:pt x="276" y="164"/>
                    <a:pt x="277" y="167"/>
                  </a:cubicBezTo>
                  <a:cubicBezTo>
                    <a:pt x="278" y="170"/>
                    <a:pt x="286" y="170"/>
                    <a:pt x="295" y="170"/>
                  </a:cubicBezTo>
                  <a:cubicBezTo>
                    <a:pt x="304" y="171"/>
                    <a:pt x="312" y="166"/>
                    <a:pt x="318" y="165"/>
                  </a:cubicBezTo>
                  <a:cubicBezTo>
                    <a:pt x="324" y="165"/>
                    <a:pt x="331" y="163"/>
                    <a:pt x="322" y="162"/>
                  </a:cubicBezTo>
                  <a:close/>
                  <a:moveTo>
                    <a:pt x="393" y="101"/>
                  </a:moveTo>
                  <a:cubicBezTo>
                    <a:pt x="385" y="98"/>
                    <a:pt x="370" y="100"/>
                    <a:pt x="371" y="105"/>
                  </a:cubicBezTo>
                  <a:cubicBezTo>
                    <a:pt x="373" y="109"/>
                    <a:pt x="380" y="107"/>
                    <a:pt x="387" y="107"/>
                  </a:cubicBezTo>
                  <a:cubicBezTo>
                    <a:pt x="394" y="107"/>
                    <a:pt x="397" y="112"/>
                    <a:pt x="401" y="112"/>
                  </a:cubicBezTo>
                  <a:cubicBezTo>
                    <a:pt x="405" y="112"/>
                    <a:pt x="402" y="104"/>
                    <a:pt x="393" y="101"/>
                  </a:cubicBezTo>
                  <a:close/>
                  <a:moveTo>
                    <a:pt x="218" y="158"/>
                  </a:moveTo>
                  <a:cubicBezTo>
                    <a:pt x="217" y="154"/>
                    <a:pt x="204" y="158"/>
                    <a:pt x="198" y="155"/>
                  </a:cubicBezTo>
                  <a:cubicBezTo>
                    <a:pt x="192" y="153"/>
                    <a:pt x="205" y="150"/>
                    <a:pt x="209" y="148"/>
                  </a:cubicBezTo>
                  <a:cubicBezTo>
                    <a:pt x="214" y="145"/>
                    <a:pt x="207" y="144"/>
                    <a:pt x="196" y="147"/>
                  </a:cubicBezTo>
                  <a:cubicBezTo>
                    <a:pt x="185" y="151"/>
                    <a:pt x="173" y="140"/>
                    <a:pt x="173" y="145"/>
                  </a:cubicBezTo>
                  <a:cubicBezTo>
                    <a:pt x="172" y="149"/>
                    <a:pt x="153" y="143"/>
                    <a:pt x="149" y="139"/>
                  </a:cubicBezTo>
                  <a:cubicBezTo>
                    <a:pt x="144" y="136"/>
                    <a:pt x="126" y="132"/>
                    <a:pt x="122" y="138"/>
                  </a:cubicBezTo>
                  <a:cubicBezTo>
                    <a:pt x="119" y="144"/>
                    <a:pt x="116" y="139"/>
                    <a:pt x="117" y="145"/>
                  </a:cubicBezTo>
                  <a:cubicBezTo>
                    <a:pt x="118" y="149"/>
                    <a:pt x="122" y="146"/>
                    <a:pt x="125" y="146"/>
                  </a:cubicBezTo>
                  <a:cubicBezTo>
                    <a:pt x="128" y="146"/>
                    <a:pt x="127" y="152"/>
                    <a:pt x="131" y="153"/>
                  </a:cubicBezTo>
                  <a:cubicBezTo>
                    <a:pt x="136" y="153"/>
                    <a:pt x="150" y="157"/>
                    <a:pt x="151" y="154"/>
                  </a:cubicBezTo>
                  <a:cubicBezTo>
                    <a:pt x="153" y="151"/>
                    <a:pt x="166" y="154"/>
                    <a:pt x="173" y="160"/>
                  </a:cubicBezTo>
                  <a:cubicBezTo>
                    <a:pt x="179" y="165"/>
                    <a:pt x="195" y="165"/>
                    <a:pt x="201" y="164"/>
                  </a:cubicBezTo>
                  <a:cubicBezTo>
                    <a:pt x="207" y="163"/>
                    <a:pt x="213" y="168"/>
                    <a:pt x="216" y="165"/>
                  </a:cubicBezTo>
                  <a:cubicBezTo>
                    <a:pt x="218" y="162"/>
                    <a:pt x="222" y="170"/>
                    <a:pt x="229" y="165"/>
                  </a:cubicBezTo>
                  <a:cubicBezTo>
                    <a:pt x="236" y="160"/>
                    <a:pt x="218" y="162"/>
                    <a:pt x="218" y="158"/>
                  </a:cubicBezTo>
                  <a:close/>
                  <a:moveTo>
                    <a:pt x="480" y="86"/>
                  </a:moveTo>
                  <a:cubicBezTo>
                    <a:pt x="475" y="86"/>
                    <a:pt x="474" y="95"/>
                    <a:pt x="470" y="95"/>
                  </a:cubicBezTo>
                  <a:cubicBezTo>
                    <a:pt x="466" y="95"/>
                    <a:pt x="460" y="104"/>
                    <a:pt x="452" y="106"/>
                  </a:cubicBezTo>
                  <a:cubicBezTo>
                    <a:pt x="444" y="109"/>
                    <a:pt x="443" y="83"/>
                    <a:pt x="440" y="78"/>
                  </a:cubicBezTo>
                  <a:cubicBezTo>
                    <a:pt x="436" y="73"/>
                    <a:pt x="416" y="69"/>
                    <a:pt x="414" y="75"/>
                  </a:cubicBezTo>
                  <a:cubicBezTo>
                    <a:pt x="412" y="81"/>
                    <a:pt x="405" y="78"/>
                    <a:pt x="404" y="82"/>
                  </a:cubicBezTo>
                  <a:cubicBezTo>
                    <a:pt x="404" y="87"/>
                    <a:pt x="406" y="85"/>
                    <a:pt x="410" y="85"/>
                  </a:cubicBezTo>
                  <a:cubicBezTo>
                    <a:pt x="415" y="85"/>
                    <a:pt x="415" y="89"/>
                    <a:pt x="417" y="93"/>
                  </a:cubicBezTo>
                  <a:cubicBezTo>
                    <a:pt x="419" y="97"/>
                    <a:pt x="431" y="94"/>
                    <a:pt x="435" y="94"/>
                  </a:cubicBezTo>
                  <a:cubicBezTo>
                    <a:pt x="439" y="94"/>
                    <a:pt x="439" y="99"/>
                    <a:pt x="434" y="97"/>
                  </a:cubicBezTo>
                  <a:cubicBezTo>
                    <a:pt x="428" y="95"/>
                    <a:pt x="428" y="100"/>
                    <a:pt x="424" y="99"/>
                  </a:cubicBezTo>
                  <a:cubicBezTo>
                    <a:pt x="420" y="98"/>
                    <a:pt x="415" y="98"/>
                    <a:pt x="417" y="101"/>
                  </a:cubicBezTo>
                  <a:cubicBezTo>
                    <a:pt x="420" y="103"/>
                    <a:pt x="424" y="105"/>
                    <a:pt x="424" y="111"/>
                  </a:cubicBezTo>
                  <a:cubicBezTo>
                    <a:pt x="424" y="116"/>
                    <a:pt x="432" y="115"/>
                    <a:pt x="432" y="111"/>
                  </a:cubicBezTo>
                  <a:cubicBezTo>
                    <a:pt x="432" y="106"/>
                    <a:pt x="436" y="112"/>
                    <a:pt x="444" y="114"/>
                  </a:cubicBezTo>
                  <a:cubicBezTo>
                    <a:pt x="451" y="116"/>
                    <a:pt x="446" y="119"/>
                    <a:pt x="454" y="119"/>
                  </a:cubicBezTo>
                  <a:cubicBezTo>
                    <a:pt x="461" y="120"/>
                    <a:pt x="479" y="125"/>
                    <a:pt x="485" y="130"/>
                  </a:cubicBezTo>
                  <a:cubicBezTo>
                    <a:pt x="492" y="135"/>
                    <a:pt x="487" y="139"/>
                    <a:pt x="492" y="143"/>
                  </a:cubicBezTo>
                  <a:cubicBezTo>
                    <a:pt x="496" y="148"/>
                    <a:pt x="497" y="153"/>
                    <a:pt x="491" y="153"/>
                  </a:cubicBezTo>
                  <a:cubicBezTo>
                    <a:pt x="485" y="153"/>
                    <a:pt x="479" y="159"/>
                    <a:pt x="481" y="162"/>
                  </a:cubicBezTo>
                  <a:cubicBezTo>
                    <a:pt x="482" y="165"/>
                    <a:pt x="502" y="161"/>
                    <a:pt x="507" y="161"/>
                  </a:cubicBezTo>
                  <a:cubicBezTo>
                    <a:pt x="510" y="161"/>
                    <a:pt x="513" y="166"/>
                    <a:pt x="519" y="170"/>
                  </a:cubicBezTo>
                  <a:cubicBezTo>
                    <a:pt x="519" y="99"/>
                    <a:pt x="519" y="99"/>
                    <a:pt x="519" y="99"/>
                  </a:cubicBezTo>
                  <a:cubicBezTo>
                    <a:pt x="504" y="94"/>
                    <a:pt x="484" y="85"/>
                    <a:pt x="480" y="86"/>
                  </a:cubicBezTo>
                  <a:close/>
                  <a:moveTo>
                    <a:pt x="336" y="170"/>
                  </a:moveTo>
                  <a:cubicBezTo>
                    <a:pt x="335" y="171"/>
                    <a:pt x="334" y="171"/>
                    <a:pt x="332" y="172"/>
                  </a:cubicBezTo>
                  <a:cubicBezTo>
                    <a:pt x="332" y="173"/>
                    <a:pt x="331" y="174"/>
                    <a:pt x="330" y="175"/>
                  </a:cubicBezTo>
                  <a:cubicBezTo>
                    <a:pt x="329" y="176"/>
                    <a:pt x="328" y="174"/>
                    <a:pt x="327" y="173"/>
                  </a:cubicBezTo>
                  <a:cubicBezTo>
                    <a:pt x="320" y="175"/>
                    <a:pt x="317" y="183"/>
                    <a:pt x="321" y="186"/>
                  </a:cubicBezTo>
                  <a:cubicBezTo>
                    <a:pt x="326" y="188"/>
                    <a:pt x="332" y="182"/>
                    <a:pt x="336" y="177"/>
                  </a:cubicBezTo>
                  <a:cubicBezTo>
                    <a:pt x="336" y="177"/>
                    <a:pt x="337" y="176"/>
                    <a:pt x="337" y="176"/>
                  </a:cubicBezTo>
                  <a:cubicBezTo>
                    <a:pt x="337" y="175"/>
                    <a:pt x="338" y="175"/>
                    <a:pt x="338" y="174"/>
                  </a:cubicBezTo>
                  <a:cubicBezTo>
                    <a:pt x="338" y="174"/>
                    <a:pt x="339" y="174"/>
                    <a:pt x="339" y="174"/>
                  </a:cubicBezTo>
                  <a:cubicBezTo>
                    <a:pt x="338" y="172"/>
                    <a:pt x="337" y="171"/>
                    <a:pt x="336" y="170"/>
                  </a:cubicBezTo>
                  <a:close/>
                  <a:moveTo>
                    <a:pt x="243" y="84"/>
                  </a:moveTo>
                  <a:cubicBezTo>
                    <a:pt x="249" y="81"/>
                    <a:pt x="250" y="74"/>
                    <a:pt x="250" y="67"/>
                  </a:cubicBezTo>
                  <a:cubicBezTo>
                    <a:pt x="249" y="60"/>
                    <a:pt x="264" y="60"/>
                    <a:pt x="267" y="57"/>
                  </a:cubicBezTo>
                  <a:cubicBezTo>
                    <a:pt x="269" y="55"/>
                    <a:pt x="263" y="50"/>
                    <a:pt x="259" y="48"/>
                  </a:cubicBezTo>
                  <a:cubicBezTo>
                    <a:pt x="255" y="46"/>
                    <a:pt x="258" y="42"/>
                    <a:pt x="255" y="39"/>
                  </a:cubicBezTo>
                  <a:cubicBezTo>
                    <a:pt x="252" y="37"/>
                    <a:pt x="247" y="30"/>
                    <a:pt x="252" y="29"/>
                  </a:cubicBezTo>
                  <a:cubicBezTo>
                    <a:pt x="256" y="29"/>
                    <a:pt x="249" y="23"/>
                    <a:pt x="252" y="21"/>
                  </a:cubicBezTo>
                  <a:cubicBezTo>
                    <a:pt x="253" y="21"/>
                    <a:pt x="253" y="20"/>
                    <a:pt x="254" y="20"/>
                  </a:cubicBezTo>
                  <a:cubicBezTo>
                    <a:pt x="252" y="19"/>
                    <a:pt x="250" y="18"/>
                    <a:pt x="249" y="18"/>
                  </a:cubicBezTo>
                  <a:cubicBezTo>
                    <a:pt x="243" y="18"/>
                    <a:pt x="231" y="17"/>
                    <a:pt x="231" y="26"/>
                  </a:cubicBezTo>
                  <a:cubicBezTo>
                    <a:pt x="232" y="34"/>
                    <a:pt x="224" y="31"/>
                    <a:pt x="225" y="36"/>
                  </a:cubicBezTo>
                  <a:cubicBezTo>
                    <a:pt x="225" y="40"/>
                    <a:pt x="221" y="40"/>
                    <a:pt x="221" y="46"/>
                  </a:cubicBezTo>
                  <a:cubicBezTo>
                    <a:pt x="222" y="52"/>
                    <a:pt x="218" y="50"/>
                    <a:pt x="211" y="53"/>
                  </a:cubicBezTo>
                  <a:cubicBezTo>
                    <a:pt x="205" y="56"/>
                    <a:pt x="207" y="51"/>
                    <a:pt x="201" y="51"/>
                  </a:cubicBezTo>
                  <a:cubicBezTo>
                    <a:pt x="194" y="51"/>
                    <a:pt x="193" y="54"/>
                    <a:pt x="189" y="56"/>
                  </a:cubicBezTo>
                  <a:cubicBezTo>
                    <a:pt x="185" y="57"/>
                    <a:pt x="177" y="55"/>
                    <a:pt x="175" y="57"/>
                  </a:cubicBezTo>
                  <a:cubicBezTo>
                    <a:pt x="172" y="59"/>
                    <a:pt x="168" y="52"/>
                    <a:pt x="165" y="52"/>
                  </a:cubicBezTo>
                  <a:cubicBezTo>
                    <a:pt x="164" y="52"/>
                    <a:pt x="163" y="49"/>
                    <a:pt x="162" y="45"/>
                  </a:cubicBezTo>
                  <a:cubicBezTo>
                    <a:pt x="162" y="45"/>
                    <a:pt x="161" y="45"/>
                    <a:pt x="161" y="45"/>
                  </a:cubicBezTo>
                  <a:cubicBezTo>
                    <a:pt x="156" y="45"/>
                    <a:pt x="149" y="57"/>
                    <a:pt x="153" y="61"/>
                  </a:cubicBezTo>
                  <a:cubicBezTo>
                    <a:pt x="158" y="65"/>
                    <a:pt x="157" y="73"/>
                    <a:pt x="159" y="76"/>
                  </a:cubicBezTo>
                  <a:cubicBezTo>
                    <a:pt x="162" y="80"/>
                    <a:pt x="169" y="81"/>
                    <a:pt x="169" y="88"/>
                  </a:cubicBezTo>
                  <a:cubicBezTo>
                    <a:pt x="169" y="95"/>
                    <a:pt x="175" y="106"/>
                    <a:pt x="180" y="103"/>
                  </a:cubicBezTo>
                  <a:cubicBezTo>
                    <a:pt x="184" y="100"/>
                    <a:pt x="187" y="104"/>
                    <a:pt x="189" y="107"/>
                  </a:cubicBezTo>
                  <a:cubicBezTo>
                    <a:pt x="190" y="110"/>
                    <a:pt x="200" y="105"/>
                    <a:pt x="204" y="105"/>
                  </a:cubicBezTo>
                  <a:cubicBezTo>
                    <a:pt x="207" y="106"/>
                    <a:pt x="217" y="108"/>
                    <a:pt x="218" y="112"/>
                  </a:cubicBezTo>
                  <a:cubicBezTo>
                    <a:pt x="219" y="116"/>
                    <a:pt x="228" y="112"/>
                    <a:pt x="234" y="109"/>
                  </a:cubicBezTo>
                  <a:cubicBezTo>
                    <a:pt x="241" y="107"/>
                    <a:pt x="237" y="88"/>
                    <a:pt x="243" y="84"/>
                  </a:cubicBezTo>
                  <a:close/>
                  <a:moveTo>
                    <a:pt x="268" y="178"/>
                  </a:moveTo>
                  <a:cubicBezTo>
                    <a:pt x="270" y="181"/>
                    <a:pt x="276" y="181"/>
                    <a:pt x="278" y="183"/>
                  </a:cubicBezTo>
                  <a:cubicBezTo>
                    <a:pt x="280" y="185"/>
                    <a:pt x="289" y="189"/>
                    <a:pt x="289" y="183"/>
                  </a:cubicBezTo>
                  <a:cubicBezTo>
                    <a:pt x="289" y="178"/>
                    <a:pt x="266" y="174"/>
                    <a:pt x="268" y="178"/>
                  </a:cubicBezTo>
                  <a:close/>
                  <a:moveTo>
                    <a:pt x="251" y="161"/>
                  </a:moveTo>
                  <a:cubicBezTo>
                    <a:pt x="250" y="164"/>
                    <a:pt x="244" y="165"/>
                    <a:pt x="241" y="163"/>
                  </a:cubicBezTo>
                  <a:cubicBezTo>
                    <a:pt x="238" y="160"/>
                    <a:pt x="234" y="166"/>
                    <a:pt x="236" y="169"/>
                  </a:cubicBezTo>
                  <a:cubicBezTo>
                    <a:pt x="237" y="170"/>
                    <a:pt x="244" y="175"/>
                    <a:pt x="252" y="171"/>
                  </a:cubicBezTo>
                  <a:cubicBezTo>
                    <a:pt x="260" y="167"/>
                    <a:pt x="266" y="171"/>
                    <a:pt x="268" y="167"/>
                  </a:cubicBezTo>
                  <a:cubicBezTo>
                    <a:pt x="270" y="162"/>
                    <a:pt x="253" y="158"/>
                    <a:pt x="251" y="161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177" name="Freeform 172"/>
            <p:cNvSpPr>
              <a:spLocks noEditPoints="1"/>
            </p:cNvSpPr>
            <p:nvPr/>
          </p:nvSpPr>
          <p:spPr bwMode="auto">
            <a:xfrm>
              <a:off x="7011988" y="3436938"/>
              <a:ext cx="69850" cy="30163"/>
            </a:xfrm>
            <a:custGeom>
              <a:avLst/>
              <a:gdLst/>
              <a:ahLst/>
              <a:cxnLst>
                <a:cxn ang="0">
                  <a:pos x="3" y="12"/>
                </a:cxn>
                <a:cxn ang="0">
                  <a:pos x="0" y="13"/>
                </a:cxn>
                <a:cxn ang="0">
                  <a:pos x="3" y="15"/>
                </a:cxn>
                <a:cxn ang="0">
                  <a:pos x="5" y="12"/>
                </a:cxn>
                <a:cxn ang="0">
                  <a:pos x="4" y="12"/>
                </a:cxn>
                <a:cxn ang="0">
                  <a:pos x="3" y="12"/>
                </a:cxn>
                <a:cxn ang="0">
                  <a:pos x="19" y="3"/>
                </a:cxn>
                <a:cxn ang="0">
                  <a:pos x="10" y="9"/>
                </a:cxn>
                <a:cxn ang="0">
                  <a:pos x="9" y="10"/>
                </a:cxn>
                <a:cxn ang="0">
                  <a:pos x="12" y="14"/>
                </a:cxn>
                <a:cxn ang="0">
                  <a:pos x="36" y="3"/>
                </a:cxn>
                <a:cxn ang="0">
                  <a:pos x="19" y="3"/>
                </a:cxn>
              </a:cxnLst>
              <a:rect l="0" t="0" r="r" b="b"/>
              <a:pathLst>
                <a:path w="37" h="16">
                  <a:moveTo>
                    <a:pt x="3" y="12"/>
                  </a:moveTo>
                  <a:cubicBezTo>
                    <a:pt x="2" y="12"/>
                    <a:pt x="1" y="12"/>
                    <a:pt x="0" y="13"/>
                  </a:cubicBezTo>
                  <a:cubicBezTo>
                    <a:pt x="1" y="14"/>
                    <a:pt x="2" y="16"/>
                    <a:pt x="3" y="15"/>
                  </a:cubicBezTo>
                  <a:cubicBezTo>
                    <a:pt x="4" y="14"/>
                    <a:pt x="5" y="13"/>
                    <a:pt x="5" y="12"/>
                  </a:cubicBezTo>
                  <a:cubicBezTo>
                    <a:pt x="5" y="12"/>
                    <a:pt x="4" y="12"/>
                    <a:pt x="4" y="12"/>
                  </a:cubicBezTo>
                  <a:cubicBezTo>
                    <a:pt x="3" y="12"/>
                    <a:pt x="3" y="12"/>
                    <a:pt x="3" y="12"/>
                  </a:cubicBezTo>
                  <a:close/>
                  <a:moveTo>
                    <a:pt x="19" y="3"/>
                  </a:moveTo>
                  <a:cubicBezTo>
                    <a:pt x="15" y="3"/>
                    <a:pt x="13" y="7"/>
                    <a:pt x="10" y="9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0" y="11"/>
                    <a:pt x="11" y="12"/>
                    <a:pt x="12" y="14"/>
                  </a:cubicBezTo>
                  <a:cubicBezTo>
                    <a:pt x="19" y="10"/>
                    <a:pt x="35" y="5"/>
                    <a:pt x="36" y="3"/>
                  </a:cubicBezTo>
                  <a:cubicBezTo>
                    <a:pt x="37" y="0"/>
                    <a:pt x="26" y="4"/>
                    <a:pt x="19" y="3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178" name="Freeform 173"/>
            <p:cNvSpPr>
              <a:spLocks/>
            </p:cNvSpPr>
            <p:nvPr/>
          </p:nvSpPr>
          <p:spPr bwMode="auto">
            <a:xfrm>
              <a:off x="4640263" y="2155825"/>
              <a:ext cx="73025" cy="39688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7" y="18"/>
                </a:cxn>
                <a:cxn ang="0">
                  <a:pos x="9" y="21"/>
                </a:cxn>
                <a:cxn ang="0">
                  <a:pos x="17" y="20"/>
                </a:cxn>
                <a:cxn ang="0">
                  <a:pos x="24" y="20"/>
                </a:cxn>
                <a:cxn ang="0">
                  <a:pos x="28" y="15"/>
                </a:cxn>
                <a:cxn ang="0">
                  <a:pos x="31" y="9"/>
                </a:cxn>
                <a:cxn ang="0">
                  <a:pos x="38" y="5"/>
                </a:cxn>
                <a:cxn ang="0">
                  <a:pos x="35" y="0"/>
                </a:cxn>
                <a:cxn ang="0">
                  <a:pos x="27" y="3"/>
                </a:cxn>
                <a:cxn ang="0">
                  <a:pos x="18" y="6"/>
                </a:cxn>
                <a:cxn ang="0">
                  <a:pos x="5" y="4"/>
                </a:cxn>
                <a:cxn ang="0">
                  <a:pos x="1" y="4"/>
                </a:cxn>
                <a:cxn ang="0">
                  <a:pos x="0" y="19"/>
                </a:cxn>
              </a:cxnLst>
              <a:rect l="0" t="0" r="r" b="b"/>
              <a:pathLst>
                <a:path w="38" h="21">
                  <a:moveTo>
                    <a:pt x="0" y="19"/>
                  </a:moveTo>
                  <a:cubicBezTo>
                    <a:pt x="3" y="18"/>
                    <a:pt x="6" y="17"/>
                    <a:pt x="7" y="18"/>
                  </a:cubicBezTo>
                  <a:cubicBezTo>
                    <a:pt x="8" y="18"/>
                    <a:pt x="9" y="20"/>
                    <a:pt x="9" y="21"/>
                  </a:cubicBezTo>
                  <a:cubicBezTo>
                    <a:pt x="11" y="21"/>
                    <a:pt x="16" y="20"/>
                    <a:pt x="17" y="20"/>
                  </a:cubicBezTo>
                  <a:cubicBezTo>
                    <a:pt x="19" y="19"/>
                    <a:pt x="24" y="21"/>
                    <a:pt x="24" y="20"/>
                  </a:cubicBezTo>
                  <a:cubicBezTo>
                    <a:pt x="25" y="18"/>
                    <a:pt x="26" y="15"/>
                    <a:pt x="28" y="15"/>
                  </a:cubicBezTo>
                  <a:cubicBezTo>
                    <a:pt x="30" y="15"/>
                    <a:pt x="29" y="10"/>
                    <a:pt x="31" y="9"/>
                  </a:cubicBezTo>
                  <a:cubicBezTo>
                    <a:pt x="33" y="9"/>
                    <a:pt x="38" y="5"/>
                    <a:pt x="38" y="5"/>
                  </a:cubicBezTo>
                  <a:cubicBezTo>
                    <a:pt x="38" y="5"/>
                    <a:pt x="36" y="1"/>
                    <a:pt x="35" y="0"/>
                  </a:cubicBezTo>
                  <a:cubicBezTo>
                    <a:pt x="34" y="0"/>
                    <a:pt x="32" y="3"/>
                    <a:pt x="27" y="3"/>
                  </a:cubicBezTo>
                  <a:cubicBezTo>
                    <a:pt x="23" y="3"/>
                    <a:pt x="20" y="6"/>
                    <a:pt x="18" y="6"/>
                  </a:cubicBezTo>
                  <a:cubicBezTo>
                    <a:pt x="16" y="6"/>
                    <a:pt x="9" y="4"/>
                    <a:pt x="5" y="4"/>
                  </a:cubicBezTo>
                  <a:cubicBezTo>
                    <a:pt x="4" y="4"/>
                    <a:pt x="2" y="4"/>
                    <a:pt x="1" y="4"/>
                  </a:cubicBezTo>
                  <a:cubicBezTo>
                    <a:pt x="0" y="7"/>
                    <a:pt x="0" y="13"/>
                    <a:pt x="0" y="19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179" name="Freeform 174"/>
            <p:cNvSpPr>
              <a:spLocks noEditPoints="1"/>
            </p:cNvSpPr>
            <p:nvPr/>
          </p:nvSpPr>
          <p:spPr bwMode="auto">
            <a:xfrm>
              <a:off x="4505325" y="2151063"/>
              <a:ext cx="247650" cy="269875"/>
            </a:xfrm>
            <a:custGeom>
              <a:avLst/>
              <a:gdLst/>
              <a:ahLst/>
              <a:cxnLst>
                <a:cxn ang="0">
                  <a:pos x="90" y="122"/>
                </a:cxn>
                <a:cxn ang="0">
                  <a:pos x="77" y="122"/>
                </a:cxn>
                <a:cxn ang="0">
                  <a:pos x="67" y="127"/>
                </a:cxn>
                <a:cxn ang="0">
                  <a:pos x="79" y="133"/>
                </a:cxn>
                <a:cxn ang="0">
                  <a:pos x="92" y="141"/>
                </a:cxn>
                <a:cxn ang="0">
                  <a:pos x="95" y="134"/>
                </a:cxn>
                <a:cxn ang="0">
                  <a:pos x="99" y="123"/>
                </a:cxn>
                <a:cxn ang="0">
                  <a:pos x="90" y="122"/>
                </a:cxn>
                <a:cxn ang="0">
                  <a:pos x="26" y="85"/>
                </a:cxn>
                <a:cxn ang="0">
                  <a:pos x="18" y="87"/>
                </a:cxn>
                <a:cxn ang="0">
                  <a:pos x="22" y="101"/>
                </a:cxn>
                <a:cxn ang="0">
                  <a:pos x="27" y="112"/>
                </a:cxn>
                <a:cxn ang="0">
                  <a:pos x="34" y="107"/>
                </a:cxn>
                <a:cxn ang="0">
                  <a:pos x="36" y="89"/>
                </a:cxn>
                <a:cxn ang="0">
                  <a:pos x="26" y="85"/>
                </a:cxn>
                <a:cxn ang="0">
                  <a:pos x="108" y="79"/>
                </a:cxn>
                <a:cxn ang="0">
                  <a:pos x="99" y="73"/>
                </a:cxn>
                <a:cxn ang="0">
                  <a:pos x="82" y="55"/>
                </a:cxn>
                <a:cxn ang="0">
                  <a:pos x="66" y="38"/>
                </a:cxn>
                <a:cxn ang="0">
                  <a:pos x="66" y="27"/>
                </a:cxn>
                <a:cxn ang="0">
                  <a:pos x="71" y="21"/>
                </a:cxn>
                <a:cxn ang="0">
                  <a:pos x="72" y="6"/>
                </a:cxn>
                <a:cxn ang="0">
                  <a:pos x="66" y="5"/>
                </a:cxn>
                <a:cxn ang="0">
                  <a:pos x="64" y="0"/>
                </a:cxn>
                <a:cxn ang="0">
                  <a:pos x="55" y="1"/>
                </a:cxn>
                <a:cxn ang="0">
                  <a:pos x="48" y="3"/>
                </a:cxn>
                <a:cxn ang="0">
                  <a:pos x="46" y="2"/>
                </a:cxn>
                <a:cxn ang="0">
                  <a:pos x="44" y="5"/>
                </a:cxn>
                <a:cxn ang="0">
                  <a:pos x="42" y="7"/>
                </a:cxn>
                <a:cxn ang="0">
                  <a:pos x="39" y="9"/>
                </a:cxn>
                <a:cxn ang="0">
                  <a:pos x="34" y="10"/>
                </a:cxn>
                <a:cxn ang="0">
                  <a:pos x="30" y="12"/>
                </a:cxn>
                <a:cxn ang="0">
                  <a:pos x="27" y="16"/>
                </a:cxn>
                <a:cxn ang="0">
                  <a:pos x="20" y="9"/>
                </a:cxn>
                <a:cxn ang="0">
                  <a:pos x="15" y="17"/>
                </a:cxn>
                <a:cxn ang="0">
                  <a:pos x="5" y="17"/>
                </a:cxn>
                <a:cxn ang="0">
                  <a:pos x="6" y="23"/>
                </a:cxn>
                <a:cxn ang="0">
                  <a:pos x="4" y="27"/>
                </a:cxn>
                <a:cxn ang="0">
                  <a:pos x="2" y="30"/>
                </a:cxn>
                <a:cxn ang="0">
                  <a:pos x="5" y="36"/>
                </a:cxn>
                <a:cxn ang="0">
                  <a:pos x="8" y="41"/>
                </a:cxn>
                <a:cxn ang="0">
                  <a:pos x="13" y="43"/>
                </a:cxn>
                <a:cxn ang="0">
                  <a:pos x="12" y="47"/>
                </a:cxn>
                <a:cxn ang="0">
                  <a:pos x="17" y="45"/>
                </a:cxn>
                <a:cxn ang="0">
                  <a:pos x="25" y="38"/>
                </a:cxn>
                <a:cxn ang="0">
                  <a:pos x="41" y="45"/>
                </a:cxn>
                <a:cxn ang="0">
                  <a:pos x="44" y="52"/>
                </a:cxn>
                <a:cxn ang="0">
                  <a:pos x="55" y="65"/>
                </a:cxn>
                <a:cxn ang="0">
                  <a:pos x="70" y="79"/>
                </a:cxn>
                <a:cxn ang="0">
                  <a:pos x="81" y="83"/>
                </a:cxn>
                <a:cxn ang="0">
                  <a:pos x="91" y="90"/>
                </a:cxn>
                <a:cxn ang="0">
                  <a:pos x="99" y="96"/>
                </a:cxn>
                <a:cxn ang="0">
                  <a:pos x="103" y="103"/>
                </a:cxn>
                <a:cxn ang="0">
                  <a:pos x="103" y="115"/>
                </a:cxn>
                <a:cxn ang="0">
                  <a:pos x="104" y="124"/>
                </a:cxn>
                <a:cxn ang="0">
                  <a:pos x="109" y="115"/>
                </a:cxn>
                <a:cxn ang="0">
                  <a:pos x="116" y="108"/>
                </a:cxn>
                <a:cxn ang="0">
                  <a:pos x="111" y="99"/>
                </a:cxn>
                <a:cxn ang="0">
                  <a:pos x="121" y="95"/>
                </a:cxn>
                <a:cxn ang="0">
                  <a:pos x="130" y="95"/>
                </a:cxn>
                <a:cxn ang="0">
                  <a:pos x="108" y="79"/>
                </a:cxn>
              </a:cxnLst>
              <a:rect l="0" t="0" r="r" b="b"/>
              <a:pathLst>
                <a:path w="130" h="141">
                  <a:moveTo>
                    <a:pt x="90" y="122"/>
                  </a:moveTo>
                  <a:cubicBezTo>
                    <a:pt x="84" y="124"/>
                    <a:pt x="81" y="124"/>
                    <a:pt x="77" y="122"/>
                  </a:cubicBezTo>
                  <a:cubicBezTo>
                    <a:pt x="73" y="120"/>
                    <a:pt x="66" y="124"/>
                    <a:pt x="67" y="127"/>
                  </a:cubicBezTo>
                  <a:cubicBezTo>
                    <a:pt x="68" y="129"/>
                    <a:pt x="71" y="131"/>
                    <a:pt x="79" y="133"/>
                  </a:cubicBezTo>
                  <a:cubicBezTo>
                    <a:pt x="87" y="135"/>
                    <a:pt x="88" y="141"/>
                    <a:pt x="92" y="141"/>
                  </a:cubicBezTo>
                  <a:cubicBezTo>
                    <a:pt x="95" y="141"/>
                    <a:pt x="96" y="138"/>
                    <a:pt x="95" y="134"/>
                  </a:cubicBezTo>
                  <a:cubicBezTo>
                    <a:pt x="94" y="129"/>
                    <a:pt x="99" y="124"/>
                    <a:pt x="99" y="123"/>
                  </a:cubicBezTo>
                  <a:cubicBezTo>
                    <a:pt x="100" y="122"/>
                    <a:pt x="97" y="121"/>
                    <a:pt x="90" y="122"/>
                  </a:cubicBezTo>
                  <a:close/>
                  <a:moveTo>
                    <a:pt x="26" y="85"/>
                  </a:moveTo>
                  <a:cubicBezTo>
                    <a:pt x="22" y="88"/>
                    <a:pt x="19" y="84"/>
                    <a:pt x="18" y="87"/>
                  </a:cubicBezTo>
                  <a:cubicBezTo>
                    <a:pt x="16" y="90"/>
                    <a:pt x="23" y="95"/>
                    <a:pt x="22" y="101"/>
                  </a:cubicBezTo>
                  <a:cubicBezTo>
                    <a:pt x="20" y="108"/>
                    <a:pt x="23" y="116"/>
                    <a:pt x="27" y="112"/>
                  </a:cubicBezTo>
                  <a:cubicBezTo>
                    <a:pt x="30" y="108"/>
                    <a:pt x="32" y="110"/>
                    <a:pt x="34" y="107"/>
                  </a:cubicBezTo>
                  <a:cubicBezTo>
                    <a:pt x="37" y="104"/>
                    <a:pt x="35" y="94"/>
                    <a:pt x="36" y="89"/>
                  </a:cubicBezTo>
                  <a:cubicBezTo>
                    <a:pt x="38" y="84"/>
                    <a:pt x="30" y="81"/>
                    <a:pt x="26" y="85"/>
                  </a:cubicBezTo>
                  <a:close/>
                  <a:moveTo>
                    <a:pt x="108" y="79"/>
                  </a:moveTo>
                  <a:cubicBezTo>
                    <a:pt x="103" y="77"/>
                    <a:pt x="106" y="72"/>
                    <a:pt x="99" y="73"/>
                  </a:cubicBezTo>
                  <a:cubicBezTo>
                    <a:pt x="92" y="73"/>
                    <a:pt x="84" y="64"/>
                    <a:pt x="82" y="55"/>
                  </a:cubicBezTo>
                  <a:cubicBezTo>
                    <a:pt x="79" y="45"/>
                    <a:pt x="69" y="44"/>
                    <a:pt x="66" y="38"/>
                  </a:cubicBezTo>
                  <a:cubicBezTo>
                    <a:pt x="63" y="33"/>
                    <a:pt x="68" y="32"/>
                    <a:pt x="66" y="27"/>
                  </a:cubicBezTo>
                  <a:cubicBezTo>
                    <a:pt x="65" y="24"/>
                    <a:pt x="68" y="22"/>
                    <a:pt x="71" y="21"/>
                  </a:cubicBezTo>
                  <a:cubicBezTo>
                    <a:pt x="71" y="15"/>
                    <a:pt x="71" y="9"/>
                    <a:pt x="72" y="6"/>
                  </a:cubicBezTo>
                  <a:cubicBezTo>
                    <a:pt x="69" y="5"/>
                    <a:pt x="67" y="5"/>
                    <a:pt x="66" y="5"/>
                  </a:cubicBezTo>
                  <a:cubicBezTo>
                    <a:pt x="65" y="4"/>
                    <a:pt x="64" y="0"/>
                    <a:pt x="64" y="0"/>
                  </a:cubicBezTo>
                  <a:cubicBezTo>
                    <a:pt x="63" y="0"/>
                    <a:pt x="56" y="0"/>
                    <a:pt x="55" y="1"/>
                  </a:cubicBezTo>
                  <a:cubicBezTo>
                    <a:pt x="53" y="2"/>
                    <a:pt x="50" y="5"/>
                    <a:pt x="48" y="3"/>
                  </a:cubicBezTo>
                  <a:cubicBezTo>
                    <a:pt x="47" y="3"/>
                    <a:pt x="47" y="3"/>
                    <a:pt x="46" y="2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4" y="5"/>
                    <a:pt x="44" y="7"/>
                    <a:pt x="42" y="7"/>
                  </a:cubicBezTo>
                  <a:cubicBezTo>
                    <a:pt x="41" y="7"/>
                    <a:pt x="39" y="6"/>
                    <a:pt x="39" y="9"/>
                  </a:cubicBezTo>
                  <a:cubicBezTo>
                    <a:pt x="39" y="11"/>
                    <a:pt x="35" y="10"/>
                    <a:pt x="34" y="10"/>
                  </a:cubicBezTo>
                  <a:cubicBezTo>
                    <a:pt x="32" y="10"/>
                    <a:pt x="30" y="10"/>
                    <a:pt x="30" y="12"/>
                  </a:cubicBezTo>
                  <a:cubicBezTo>
                    <a:pt x="30" y="14"/>
                    <a:pt x="29" y="19"/>
                    <a:pt x="27" y="16"/>
                  </a:cubicBezTo>
                  <a:cubicBezTo>
                    <a:pt x="24" y="14"/>
                    <a:pt x="21" y="8"/>
                    <a:pt x="20" y="9"/>
                  </a:cubicBezTo>
                  <a:cubicBezTo>
                    <a:pt x="19" y="9"/>
                    <a:pt x="17" y="17"/>
                    <a:pt x="15" y="17"/>
                  </a:cubicBezTo>
                  <a:cubicBezTo>
                    <a:pt x="13" y="17"/>
                    <a:pt x="8" y="17"/>
                    <a:pt x="5" y="17"/>
                  </a:cubicBezTo>
                  <a:cubicBezTo>
                    <a:pt x="4" y="20"/>
                    <a:pt x="5" y="22"/>
                    <a:pt x="6" y="23"/>
                  </a:cubicBezTo>
                  <a:cubicBezTo>
                    <a:pt x="8" y="23"/>
                    <a:pt x="6" y="26"/>
                    <a:pt x="4" y="27"/>
                  </a:cubicBezTo>
                  <a:cubicBezTo>
                    <a:pt x="3" y="28"/>
                    <a:pt x="0" y="27"/>
                    <a:pt x="2" y="30"/>
                  </a:cubicBezTo>
                  <a:cubicBezTo>
                    <a:pt x="4" y="33"/>
                    <a:pt x="7" y="33"/>
                    <a:pt x="5" y="36"/>
                  </a:cubicBezTo>
                  <a:cubicBezTo>
                    <a:pt x="3" y="38"/>
                    <a:pt x="5" y="41"/>
                    <a:pt x="8" y="41"/>
                  </a:cubicBezTo>
                  <a:cubicBezTo>
                    <a:pt x="10" y="41"/>
                    <a:pt x="14" y="41"/>
                    <a:pt x="13" y="43"/>
                  </a:cubicBezTo>
                  <a:cubicBezTo>
                    <a:pt x="12" y="44"/>
                    <a:pt x="12" y="45"/>
                    <a:pt x="12" y="47"/>
                  </a:cubicBezTo>
                  <a:cubicBezTo>
                    <a:pt x="14" y="46"/>
                    <a:pt x="15" y="46"/>
                    <a:pt x="17" y="45"/>
                  </a:cubicBezTo>
                  <a:cubicBezTo>
                    <a:pt x="21" y="43"/>
                    <a:pt x="19" y="40"/>
                    <a:pt x="25" y="38"/>
                  </a:cubicBezTo>
                  <a:cubicBezTo>
                    <a:pt x="31" y="37"/>
                    <a:pt x="38" y="42"/>
                    <a:pt x="41" y="45"/>
                  </a:cubicBezTo>
                  <a:cubicBezTo>
                    <a:pt x="43" y="49"/>
                    <a:pt x="44" y="49"/>
                    <a:pt x="44" y="52"/>
                  </a:cubicBezTo>
                  <a:cubicBezTo>
                    <a:pt x="45" y="55"/>
                    <a:pt x="47" y="60"/>
                    <a:pt x="55" y="65"/>
                  </a:cubicBezTo>
                  <a:cubicBezTo>
                    <a:pt x="63" y="71"/>
                    <a:pt x="66" y="76"/>
                    <a:pt x="70" y="79"/>
                  </a:cubicBezTo>
                  <a:cubicBezTo>
                    <a:pt x="74" y="81"/>
                    <a:pt x="79" y="80"/>
                    <a:pt x="81" y="83"/>
                  </a:cubicBezTo>
                  <a:cubicBezTo>
                    <a:pt x="84" y="86"/>
                    <a:pt x="87" y="88"/>
                    <a:pt x="91" y="90"/>
                  </a:cubicBezTo>
                  <a:cubicBezTo>
                    <a:pt x="95" y="92"/>
                    <a:pt x="95" y="96"/>
                    <a:pt x="99" y="96"/>
                  </a:cubicBezTo>
                  <a:cubicBezTo>
                    <a:pt x="103" y="97"/>
                    <a:pt x="100" y="100"/>
                    <a:pt x="103" y="103"/>
                  </a:cubicBezTo>
                  <a:cubicBezTo>
                    <a:pt x="105" y="106"/>
                    <a:pt x="106" y="112"/>
                    <a:pt x="103" y="115"/>
                  </a:cubicBezTo>
                  <a:cubicBezTo>
                    <a:pt x="101" y="119"/>
                    <a:pt x="102" y="124"/>
                    <a:pt x="104" y="124"/>
                  </a:cubicBezTo>
                  <a:cubicBezTo>
                    <a:pt x="105" y="124"/>
                    <a:pt x="109" y="118"/>
                    <a:pt x="109" y="115"/>
                  </a:cubicBezTo>
                  <a:cubicBezTo>
                    <a:pt x="110" y="112"/>
                    <a:pt x="113" y="112"/>
                    <a:pt x="116" y="108"/>
                  </a:cubicBezTo>
                  <a:cubicBezTo>
                    <a:pt x="118" y="105"/>
                    <a:pt x="112" y="104"/>
                    <a:pt x="111" y="99"/>
                  </a:cubicBezTo>
                  <a:cubicBezTo>
                    <a:pt x="109" y="95"/>
                    <a:pt x="116" y="91"/>
                    <a:pt x="121" y="95"/>
                  </a:cubicBezTo>
                  <a:cubicBezTo>
                    <a:pt x="127" y="98"/>
                    <a:pt x="130" y="101"/>
                    <a:pt x="130" y="95"/>
                  </a:cubicBezTo>
                  <a:cubicBezTo>
                    <a:pt x="130" y="89"/>
                    <a:pt x="112" y="82"/>
                    <a:pt x="108" y="79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180" name="Freeform 175"/>
            <p:cNvSpPr>
              <a:spLocks/>
            </p:cNvSpPr>
            <p:nvPr/>
          </p:nvSpPr>
          <p:spPr bwMode="auto">
            <a:xfrm>
              <a:off x="4752975" y="2251075"/>
              <a:ext cx="26988" cy="33338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" y="8"/>
                </a:cxn>
                <a:cxn ang="0">
                  <a:pos x="0" y="12"/>
                </a:cxn>
                <a:cxn ang="0">
                  <a:pos x="8" y="18"/>
                </a:cxn>
                <a:cxn ang="0">
                  <a:pos x="9" y="18"/>
                </a:cxn>
                <a:cxn ang="0">
                  <a:pos x="14" y="10"/>
                </a:cxn>
                <a:cxn ang="0">
                  <a:pos x="5" y="0"/>
                </a:cxn>
              </a:cxnLst>
              <a:rect l="0" t="0" r="r" b="b"/>
              <a:pathLst>
                <a:path w="14" h="18">
                  <a:moveTo>
                    <a:pt x="5" y="0"/>
                  </a:moveTo>
                  <a:cubicBezTo>
                    <a:pt x="3" y="3"/>
                    <a:pt x="0" y="7"/>
                    <a:pt x="1" y="8"/>
                  </a:cubicBezTo>
                  <a:cubicBezTo>
                    <a:pt x="1" y="9"/>
                    <a:pt x="0" y="10"/>
                    <a:pt x="0" y="12"/>
                  </a:cubicBezTo>
                  <a:cubicBezTo>
                    <a:pt x="3" y="14"/>
                    <a:pt x="6" y="16"/>
                    <a:pt x="8" y="18"/>
                  </a:cubicBezTo>
                  <a:cubicBezTo>
                    <a:pt x="8" y="18"/>
                    <a:pt x="8" y="18"/>
                    <a:pt x="9" y="18"/>
                  </a:cubicBezTo>
                  <a:cubicBezTo>
                    <a:pt x="9" y="14"/>
                    <a:pt x="12" y="10"/>
                    <a:pt x="14" y="10"/>
                  </a:cubicBezTo>
                  <a:cubicBezTo>
                    <a:pt x="11" y="7"/>
                    <a:pt x="7" y="2"/>
                    <a:pt x="5" y="0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  <p:sp>
          <p:nvSpPr>
            <p:cNvPr id="181" name="Freeform 176"/>
            <p:cNvSpPr>
              <a:spLocks/>
            </p:cNvSpPr>
            <p:nvPr/>
          </p:nvSpPr>
          <p:spPr bwMode="auto">
            <a:xfrm>
              <a:off x="4759325" y="2174875"/>
              <a:ext cx="90488" cy="106363"/>
            </a:xfrm>
            <a:custGeom>
              <a:avLst/>
              <a:gdLst/>
              <a:ahLst/>
              <a:cxnLst>
                <a:cxn ang="0">
                  <a:pos x="41" y="37"/>
                </a:cxn>
                <a:cxn ang="0">
                  <a:pos x="41" y="29"/>
                </a:cxn>
                <a:cxn ang="0">
                  <a:pos x="42" y="23"/>
                </a:cxn>
                <a:cxn ang="0">
                  <a:pos x="29" y="20"/>
                </a:cxn>
                <a:cxn ang="0">
                  <a:pos x="28" y="13"/>
                </a:cxn>
                <a:cxn ang="0">
                  <a:pos x="24" y="9"/>
                </a:cxn>
                <a:cxn ang="0">
                  <a:pos x="20" y="2"/>
                </a:cxn>
                <a:cxn ang="0">
                  <a:pos x="20" y="2"/>
                </a:cxn>
                <a:cxn ang="0">
                  <a:pos x="17" y="1"/>
                </a:cxn>
                <a:cxn ang="0">
                  <a:pos x="12" y="0"/>
                </a:cxn>
                <a:cxn ang="0">
                  <a:pos x="0" y="3"/>
                </a:cxn>
                <a:cxn ang="0">
                  <a:pos x="3" y="10"/>
                </a:cxn>
                <a:cxn ang="0">
                  <a:pos x="7" y="18"/>
                </a:cxn>
                <a:cxn ang="0">
                  <a:pos x="6" y="36"/>
                </a:cxn>
                <a:cxn ang="0">
                  <a:pos x="2" y="40"/>
                </a:cxn>
                <a:cxn ang="0">
                  <a:pos x="11" y="50"/>
                </a:cxn>
                <a:cxn ang="0">
                  <a:pos x="11" y="50"/>
                </a:cxn>
                <a:cxn ang="0">
                  <a:pos x="21" y="56"/>
                </a:cxn>
                <a:cxn ang="0">
                  <a:pos x="41" y="52"/>
                </a:cxn>
                <a:cxn ang="0">
                  <a:pos x="41" y="49"/>
                </a:cxn>
                <a:cxn ang="0">
                  <a:pos x="45" y="44"/>
                </a:cxn>
                <a:cxn ang="0">
                  <a:pos x="41" y="37"/>
                </a:cxn>
              </a:cxnLst>
              <a:rect l="0" t="0" r="r" b="b"/>
              <a:pathLst>
                <a:path w="47" h="56">
                  <a:moveTo>
                    <a:pt x="41" y="37"/>
                  </a:moveTo>
                  <a:cubicBezTo>
                    <a:pt x="39" y="35"/>
                    <a:pt x="39" y="31"/>
                    <a:pt x="41" y="29"/>
                  </a:cubicBezTo>
                  <a:cubicBezTo>
                    <a:pt x="44" y="28"/>
                    <a:pt x="42" y="26"/>
                    <a:pt x="42" y="23"/>
                  </a:cubicBezTo>
                  <a:cubicBezTo>
                    <a:pt x="42" y="21"/>
                    <a:pt x="31" y="20"/>
                    <a:pt x="29" y="20"/>
                  </a:cubicBezTo>
                  <a:cubicBezTo>
                    <a:pt x="27" y="19"/>
                    <a:pt x="30" y="13"/>
                    <a:pt x="28" y="13"/>
                  </a:cubicBezTo>
                  <a:cubicBezTo>
                    <a:pt x="25" y="13"/>
                    <a:pt x="24" y="11"/>
                    <a:pt x="24" y="9"/>
                  </a:cubicBezTo>
                  <a:cubicBezTo>
                    <a:pt x="24" y="7"/>
                    <a:pt x="20" y="3"/>
                    <a:pt x="20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19" y="1"/>
                    <a:pt x="17" y="1"/>
                    <a:pt x="17" y="1"/>
                  </a:cubicBezTo>
                  <a:cubicBezTo>
                    <a:pt x="15" y="1"/>
                    <a:pt x="12" y="0"/>
                    <a:pt x="12" y="0"/>
                  </a:cubicBezTo>
                  <a:cubicBezTo>
                    <a:pt x="12" y="0"/>
                    <a:pt x="5" y="2"/>
                    <a:pt x="0" y="3"/>
                  </a:cubicBezTo>
                  <a:cubicBezTo>
                    <a:pt x="1" y="6"/>
                    <a:pt x="2" y="9"/>
                    <a:pt x="3" y="10"/>
                  </a:cubicBezTo>
                  <a:cubicBezTo>
                    <a:pt x="7" y="11"/>
                    <a:pt x="6" y="15"/>
                    <a:pt x="7" y="18"/>
                  </a:cubicBezTo>
                  <a:cubicBezTo>
                    <a:pt x="8" y="21"/>
                    <a:pt x="8" y="36"/>
                    <a:pt x="6" y="36"/>
                  </a:cubicBezTo>
                  <a:cubicBezTo>
                    <a:pt x="5" y="36"/>
                    <a:pt x="4" y="37"/>
                    <a:pt x="2" y="40"/>
                  </a:cubicBezTo>
                  <a:cubicBezTo>
                    <a:pt x="4" y="42"/>
                    <a:pt x="8" y="47"/>
                    <a:pt x="11" y="50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3" y="50"/>
                    <a:pt x="21" y="56"/>
                    <a:pt x="21" y="56"/>
                  </a:cubicBezTo>
                  <a:cubicBezTo>
                    <a:pt x="21" y="56"/>
                    <a:pt x="33" y="53"/>
                    <a:pt x="41" y="52"/>
                  </a:cubicBezTo>
                  <a:cubicBezTo>
                    <a:pt x="41" y="51"/>
                    <a:pt x="41" y="50"/>
                    <a:pt x="41" y="49"/>
                  </a:cubicBezTo>
                  <a:cubicBezTo>
                    <a:pt x="41" y="47"/>
                    <a:pt x="43" y="44"/>
                    <a:pt x="45" y="44"/>
                  </a:cubicBezTo>
                  <a:cubicBezTo>
                    <a:pt x="47" y="44"/>
                    <a:pt x="44" y="39"/>
                    <a:pt x="41" y="37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造字工房悦黑体验版常规体" pitchFamily="50" charset="-122"/>
              </a:endParaRPr>
            </a:p>
          </p:txBody>
        </p:sp>
      </p:grpSp>
      <p:sp>
        <p:nvSpPr>
          <p:cNvPr id="182" name="矩形 181"/>
          <p:cNvSpPr/>
          <p:nvPr/>
        </p:nvSpPr>
        <p:spPr>
          <a:xfrm>
            <a:off x="8739506" y="1582340"/>
            <a:ext cx="2396807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上海瑞普广告公司</a:t>
            </a:r>
            <a:endParaRPr lang="en-US" altLang="zh-CN" sz="2000" dirty="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000" dirty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上海瑞普广告公司</a:t>
            </a:r>
            <a:endParaRPr lang="en-US" altLang="zh-CN" sz="2000" dirty="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000" dirty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上海瑞普广告公司</a:t>
            </a:r>
          </a:p>
          <a:p>
            <a:pPr>
              <a:lnSpc>
                <a:spcPct val="120000"/>
              </a:lnSpc>
            </a:pPr>
            <a:r>
              <a:rPr lang="zh-CN" altLang="en-US" sz="2000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上海瑞普广告公司</a:t>
            </a:r>
            <a:endParaRPr lang="en-US" altLang="zh-CN" sz="2000" dirty="0" smtClean="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000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上海瑞普广告公司</a:t>
            </a:r>
            <a:endParaRPr lang="en-US" altLang="zh-CN" sz="2000" dirty="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000" dirty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上海瑞普广告公司</a:t>
            </a:r>
            <a:endParaRPr lang="en-US" altLang="zh-CN" sz="2000" dirty="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000" dirty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上海瑞普广告公司</a:t>
            </a:r>
          </a:p>
          <a:p>
            <a:pPr>
              <a:lnSpc>
                <a:spcPct val="120000"/>
              </a:lnSpc>
            </a:pPr>
            <a:r>
              <a:rPr lang="zh-CN" altLang="en-US" sz="2000" dirty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上海瑞普广告公司</a:t>
            </a:r>
          </a:p>
          <a:p>
            <a:pPr>
              <a:lnSpc>
                <a:spcPct val="120000"/>
              </a:lnSpc>
            </a:pPr>
            <a:r>
              <a:rPr lang="zh-CN" altLang="en-US" sz="2000" dirty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上海瑞普广告公司</a:t>
            </a:r>
            <a:endParaRPr lang="en-US" altLang="zh-CN" sz="2000" dirty="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dirty="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90420353"/>
      </p:ext>
    </p:extLst>
  </p:cSld>
  <p:clrMapOvr>
    <a:masterClrMapping/>
  </p:clrMapOvr>
  <p:transition spd="med" advClick="0" advTm="2000">
    <p:pul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055688" y="0"/>
            <a:ext cx="11136312" cy="536028"/>
          </a:xfrm>
          <a:prstGeom prst="rect">
            <a:avLst/>
          </a:prstGeom>
          <a:solidFill>
            <a:srgbClr val="333134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0" y="0"/>
            <a:ext cx="189186" cy="536028"/>
          </a:xfrm>
          <a:prstGeom prst="rect">
            <a:avLst/>
          </a:prstGeom>
          <a:solidFill>
            <a:srgbClr val="E779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230637" y="94591"/>
            <a:ext cx="1030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727173"/>
                </a:solidFill>
                <a:latin typeface="迷你简粗倩" panose="03000509000000000000" pitchFamily="65" charset="-122"/>
                <a:ea typeface="迷你简粗倩" panose="03000509000000000000" pitchFamily="65" charset="-122"/>
              </a:rPr>
              <a:t>LOGO</a:t>
            </a:r>
            <a:endParaRPr lang="zh-CN" altLang="en-US" sz="2000" dirty="0">
              <a:solidFill>
                <a:srgbClr val="727173"/>
              </a:solidFill>
              <a:latin typeface="迷你简粗倩" panose="03000509000000000000" pitchFamily="65" charset="-122"/>
              <a:ea typeface="迷你简粗倩" panose="03000509000000000000" pitchFamily="65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55688" y="0"/>
            <a:ext cx="2333898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迷你简粗倩" panose="03000509000000000000" pitchFamily="65" charset="-122"/>
                <a:ea typeface="迷你简粗倩" panose="03000509000000000000" pitchFamily="65" charset="-122"/>
              </a:rPr>
              <a:t>明年展望</a:t>
            </a:r>
          </a:p>
        </p:txBody>
      </p:sp>
      <p:graphicFrame>
        <p:nvGraphicFramePr>
          <p:cNvPr id="5" name="图示 4"/>
          <p:cNvGraphicFramePr/>
          <p:nvPr>
            <p:extLst>
              <p:ext uri="{D42A27DB-BD31-4B8C-83A1-F6EECF244321}">
                <p14:modId xmlns:p14="http://schemas.microsoft.com/office/powerpoint/2010/main" val="1568884786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70420236"/>
      </p:ext>
    </p:extLst>
  </p:cSld>
  <p:clrMapOvr>
    <a:masterClrMapping/>
  </p:clrMapOvr>
  <p:transition spd="med" advClick="0" advTm="2000">
    <p:pul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56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33134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任意多边形 17"/>
          <p:cNvSpPr/>
          <p:nvPr/>
        </p:nvSpPr>
        <p:spPr>
          <a:xfrm>
            <a:off x="0" y="-1"/>
            <a:ext cx="12192000" cy="3904735"/>
          </a:xfrm>
          <a:custGeom>
            <a:avLst/>
            <a:gdLst/>
            <a:ahLst/>
            <a:cxnLst/>
            <a:rect l="l" t="t" r="r" b="b"/>
            <a:pathLst>
              <a:path w="12192000" h="3429000">
                <a:moveTo>
                  <a:pt x="5232298" y="1267122"/>
                </a:moveTo>
                <a:lnTo>
                  <a:pt x="5241549" y="1267122"/>
                </a:lnTo>
                <a:cubicBezTo>
                  <a:pt x="5246345" y="1324681"/>
                  <a:pt x="5254569" y="1370934"/>
                  <a:pt x="5266217" y="1405881"/>
                </a:cubicBezTo>
                <a:lnTo>
                  <a:pt x="5447117" y="1957833"/>
                </a:lnTo>
                <a:lnTo>
                  <a:pt x="5022618" y="1957833"/>
                </a:lnTo>
                <a:lnTo>
                  <a:pt x="5204546" y="1401769"/>
                </a:lnTo>
                <a:cubicBezTo>
                  <a:pt x="5218936" y="1358600"/>
                  <a:pt x="5228187" y="1313718"/>
                  <a:pt x="5232298" y="1267122"/>
                </a:cubicBezTo>
                <a:close/>
                <a:moveTo>
                  <a:pt x="7997445" y="992687"/>
                </a:moveTo>
                <a:lnTo>
                  <a:pt x="7997445" y="2584818"/>
                </a:lnTo>
                <a:lnTo>
                  <a:pt x="8336634" y="2584818"/>
                </a:lnTo>
                <a:lnTo>
                  <a:pt x="8336634" y="1805712"/>
                </a:lnTo>
                <a:lnTo>
                  <a:pt x="8341773" y="1805712"/>
                </a:lnTo>
                <a:cubicBezTo>
                  <a:pt x="8357533" y="1843400"/>
                  <a:pt x="8371580" y="1871152"/>
                  <a:pt x="8383915" y="1888968"/>
                </a:cubicBezTo>
                <a:lnTo>
                  <a:pt x="8865974" y="2584818"/>
                </a:lnTo>
                <a:lnTo>
                  <a:pt x="9295612" y="2584818"/>
                </a:lnTo>
                <a:lnTo>
                  <a:pt x="8678906" y="1752264"/>
                </a:lnTo>
                <a:lnTo>
                  <a:pt x="9248331" y="992687"/>
                </a:lnTo>
                <a:lnTo>
                  <a:pt x="8843360" y="992687"/>
                </a:lnTo>
                <a:lnTo>
                  <a:pt x="8386998" y="1659758"/>
                </a:lnTo>
                <a:cubicBezTo>
                  <a:pt x="8371923" y="1683741"/>
                  <a:pt x="8356848" y="1712178"/>
                  <a:pt x="8341773" y="1745069"/>
                </a:cubicBezTo>
                <a:lnTo>
                  <a:pt x="8336634" y="1745069"/>
                </a:lnTo>
                <a:lnTo>
                  <a:pt x="8336634" y="992687"/>
                </a:lnTo>
                <a:close/>
                <a:moveTo>
                  <a:pt x="6216270" y="992687"/>
                </a:moveTo>
                <a:lnTo>
                  <a:pt x="6216270" y="2584818"/>
                </a:lnTo>
                <a:lnTo>
                  <a:pt x="6537985" y="2584818"/>
                </a:lnTo>
                <a:lnTo>
                  <a:pt x="6537985" y="1679287"/>
                </a:lnTo>
                <a:cubicBezTo>
                  <a:pt x="6537985" y="1564854"/>
                  <a:pt x="6534902" y="1480228"/>
                  <a:pt x="6528735" y="1425410"/>
                </a:cubicBezTo>
                <a:lnTo>
                  <a:pt x="6533874" y="1425410"/>
                </a:lnTo>
                <a:cubicBezTo>
                  <a:pt x="6549635" y="1458301"/>
                  <a:pt x="6574988" y="1501470"/>
                  <a:pt x="6609934" y="1554918"/>
                </a:cubicBezTo>
                <a:lnTo>
                  <a:pt x="7284200" y="2584818"/>
                </a:lnTo>
                <a:lnTo>
                  <a:pt x="7631612" y="2584818"/>
                </a:lnTo>
                <a:lnTo>
                  <a:pt x="7631612" y="992687"/>
                </a:lnTo>
                <a:lnTo>
                  <a:pt x="7309896" y="992687"/>
                </a:lnTo>
                <a:lnTo>
                  <a:pt x="7309896" y="1900274"/>
                </a:lnTo>
                <a:cubicBezTo>
                  <a:pt x="7309896" y="2008540"/>
                  <a:pt x="7313323" y="2081860"/>
                  <a:pt x="7320175" y="2120233"/>
                </a:cubicBezTo>
                <a:lnTo>
                  <a:pt x="7315036" y="2120233"/>
                </a:lnTo>
                <a:cubicBezTo>
                  <a:pt x="7305442" y="2102417"/>
                  <a:pt x="7279061" y="2060275"/>
                  <a:pt x="7235892" y="1993808"/>
                </a:cubicBezTo>
                <a:lnTo>
                  <a:pt x="6586294" y="992687"/>
                </a:lnTo>
                <a:close/>
                <a:moveTo>
                  <a:pt x="5046258" y="992687"/>
                </a:moveTo>
                <a:lnTo>
                  <a:pt x="4463471" y="2584818"/>
                </a:lnTo>
                <a:lnTo>
                  <a:pt x="4831439" y="2584818"/>
                </a:lnTo>
                <a:lnTo>
                  <a:pt x="4948613" y="2219934"/>
                </a:lnTo>
                <a:lnTo>
                  <a:pt x="5527290" y="2219934"/>
                </a:lnTo>
                <a:lnTo>
                  <a:pt x="5646520" y="2584818"/>
                </a:lnTo>
                <a:lnTo>
                  <a:pt x="6016543" y="2584818"/>
                </a:lnTo>
                <a:lnTo>
                  <a:pt x="5445062" y="992687"/>
                </a:lnTo>
                <a:close/>
                <a:moveTo>
                  <a:pt x="2901571" y="992687"/>
                </a:moveTo>
                <a:lnTo>
                  <a:pt x="2901571" y="2584818"/>
                </a:lnTo>
                <a:lnTo>
                  <a:pt x="3240759" y="2584818"/>
                </a:lnTo>
                <a:lnTo>
                  <a:pt x="3240759" y="1928026"/>
                </a:lnTo>
                <a:lnTo>
                  <a:pt x="3919136" y="1928026"/>
                </a:lnTo>
                <a:lnTo>
                  <a:pt x="3919136" y="2584818"/>
                </a:lnTo>
                <a:lnTo>
                  <a:pt x="4258325" y="2584818"/>
                </a:lnTo>
                <a:lnTo>
                  <a:pt x="4258325" y="992687"/>
                </a:lnTo>
                <a:lnTo>
                  <a:pt x="3919136" y="992687"/>
                </a:lnTo>
                <a:lnTo>
                  <a:pt x="3919136" y="1635090"/>
                </a:lnTo>
                <a:lnTo>
                  <a:pt x="3240759" y="1635090"/>
                </a:lnTo>
                <a:lnTo>
                  <a:pt x="3240759" y="992687"/>
                </a:lnTo>
                <a:close/>
                <a:moveTo>
                  <a:pt x="1438083" y="992687"/>
                </a:moveTo>
                <a:lnTo>
                  <a:pt x="1438083" y="1270205"/>
                </a:lnTo>
                <a:lnTo>
                  <a:pt x="1891362" y="1270205"/>
                </a:lnTo>
                <a:lnTo>
                  <a:pt x="1891362" y="2584818"/>
                </a:lnTo>
                <a:lnTo>
                  <a:pt x="2231579" y="2584818"/>
                </a:lnTo>
                <a:lnTo>
                  <a:pt x="2231579" y="1270205"/>
                </a:lnTo>
                <a:lnTo>
                  <a:pt x="2685886" y="1270205"/>
                </a:lnTo>
                <a:lnTo>
                  <a:pt x="2685886" y="992687"/>
                </a:lnTo>
                <a:close/>
                <a:moveTo>
                  <a:pt x="9992332" y="965963"/>
                </a:moveTo>
                <a:cubicBezTo>
                  <a:pt x="9806635" y="965963"/>
                  <a:pt x="9657427" y="1006906"/>
                  <a:pt x="9544706" y="1088791"/>
                </a:cubicBezTo>
                <a:cubicBezTo>
                  <a:pt x="9431986" y="1170676"/>
                  <a:pt x="9375626" y="1285623"/>
                  <a:pt x="9375626" y="1433633"/>
                </a:cubicBezTo>
                <a:cubicBezTo>
                  <a:pt x="9375626" y="1635090"/>
                  <a:pt x="9499995" y="1788581"/>
                  <a:pt x="9748733" y="1894107"/>
                </a:cubicBezTo>
                <a:cubicBezTo>
                  <a:pt x="9907021" y="1959889"/>
                  <a:pt x="10004667" y="2011966"/>
                  <a:pt x="10041669" y="2050339"/>
                </a:cubicBezTo>
                <a:cubicBezTo>
                  <a:pt x="10078671" y="2088712"/>
                  <a:pt x="10097173" y="2129483"/>
                  <a:pt x="10097173" y="2172653"/>
                </a:cubicBezTo>
                <a:cubicBezTo>
                  <a:pt x="10097173" y="2222674"/>
                  <a:pt x="10073875" y="2263617"/>
                  <a:pt x="10027279" y="2295480"/>
                </a:cubicBezTo>
                <a:cubicBezTo>
                  <a:pt x="9980684" y="2327343"/>
                  <a:pt x="9911133" y="2343275"/>
                  <a:pt x="9818627" y="2343275"/>
                </a:cubicBezTo>
                <a:cubicBezTo>
                  <a:pt x="9655542" y="2343275"/>
                  <a:pt x="9509931" y="2290169"/>
                  <a:pt x="9381793" y="2183959"/>
                </a:cubicBezTo>
                <a:lnTo>
                  <a:pt x="9381793" y="2524175"/>
                </a:lnTo>
                <a:cubicBezTo>
                  <a:pt x="9498282" y="2583105"/>
                  <a:pt x="9647662" y="2612570"/>
                  <a:pt x="9829933" y="2612570"/>
                </a:cubicBezTo>
                <a:cubicBezTo>
                  <a:pt x="10029335" y="2612570"/>
                  <a:pt x="10183169" y="2572484"/>
                  <a:pt x="10291435" y="2492312"/>
                </a:cubicBezTo>
                <a:cubicBezTo>
                  <a:pt x="10399702" y="2412140"/>
                  <a:pt x="10453834" y="2295651"/>
                  <a:pt x="10453834" y="2142845"/>
                </a:cubicBezTo>
                <a:cubicBezTo>
                  <a:pt x="10453834" y="2038690"/>
                  <a:pt x="10424199" y="1948925"/>
                  <a:pt x="10364926" y="1873550"/>
                </a:cubicBezTo>
                <a:cubicBezTo>
                  <a:pt x="10305654" y="1798175"/>
                  <a:pt x="10196873" y="1726568"/>
                  <a:pt x="10038585" y="1658730"/>
                </a:cubicBezTo>
                <a:cubicBezTo>
                  <a:pt x="9903595" y="1599801"/>
                  <a:pt x="9818969" y="1553034"/>
                  <a:pt x="9784708" y="1518430"/>
                </a:cubicBezTo>
                <a:cubicBezTo>
                  <a:pt x="9750447" y="1483826"/>
                  <a:pt x="9733316" y="1445967"/>
                  <a:pt x="9733316" y="1404853"/>
                </a:cubicBezTo>
                <a:cubicBezTo>
                  <a:pt x="9733316" y="1353461"/>
                  <a:pt x="9758326" y="1312518"/>
                  <a:pt x="9808348" y="1282026"/>
                </a:cubicBezTo>
                <a:cubicBezTo>
                  <a:pt x="9858370" y="1251533"/>
                  <a:pt x="9925180" y="1236286"/>
                  <a:pt x="10008778" y="1236286"/>
                </a:cubicBezTo>
                <a:cubicBezTo>
                  <a:pt x="10151991" y="1236286"/>
                  <a:pt x="10277045" y="1272604"/>
                  <a:pt x="10383941" y="1345238"/>
                </a:cubicBezTo>
                <a:lnTo>
                  <a:pt x="10383941" y="1026606"/>
                </a:lnTo>
                <a:cubicBezTo>
                  <a:pt x="10278416" y="986178"/>
                  <a:pt x="10147880" y="965963"/>
                  <a:pt x="9992332" y="965963"/>
                </a:cubicBez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3429000"/>
                </a:lnTo>
                <a:lnTo>
                  <a:pt x="0" y="3429000"/>
                </a:lnTo>
                <a:close/>
              </a:path>
            </a:pathLst>
          </a:custGeom>
          <a:solidFill>
            <a:srgbClr val="E779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6859881" y="4508500"/>
            <a:ext cx="37574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 smtClean="0">
                <a:solidFill>
                  <a:schemeClr val="bg1"/>
                </a:solidFill>
                <a:latin typeface="迷你简粗倩" panose="03000509000000000000" pitchFamily="65" charset="-122"/>
                <a:ea typeface="迷你简粗倩" panose="03000509000000000000" pitchFamily="65" charset="-122"/>
              </a:rPr>
              <a:t>输入公司名称</a:t>
            </a:r>
            <a:endParaRPr lang="zh-CN" altLang="en-US" sz="4400" b="1" dirty="0">
              <a:solidFill>
                <a:schemeClr val="bg1"/>
              </a:solidFill>
              <a:latin typeface="迷你简粗倩" panose="03000509000000000000" pitchFamily="65" charset="-122"/>
              <a:ea typeface="迷你简粗倩" panose="03000509000000000000" pitchFamily="65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574672" y="4508500"/>
            <a:ext cx="3783724" cy="1340069"/>
          </a:xfrm>
          <a:prstGeom prst="rect">
            <a:avLst/>
          </a:prstGeom>
          <a:noFill/>
          <a:ln w="76200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6876839" y="5204867"/>
            <a:ext cx="376520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 smtClean="0">
                <a:solidFill>
                  <a:schemeClr val="bg1"/>
                </a:solidFill>
                <a:latin typeface="迷你简粗倩" panose="03000509000000000000" pitchFamily="65" charset="-122"/>
                <a:ea typeface="迷你简粗倩" panose="03000509000000000000" pitchFamily="65" charset="-122"/>
              </a:rPr>
              <a:t>工作总结报告</a:t>
            </a:r>
            <a:endParaRPr lang="zh-CN" altLang="en-US" sz="4400" b="1" dirty="0">
              <a:solidFill>
                <a:schemeClr val="bg1"/>
              </a:solidFill>
              <a:latin typeface="迷你简粗倩" panose="03000509000000000000" pitchFamily="65" charset="-122"/>
              <a:ea typeface="迷你简粗倩" panose="03000509000000000000" pitchFamily="65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549958" y="4375240"/>
            <a:ext cx="4264246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9600" b="1" smtClean="0">
                <a:solidFill>
                  <a:schemeClr val="bg1"/>
                </a:solidFill>
                <a:latin typeface="迷你简粗倩" panose="03000509000000000000" pitchFamily="65" charset="-122"/>
                <a:ea typeface="迷你简粗倩" panose="03000509000000000000" pitchFamily="65" charset="-122"/>
              </a:rPr>
              <a:t>2016</a:t>
            </a:r>
            <a:endParaRPr lang="zh-CN" altLang="en-US" sz="9600" b="1" dirty="0">
              <a:solidFill>
                <a:schemeClr val="bg1"/>
              </a:solidFill>
              <a:latin typeface="迷你简粗倩" panose="03000509000000000000" pitchFamily="65" charset="-122"/>
              <a:ea typeface="迷你简粗倩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16362389"/>
      </p:ext>
    </p:extLst>
  </p:cSld>
  <p:clrMapOvr>
    <a:masterClrMapping/>
  </p:clrMapOvr>
  <p:transition spd="med" advClick="0" advTm="2000">
    <p:pul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B5A4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349" name="Rectangle 590"/>
          <p:cNvSpPr>
            <a:spLocks noChangeArrowheads="1"/>
          </p:cNvSpPr>
          <p:nvPr/>
        </p:nvSpPr>
        <p:spPr bwMode="auto">
          <a:xfrm>
            <a:off x="-22225" y="-34925"/>
            <a:ext cx="12230100" cy="689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50" name="Freeform 591"/>
          <p:cNvSpPr>
            <a:spLocks/>
          </p:cNvSpPr>
          <p:nvPr/>
        </p:nvSpPr>
        <p:spPr bwMode="auto">
          <a:xfrm>
            <a:off x="101600" y="2924175"/>
            <a:ext cx="1535113" cy="628650"/>
          </a:xfrm>
          <a:custGeom>
            <a:avLst/>
            <a:gdLst>
              <a:gd name="T0" fmla="*/ 197 w 482"/>
              <a:gd name="T1" fmla="*/ 0 h 197"/>
              <a:gd name="T2" fmla="*/ 70 w 482"/>
              <a:gd name="T3" fmla="*/ 116 h 197"/>
              <a:gd name="T4" fmla="*/ 0 w 482"/>
              <a:gd name="T5" fmla="*/ 197 h 197"/>
              <a:gd name="T6" fmla="*/ 482 w 482"/>
              <a:gd name="T7" fmla="*/ 197 h 197"/>
              <a:gd name="T8" fmla="*/ 373 w 482"/>
              <a:gd name="T9" fmla="*/ 101 h 197"/>
              <a:gd name="T10" fmla="*/ 324 w 482"/>
              <a:gd name="T11" fmla="*/ 113 h 197"/>
              <a:gd name="T12" fmla="*/ 197 w 482"/>
              <a:gd name="T13" fmla="*/ 0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82" h="197">
                <a:moveTo>
                  <a:pt x="197" y="0"/>
                </a:moveTo>
                <a:cubicBezTo>
                  <a:pt x="131" y="0"/>
                  <a:pt x="76" y="51"/>
                  <a:pt x="70" y="116"/>
                </a:cubicBezTo>
                <a:cubicBezTo>
                  <a:pt x="30" y="122"/>
                  <a:pt x="0" y="156"/>
                  <a:pt x="0" y="197"/>
                </a:cubicBezTo>
                <a:cubicBezTo>
                  <a:pt x="482" y="197"/>
                  <a:pt x="482" y="197"/>
                  <a:pt x="482" y="197"/>
                </a:cubicBezTo>
                <a:cubicBezTo>
                  <a:pt x="475" y="143"/>
                  <a:pt x="429" y="101"/>
                  <a:pt x="373" y="101"/>
                </a:cubicBezTo>
                <a:cubicBezTo>
                  <a:pt x="356" y="101"/>
                  <a:pt x="339" y="105"/>
                  <a:pt x="324" y="113"/>
                </a:cubicBezTo>
                <a:cubicBezTo>
                  <a:pt x="317" y="49"/>
                  <a:pt x="263" y="0"/>
                  <a:pt x="197" y="0"/>
                </a:cubicBezTo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160" name="组合 1159"/>
          <p:cNvGrpSpPr/>
          <p:nvPr/>
        </p:nvGrpSpPr>
        <p:grpSpPr>
          <a:xfrm>
            <a:off x="554038" y="4629150"/>
            <a:ext cx="206375" cy="2249488"/>
            <a:chOff x="554038" y="4591050"/>
            <a:chExt cx="206375" cy="2249488"/>
          </a:xfrm>
        </p:grpSpPr>
        <p:sp>
          <p:nvSpPr>
            <p:cNvPr id="2095" name="Freeform 1118"/>
            <p:cNvSpPr>
              <a:spLocks noEditPoints="1"/>
            </p:cNvSpPr>
            <p:nvPr/>
          </p:nvSpPr>
          <p:spPr bwMode="auto">
            <a:xfrm>
              <a:off x="576263" y="4591050"/>
              <a:ext cx="155575" cy="398463"/>
            </a:xfrm>
            <a:custGeom>
              <a:avLst/>
              <a:gdLst>
                <a:gd name="T0" fmla="*/ 5 w 49"/>
                <a:gd name="T1" fmla="*/ 118 h 125"/>
                <a:gd name="T2" fmla="*/ 5 w 49"/>
                <a:gd name="T3" fmla="*/ 118 h 125"/>
                <a:gd name="T4" fmla="*/ 12 w 49"/>
                <a:gd name="T5" fmla="*/ 125 h 125"/>
                <a:gd name="T6" fmla="*/ 12 w 49"/>
                <a:gd name="T7" fmla="*/ 125 h 125"/>
                <a:gd name="T8" fmla="*/ 12 w 49"/>
                <a:gd name="T9" fmla="*/ 125 h 125"/>
                <a:gd name="T10" fmla="*/ 5 w 49"/>
                <a:gd name="T11" fmla="*/ 118 h 125"/>
                <a:gd name="T12" fmla="*/ 5 w 49"/>
                <a:gd name="T13" fmla="*/ 118 h 125"/>
                <a:gd name="T14" fmla="*/ 0 w 49"/>
                <a:gd name="T15" fmla="*/ 77 h 125"/>
                <a:gd name="T16" fmla="*/ 0 w 49"/>
                <a:gd name="T17" fmla="*/ 80 h 125"/>
                <a:gd name="T18" fmla="*/ 0 w 49"/>
                <a:gd name="T19" fmla="*/ 80 h 125"/>
                <a:gd name="T20" fmla="*/ 0 w 49"/>
                <a:gd name="T21" fmla="*/ 77 h 125"/>
                <a:gd name="T22" fmla="*/ 25 w 49"/>
                <a:gd name="T23" fmla="*/ 0 h 125"/>
                <a:gd name="T24" fmla="*/ 25 w 49"/>
                <a:gd name="T25" fmla="*/ 0 h 125"/>
                <a:gd name="T26" fmla="*/ 25 w 49"/>
                <a:gd name="T27" fmla="*/ 0 h 125"/>
                <a:gd name="T28" fmla="*/ 25 w 49"/>
                <a:gd name="T29" fmla="*/ 0 h 125"/>
                <a:gd name="T30" fmla="*/ 25 w 49"/>
                <a:gd name="T31" fmla="*/ 0 h 125"/>
                <a:gd name="T32" fmla="*/ 25 w 49"/>
                <a:gd name="T33" fmla="*/ 0 h 125"/>
                <a:gd name="T34" fmla="*/ 25 w 49"/>
                <a:gd name="T35" fmla="*/ 0 h 125"/>
                <a:gd name="T36" fmla="*/ 20 w 49"/>
                <a:gd name="T37" fmla="*/ 125 h 125"/>
                <a:gd name="T38" fmla="*/ 37 w 49"/>
                <a:gd name="T39" fmla="*/ 125 h 125"/>
                <a:gd name="T40" fmla="*/ 37 w 49"/>
                <a:gd name="T41" fmla="*/ 125 h 125"/>
                <a:gd name="T42" fmla="*/ 44 w 49"/>
                <a:gd name="T43" fmla="*/ 118 h 125"/>
                <a:gd name="T44" fmla="*/ 44 w 49"/>
                <a:gd name="T45" fmla="*/ 118 h 125"/>
                <a:gd name="T46" fmla="*/ 39 w 49"/>
                <a:gd name="T47" fmla="*/ 116 h 125"/>
                <a:gd name="T48" fmla="*/ 48 w 49"/>
                <a:gd name="T49" fmla="*/ 80 h 125"/>
                <a:gd name="T50" fmla="*/ 49 w 49"/>
                <a:gd name="T51" fmla="*/ 81 h 125"/>
                <a:gd name="T52" fmla="*/ 49 w 49"/>
                <a:gd name="T53" fmla="*/ 77 h 125"/>
                <a:gd name="T54" fmla="*/ 48 w 49"/>
                <a:gd name="T55" fmla="*/ 65 h 125"/>
                <a:gd name="T56" fmla="*/ 46 w 49"/>
                <a:gd name="T57" fmla="*/ 53 h 125"/>
                <a:gd name="T58" fmla="*/ 45 w 49"/>
                <a:gd name="T59" fmla="*/ 47 h 125"/>
                <a:gd name="T60" fmla="*/ 45 w 49"/>
                <a:gd name="T61" fmla="*/ 44 h 125"/>
                <a:gd name="T62" fmla="*/ 44 w 49"/>
                <a:gd name="T63" fmla="*/ 41 h 125"/>
                <a:gd name="T64" fmla="*/ 44 w 49"/>
                <a:gd name="T65" fmla="*/ 38 h 125"/>
                <a:gd name="T66" fmla="*/ 43 w 49"/>
                <a:gd name="T67" fmla="*/ 35 h 125"/>
                <a:gd name="T68" fmla="*/ 43 w 49"/>
                <a:gd name="T69" fmla="*/ 33 h 125"/>
                <a:gd name="T70" fmla="*/ 42 w 49"/>
                <a:gd name="T71" fmla="*/ 30 h 125"/>
                <a:gd name="T72" fmla="*/ 41 w 49"/>
                <a:gd name="T73" fmla="*/ 27 h 125"/>
                <a:gd name="T74" fmla="*/ 40 w 49"/>
                <a:gd name="T75" fmla="*/ 25 h 125"/>
                <a:gd name="T76" fmla="*/ 38 w 49"/>
                <a:gd name="T77" fmla="*/ 20 h 125"/>
                <a:gd name="T78" fmla="*/ 34 w 49"/>
                <a:gd name="T79" fmla="*/ 12 h 125"/>
                <a:gd name="T80" fmla="*/ 33 w 49"/>
                <a:gd name="T81" fmla="*/ 11 h 125"/>
                <a:gd name="T82" fmla="*/ 33 w 49"/>
                <a:gd name="T83" fmla="*/ 10 h 125"/>
                <a:gd name="T84" fmla="*/ 32 w 49"/>
                <a:gd name="T85" fmla="*/ 9 h 125"/>
                <a:gd name="T86" fmla="*/ 32 w 49"/>
                <a:gd name="T87" fmla="*/ 8 h 125"/>
                <a:gd name="T88" fmla="*/ 30 w 49"/>
                <a:gd name="T89" fmla="*/ 5 h 125"/>
                <a:gd name="T90" fmla="*/ 28 w 49"/>
                <a:gd name="T91" fmla="*/ 3 h 125"/>
                <a:gd name="T92" fmla="*/ 26 w 49"/>
                <a:gd name="T93" fmla="*/ 1 h 125"/>
                <a:gd name="T94" fmla="*/ 25 w 49"/>
                <a:gd name="T95" fmla="*/ 0 h 125"/>
                <a:gd name="T96" fmla="*/ 25 w 49"/>
                <a:gd name="T97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9" h="125">
                  <a:moveTo>
                    <a:pt x="5" y="118"/>
                  </a:moveTo>
                  <a:cubicBezTo>
                    <a:pt x="5" y="118"/>
                    <a:pt x="5" y="118"/>
                    <a:pt x="5" y="118"/>
                  </a:cubicBezTo>
                  <a:cubicBezTo>
                    <a:pt x="6" y="121"/>
                    <a:pt x="9" y="123"/>
                    <a:pt x="12" y="125"/>
                  </a:cubicBezTo>
                  <a:cubicBezTo>
                    <a:pt x="12" y="125"/>
                    <a:pt x="12" y="125"/>
                    <a:pt x="12" y="125"/>
                  </a:cubicBezTo>
                  <a:cubicBezTo>
                    <a:pt x="12" y="125"/>
                    <a:pt x="12" y="125"/>
                    <a:pt x="12" y="125"/>
                  </a:cubicBezTo>
                  <a:cubicBezTo>
                    <a:pt x="9" y="123"/>
                    <a:pt x="6" y="121"/>
                    <a:pt x="5" y="118"/>
                  </a:cubicBezTo>
                  <a:cubicBezTo>
                    <a:pt x="5" y="118"/>
                    <a:pt x="5" y="118"/>
                    <a:pt x="5" y="118"/>
                  </a:cubicBezTo>
                  <a:moveTo>
                    <a:pt x="0" y="77"/>
                  </a:moveTo>
                  <a:cubicBezTo>
                    <a:pt x="0" y="78"/>
                    <a:pt x="0" y="79"/>
                    <a:pt x="0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79"/>
                    <a:pt x="0" y="78"/>
                    <a:pt x="0" y="77"/>
                  </a:cubicBezTo>
                  <a:moveTo>
                    <a:pt x="25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4" y="1"/>
                    <a:pt x="6" y="61"/>
                    <a:pt x="20" y="125"/>
                  </a:cubicBezTo>
                  <a:cubicBezTo>
                    <a:pt x="37" y="125"/>
                    <a:pt x="37" y="125"/>
                    <a:pt x="37" y="125"/>
                  </a:cubicBezTo>
                  <a:cubicBezTo>
                    <a:pt x="37" y="125"/>
                    <a:pt x="37" y="125"/>
                    <a:pt x="37" y="125"/>
                  </a:cubicBezTo>
                  <a:cubicBezTo>
                    <a:pt x="40" y="123"/>
                    <a:pt x="43" y="121"/>
                    <a:pt x="44" y="118"/>
                  </a:cubicBezTo>
                  <a:cubicBezTo>
                    <a:pt x="44" y="118"/>
                    <a:pt x="44" y="118"/>
                    <a:pt x="44" y="118"/>
                  </a:cubicBezTo>
                  <a:cubicBezTo>
                    <a:pt x="43" y="117"/>
                    <a:pt x="41" y="116"/>
                    <a:pt x="39" y="116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9" y="79"/>
                    <a:pt x="49" y="78"/>
                    <a:pt x="49" y="77"/>
                  </a:cubicBezTo>
                  <a:cubicBezTo>
                    <a:pt x="49" y="73"/>
                    <a:pt x="48" y="69"/>
                    <a:pt x="48" y="65"/>
                  </a:cubicBezTo>
                  <a:cubicBezTo>
                    <a:pt x="47" y="61"/>
                    <a:pt x="47" y="57"/>
                    <a:pt x="46" y="53"/>
                  </a:cubicBezTo>
                  <a:cubicBezTo>
                    <a:pt x="46" y="51"/>
                    <a:pt x="46" y="49"/>
                    <a:pt x="45" y="47"/>
                  </a:cubicBezTo>
                  <a:cubicBezTo>
                    <a:pt x="45" y="46"/>
                    <a:pt x="45" y="45"/>
                    <a:pt x="45" y="44"/>
                  </a:cubicBezTo>
                  <a:cubicBezTo>
                    <a:pt x="45" y="43"/>
                    <a:pt x="44" y="42"/>
                    <a:pt x="44" y="41"/>
                  </a:cubicBezTo>
                  <a:cubicBezTo>
                    <a:pt x="44" y="40"/>
                    <a:pt x="44" y="39"/>
                    <a:pt x="44" y="38"/>
                  </a:cubicBezTo>
                  <a:cubicBezTo>
                    <a:pt x="44" y="37"/>
                    <a:pt x="43" y="36"/>
                    <a:pt x="43" y="35"/>
                  </a:cubicBezTo>
                  <a:cubicBezTo>
                    <a:pt x="43" y="35"/>
                    <a:pt x="43" y="34"/>
                    <a:pt x="43" y="33"/>
                  </a:cubicBezTo>
                  <a:cubicBezTo>
                    <a:pt x="42" y="32"/>
                    <a:pt x="42" y="31"/>
                    <a:pt x="42" y="30"/>
                  </a:cubicBezTo>
                  <a:cubicBezTo>
                    <a:pt x="42" y="29"/>
                    <a:pt x="41" y="28"/>
                    <a:pt x="41" y="27"/>
                  </a:cubicBezTo>
                  <a:cubicBezTo>
                    <a:pt x="41" y="27"/>
                    <a:pt x="40" y="26"/>
                    <a:pt x="40" y="25"/>
                  </a:cubicBezTo>
                  <a:cubicBezTo>
                    <a:pt x="40" y="23"/>
                    <a:pt x="39" y="22"/>
                    <a:pt x="38" y="20"/>
                  </a:cubicBezTo>
                  <a:cubicBezTo>
                    <a:pt x="37" y="17"/>
                    <a:pt x="35" y="14"/>
                    <a:pt x="34" y="12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1" y="7"/>
                    <a:pt x="30" y="6"/>
                    <a:pt x="30" y="5"/>
                  </a:cubicBezTo>
                  <a:cubicBezTo>
                    <a:pt x="29" y="4"/>
                    <a:pt x="28" y="4"/>
                    <a:pt x="28" y="3"/>
                  </a:cubicBezTo>
                  <a:cubicBezTo>
                    <a:pt x="27" y="2"/>
                    <a:pt x="27" y="2"/>
                    <a:pt x="26" y="1"/>
                  </a:cubicBezTo>
                  <a:cubicBezTo>
                    <a:pt x="26" y="1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6" name="Freeform 1119"/>
            <p:cNvSpPr>
              <a:spLocks noEditPoints="1"/>
            </p:cNvSpPr>
            <p:nvPr/>
          </p:nvSpPr>
          <p:spPr bwMode="auto">
            <a:xfrm>
              <a:off x="611188" y="4989513"/>
              <a:ext cx="85725" cy="22225"/>
            </a:xfrm>
            <a:custGeom>
              <a:avLst/>
              <a:gdLst>
                <a:gd name="T0" fmla="*/ 0 w 27"/>
                <a:gd name="T1" fmla="*/ 7 h 7"/>
                <a:gd name="T2" fmla="*/ 0 w 27"/>
                <a:gd name="T3" fmla="*/ 7 h 7"/>
                <a:gd name="T4" fmla="*/ 4 w 27"/>
                <a:gd name="T5" fmla="*/ 7 h 7"/>
                <a:gd name="T6" fmla="*/ 0 w 27"/>
                <a:gd name="T7" fmla="*/ 7 h 7"/>
                <a:gd name="T8" fmla="*/ 9 w 27"/>
                <a:gd name="T9" fmla="*/ 0 h 7"/>
                <a:gd name="T10" fmla="*/ 10 w 27"/>
                <a:gd name="T11" fmla="*/ 3 h 7"/>
                <a:gd name="T12" fmla="*/ 21 w 27"/>
                <a:gd name="T13" fmla="*/ 3 h 7"/>
                <a:gd name="T14" fmla="*/ 21 w 27"/>
                <a:gd name="T15" fmla="*/ 7 h 7"/>
                <a:gd name="T16" fmla="*/ 27 w 27"/>
                <a:gd name="T17" fmla="*/ 7 h 7"/>
                <a:gd name="T18" fmla="*/ 27 w 27"/>
                <a:gd name="T19" fmla="*/ 0 h 7"/>
                <a:gd name="T20" fmla="*/ 26 w 27"/>
                <a:gd name="T21" fmla="*/ 0 h 7"/>
                <a:gd name="T22" fmla="*/ 9 w 27"/>
                <a:gd name="T2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" h="7">
                  <a:moveTo>
                    <a:pt x="0" y="7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0" y="7"/>
                    <a:pt x="0" y="7"/>
                    <a:pt x="0" y="7"/>
                  </a:cubicBezTo>
                  <a:moveTo>
                    <a:pt x="9" y="0"/>
                  </a:moveTo>
                  <a:cubicBezTo>
                    <a:pt x="10" y="1"/>
                    <a:pt x="10" y="2"/>
                    <a:pt x="10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7" name="Freeform 1120"/>
            <p:cNvSpPr>
              <a:spLocks noEditPoints="1"/>
            </p:cNvSpPr>
            <p:nvPr/>
          </p:nvSpPr>
          <p:spPr bwMode="auto">
            <a:xfrm>
              <a:off x="554038" y="4846638"/>
              <a:ext cx="38100" cy="165100"/>
            </a:xfrm>
            <a:custGeom>
              <a:avLst/>
              <a:gdLst>
                <a:gd name="T0" fmla="*/ 0 w 12"/>
                <a:gd name="T1" fmla="*/ 52 h 52"/>
                <a:gd name="T2" fmla="*/ 0 w 12"/>
                <a:gd name="T3" fmla="*/ 52 h 52"/>
                <a:gd name="T4" fmla="*/ 0 w 12"/>
                <a:gd name="T5" fmla="*/ 52 h 52"/>
                <a:gd name="T6" fmla="*/ 12 w 12"/>
                <a:gd name="T7" fmla="*/ 38 h 52"/>
                <a:gd name="T8" fmla="*/ 0 w 12"/>
                <a:gd name="T9" fmla="*/ 52 h 52"/>
                <a:gd name="T10" fmla="*/ 12 w 12"/>
                <a:gd name="T11" fmla="*/ 38 h 52"/>
                <a:gd name="T12" fmla="*/ 12 w 12"/>
                <a:gd name="T13" fmla="*/ 38 h 52"/>
                <a:gd name="T14" fmla="*/ 7 w 12"/>
                <a:gd name="T15" fmla="*/ 0 h 52"/>
                <a:gd name="T16" fmla="*/ 7 w 12"/>
                <a:gd name="T17" fmla="*/ 0 h 52"/>
                <a:gd name="T18" fmla="*/ 0 w 12"/>
                <a:gd name="T19" fmla="*/ 7 h 52"/>
                <a:gd name="T20" fmla="*/ 7 w 12"/>
                <a:gd name="T21" fmla="*/ 0 h 52"/>
                <a:gd name="T22" fmla="*/ 7 w 12"/>
                <a:gd name="T2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" h="52">
                  <a:moveTo>
                    <a:pt x="0" y="52"/>
                  </a:moveTo>
                  <a:cubicBezTo>
                    <a:pt x="0" y="52"/>
                    <a:pt x="0" y="52"/>
                    <a:pt x="0" y="52"/>
                  </a:cubicBezTo>
                  <a:cubicBezTo>
                    <a:pt x="0" y="52"/>
                    <a:pt x="0" y="52"/>
                    <a:pt x="0" y="52"/>
                  </a:cubicBezTo>
                  <a:moveTo>
                    <a:pt x="12" y="38"/>
                  </a:moveTo>
                  <a:cubicBezTo>
                    <a:pt x="5" y="43"/>
                    <a:pt x="0" y="52"/>
                    <a:pt x="0" y="52"/>
                  </a:cubicBezTo>
                  <a:cubicBezTo>
                    <a:pt x="0" y="52"/>
                    <a:pt x="5" y="43"/>
                    <a:pt x="12" y="38"/>
                  </a:cubicBezTo>
                  <a:cubicBezTo>
                    <a:pt x="12" y="38"/>
                    <a:pt x="12" y="38"/>
                    <a:pt x="12" y="38"/>
                  </a:cubicBezTo>
                  <a:moveTo>
                    <a:pt x="7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8" name="Freeform 1121"/>
            <p:cNvSpPr>
              <a:spLocks/>
            </p:cNvSpPr>
            <p:nvPr/>
          </p:nvSpPr>
          <p:spPr bwMode="auto">
            <a:xfrm>
              <a:off x="700088" y="4846638"/>
              <a:ext cx="60325" cy="171450"/>
            </a:xfrm>
            <a:custGeom>
              <a:avLst/>
              <a:gdLst>
                <a:gd name="T0" fmla="*/ 9 w 19"/>
                <a:gd name="T1" fmla="*/ 0 h 54"/>
                <a:gd name="T2" fmla="*/ 0 w 19"/>
                <a:gd name="T3" fmla="*/ 36 h 54"/>
                <a:gd name="T4" fmla="*/ 5 w 19"/>
                <a:gd name="T5" fmla="*/ 38 h 54"/>
                <a:gd name="T6" fmla="*/ 19 w 19"/>
                <a:gd name="T7" fmla="*/ 54 h 54"/>
                <a:gd name="T8" fmla="*/ 19 w 19"/>
                <a:gd name="T9" fmla="*/ 9 h 54"/>
                <a:gd name="T10" fmla="*/ 10 w 19"/>
                <a:gd name="T11" fmla="*/ 1 h 54"/>
                <a:gd name="T12" fmla="*/ 9 w 19"/>
                <a:gd name="T1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54">
                  <a:moveTo>
                    <a:pt x="9" y="0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2" y="36"/>
                    <a:pt x="4" y="37"/>
                    <a:pt x="5" y="38"/>
                  </a:cubicBezTo>
                  <a:cubicBezTo>
                    <a:pt x="12" y="43"/>
                    <a:pt x="19" y="54"/>
                    <a:pt x="19" y="54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9" name="Rectangle 1122"/>
            <p:cNvSpPr>
              <a:spLocks noChangeArrowheads="1"/>
            </p:cNvSpPr>
            <p:nvPr/>
          </p:nvSpPr>
          <p:spPr bwMode="auto">
            <a:xfrm>
              <a:off x="655638" y="4591050"/>
              <a:ext cx="1588" cy="1588"/>
            </a:xfrm>
            <a:prstGeom prst="rect">
              <a:avLst/>
            </a:pr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0" name="Freeform 1123"/>
            <p:cNvSpPr>
              <a:spLocks/>
            </p:cNvSpPr>
            <p:nvPr/>
          </p:nvSpPr>
          <p:spPr bwMode="auto">
            <a:xfrm>
              <a:off x="655638" y="459105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1" name="Freeform 1124"/>
            <p:cNvSpPr>
              <a:spLocks noEditPoints="1"/>
            </p:cNvSpPr>
            <p:nvPr/>
          </p:nvSpPr>
          <p:spPr bwMode="auto">
            <a:xfrm>
              <a:off x="576263" y="4591050"/>
              <a:ext cx="79375" cy="420688"/>
            </a:xfrm>
            <a:custGeom>
              <a:avLst/>
              <a:gdLst>
                <a:gd name="T0" fmla="*/ 12 w 25"/>
                <a:gd name="T1" fmla="*/ 125 h 132"/>
                <a:gd name="T2" fmla="*/ 12 w 25"/>
                <a:gd name="T3" fmla="*/ 125 h 132"/>
                <a:gd name="T4" fmla="*/ 11 w 25"/>
                <a:gd name="T5" fmla="*/ 125 h 132"/>
                <a:gd name="T6" fmla="*/ 11 w 25"/>
                <a:gd name="T7" fmla="*/ 132 h 132"/>
                <a:gd name="T8" fmla="*/ 11 w 25"/>
                <a:gd name="T9" fmla="*/ 125 h 132"/>
                <a:gd name="T10" fmla="*/ 12 w 25"/>
                <a:gd name="T11" fmla="*/ 125 h 132"/>
                <a:gd name="T12" fmla="*/ 12 w 25"/>
                <a:gd name="T13" fmla="*/ 125 h 132"/>
                <a:gd name="T14" fmla="*/ 5 w 25"/>
                <a:gd name="T15" fmla="*/ 118 h 132"/>
                <a:gd name="T16" fmla="*/ 5 w 25"/>
                <a:gd name="T17" fmla="*/ 118 h 132"/>
                <a:gd name="T18" fmla="*/ 5 w 25"/>
                <a:gd name="T19" fmla="*/ 118 h 132"/>
                <a:gd name="T20" fmla="*/ 5 w 25"/>
                <a:gd name="T21" fmla="*/ 118 h 132"/>
                <a:gd name="T22" fmla="*/ 25 w 25"/>
                <a:gd name="T23" fmla="*/ 0 h 132"/>
                <a:gd name="T24" fmla="*/ 25 w 25"/>
                <a:gd name="T25" fmla="*/ 0 h 132"/>
                <a:gd name="T26" fmla="*/ 24 w 25"/>
                <a:gd name="T27" fmla="*/ 0 h 132"/>
                <a:gd name="T28" fmla="*/ 23 w 25"/>
                <a:gd name="T29" fmla="*/ 1 h 132"/>
                <a:gd name="T30" fmla="*/ 22 w 25"/>
                <a:gd name="T31" fmla="*/ 3 h 132"/>
                <a:gd name="T32" fmla="*/ 20 w 25"/>
                <a:gd name="T33" fmla="*/ 5 h 132"/>
                <a:gd name="T34" fmla="*/ 18 w 25"/>
                <a:gd name="T35" fmla="*/ 8 h 132"/>
                <a:gd name="T36" fmla="*/ 17 w 25"/>
                <a:gd name="T37" fmla="*/ 9 h 132"/>
                <a:gd name="T38" fmla="*/ 17 w 25"/>
                <a:gd name="T39" fmla="*/ 10 h 132"/>
                <a:gd name="T40" fmla="*/ 16 w 25"/>
                <a:gd name="T41" fmla="*/ 11 h 132"/>
                <a:gd name="T42" fmla="*/ 15 w 25"/>
                <a:gd name="T43" fmla="*/ 12 h 132"/>
                <a:gd name="T44" fmla="*/ 11 w 25"/>
                <a:gd name="T45" fmla="*/ 20 h 132"/>
                <a:gd name="T46" fmla="*/ 9 w 25"/>
                <a:gd name="T47" fmla="*/ 25 h 132"/>
                <a:gd name="T48" fmla="*/ 8 w 25"/>
                <a:gd name="T49" fmla="*/ 27 h 132"/>
                <a:gd name="T50" fmla="*/ 8 w 25"/>
                <a:gd name="T51" fmla="*/ 30 h 132"/>
                <a:gd name="T52" fmla="*/ 7 w 25"/>
                <a:gd name="T53" fmla="*/ 33 h 132"/>
                <a:gd name="T54" fmla="*/ 6 w 25"/>
                <a:gd name="T55" fmla="*/ 35 h 132"/>
                <a:gd name="T56" fmla="*/ 6 w 25"/>
                <a:gd name="T57" fmla="*/ 38 h 132"/>
                <a:gd name="T58" fmla="*/ 5 w 25"/>
                <a:gd name="T59" fmla="*/ 41 h 132"/>
                <a:gd name="T60" fmla="*/ 5 w 25"/>
                <a:gd name="T61" fmla="*/ 44 h 132"/>
                <a:gd name="T62" fmla="*/ 4 w 25"/>
                <a:gd name="T63" fmla="*/ 47 h 132"/>
                <a:gd name="T64" fmla="*/ 3 w 25"/>
                <a:gd name="T65" fmla="*/ 53 h 132"/>
                <a:gd name="T66" fmla="*/ 1 w 25"/>
                <a:gd name="T67" fmla="*/ 65 h 132"/>
                <a:gd name="T68" fmla="*/ 0 w 25"/>
                <a:gd name="T69" fmla="*/ 77 h 132"/>
                <a:gd name="T70" fmla="*/ 0 w 25"/>
                <a:gd name="T71" fmla="*/ 77 h 132"/>
                <a:gd name="T72" fmla="*/ 0 w 25"/>
                <a:gd name="T73" fmla="*/ 77 h 132"/>
                <a:gd name="T74" fmla="*/ 1 w 25"/>
                <a:gd name="T75" fmla="*/ 65 h 132"/>
                <a:gd name="T76" fmla="*/ 3 w 25"/>
                <a:gd name="T77" fmla="*/ 53 h 132"/>
                <a:gd name="T78" fmla="*/ 4 w 25"/>
                <a:gd name="T79" fmla="*/ 47 h 132"/>
                <a:gd name="T80" fmla="*/ 5 w 25"/>
                <a:gd name="T81" fmla="*/ 44 h 132"/>
                <a:gd name="T82" fmla="*/ 5 w 25"/>
                <a:gd name="T83" fmla="*/ 41 h 132"/>
                <a:gd name="T84" fmla="*/ 6 w 25"/>
                <a:gd name="T85" fmla="*/ 38 h 132"/>
                <a:gd name="T86" fmla="*/ 6 w 25"/>
                <a:gd name="T87" fmla="*/ 35 h 132"/>
                <a:gd name="T88" fmla="*/ 7 w 25"/>
                <a:gd name="T89" fmla="*/ 33 h 132"/>
                <a:gd name="T90" fmla="*/ 8 w 25"/>
                <a:gd name="T91" fmla="*/ 30 h 132"/>
                <a:gd name="T92" fmla="*/ 8 w 25"/>
                <a:gd name="T93" fmla="*/ 27 h 132"/>
                <a:gd name="T94" fmla="*/ 9 w 25"/>
                <a:gd name="T95" fmla="*/ 25 h 132"/>
                <a:gd name="T96" fmla="*/ 11 w 25"/>
                <a:gd name="T97" fmla="*/ 20 h 132"/>
                <a:gd name="T98" fmla="*/ 15 w 25"/>
                <a:gd name="T99" fmla="*/ 12 h 132"/>
                <a:gd name="T100" fmla="*/ 16 w 25"/>
                <a:gd name="T101" fmla="*/ 11 h 132"/>
                <a:gd name="T102" fmla="*/ 17 w 25"/>
                <a:gd name="T103" fmla="*/ 10 h 132"/>
                <a:gd name="T104" fmla="*/ 17 w 25"/>
                <a:gd name="T105" fmla="*/ 9 h 132"/>
                <a:gd name="T106" fmla="*/ 18 w 25"/>
                <a:gd name="T107" fmla="*/ 8 h 132"/>
                <a:gd name="T108" fmla="*/ 20 w 25"/>
                <a:gd name="T109" fmla="*/ 5 h 132"/>
                <a:gd name="T110" fmla="*/ 22 w 25"/>
                <a:gd name="T111" fmla="*/ 3 h 132"/>
                <a:gd name="T112" fmla="*/ 23 w 25"/>
                <a:gd name="T113" fmla="*/ 1 h 132"/>
                <a:gd name="T114" fmla="*/ 24 w 25"/>
                <a:gd name="T115" fmla="*/ 0 h 132"/>
                <a:gd name="T116" fmla="*/ 25 w 25"/>
                <a:gd name="T11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5" h="132">
                  <a:moveTo>
                    <a:pt x="12" y="125"/>
                  </a:moveTo>
                  <a:cubicBezTo>
                    <a:pt x="12" y="125"/>
                    <a:pt x="12" y="125"/>
                    <a:pt x="12" y="125"/>
                  </a:cubicBezTo>
                  <a:cubicBezTo>
                    <a:pt x="11" y="125"/>
                    <a:pt x="11" y="125"/>
                    <a:pt x="11" y="125"/>
                  </a:cubicBezTo>
                  <a:cubicBezTo>
                    <a:pt x="11" y="132"/>
                    <a:pt x="11" y="132"/>
                    <a:pt x="11" y="132"/>
                  </a:cubicBezTo>
                  <a:cubicBezTo>
                    <a:pt x="11" y="125"/>
                    <a:pt x="11" y="125"/>
                    <a:pt x="11" y="125"/>
                  </a:cubicBezTo>
                  <a:cubicBezTo>
                    <a:pt x="12" y="125"/>
                    <a:pt x="12" y="125"/>
                    <a:pt x="12" y="125"/>
                  </a:cubicBezTo>
                  <a:cubicBezTo>
                    <a:pt x="12" y="125"/>
                    <a:pt x="12" y="125"/>
                    <a:pt x="12" y="125"/>
                  </a:cubicBezTo>
                  <a:moveTo>
                    <a:pt x="5" y="118"/>
                  </a:moveTo>
                  <a:cubicBezTo>
                    <a:pt x="5" y="118"/>
                    <a:pt x="5" y="118"/>
                    <a:pt x="5" y="118"/>
                  </a:cubicBezTo>
                  <a:cubicBezTo>
                    <a:pt x="5" y="118"/>
                    <a:pt x="5" y="118"/>
                    <a:pt x="5" y="118"/>
                  </a:cubicBezTo>
                  <a:cubicBezTo>
                    <a:pt x="5" y="118"/>
                    <a:pt x="5" y="118"/>
                    <a:pt x="5" y="118"/>
                  </a:cubicBezTo>
                  <a:moveTo>
                    <a:pt x="25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4" y="1"/>
                    <a:pt x="23" y="1"/>
                  </a:cubicBezTo>
                  <a:cubicBezTo>
                    <a:pt x="23" y="2"/>
                    <a:pt x="22" y="2"/>
                    <a:pt x="22" y="3"/>
                  </a:cubicBezTo>
                  <a:cubicBezTo>
                    <a:pt x="21" y="4"/>
                    <a:pt x="20" y="4"/>
                    <a:pt x="20" y="5"/>
                  </a:cubicBezTo>
                  <a:cubicBezTo>
                    <a:pt x="19" y="6"/>
                    <a:pt x="18" y="7"/>
                    <a:pt x="18" y="8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4" y="14"/>
                    <a:pt x="12" y="17"/>
                    <a:pt x="11" y="20"/>
                  </a:cubicBezTo>
                  <a:cubicBezTo>
                    <a:pt x="10" y="22"/>
                    <a:pt x="10" y="23"/>
                    <a:pt x="9" y="25"/>
                  </a:cubicBezTo>
                  <a:cubicBezTo>
                    <a:pt x="9" y="26"/>
                    <a:pt x="9" y="27"/>
                    <a:pt x="8" y="27"/>
                  </a:cubicBezTo>
                  <a:cubicBezTo>
                    <a:pt x="8" y="28"/>
                    <a:pt x="8" y="29"/>
                    <a:pt x="8" y="30"/>
                  </a:cubicBezTo>
                  <a:cubicBezTo>
                    <a:pt x="7" y="31"/>
                    <a:pt x="7" y="32"/>
                    <a:pt x="7" y="33"/>
                  </a:cubicBezTo>
                  <a:cubicBezTo>
                    <a:pt x="7" y="34"/>
                    <a:pt x="6" y="34"/>
                    <a:pt x="6" y="35"/>
                  </a:cubicBezTo>
                  <a:cubicBezTo>
                    <a:pt x="6" y="36"/>
                    <a:pt x="6" y="37"/>
                    <a:pt x="6" y="38"/>
                  </a:cubicBezTo>
                  <a:cubicBezTo>
                    <a:pt x="5" y="39"/>
                    <a:pt x="5" y="40"/>
                    <a:pt x="5" y="41"/>
                  </a:cubicBezTo>
                  <a:cubicBezTo>
                    <a:pt x="5" y="42"/>
                    <a:pt x="5" y="43"/>
                    <a:pt x="5" y="44"/>
                  </a:cubicBezTo>
                  <a:cubicBezTo>
                    <a:pt x="4" y="45"/>
                    <a:pt x="4" y="46"/>
                    <a:pt x="4" y="47"/>
                  </a:cubicBezTo>
                  <a:cubicBezTo>
                    <a:pt x="4" y="49"/>
                    <a:pt x="3" y="51"/>
                    <a:pt x="3" y="53"/>
                  </a:cubicBezTo>
                  <a:cubicBezTo>
                    <a:pt x="2" y="57"/>
                    <a:pt x="2" y="61"/>
                    <a:pt x="1" y="65"/>
                  </a:cubicBezTo>
                  <a:cubicBezTo>
                    <a:pt x="1" y="69"/>
                    <a:pt x="0" y="73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3"/>
                    <a:pt x="1" y="69"/>
                    <a:pt x="1" y="65"/>
                  </a:cubicBezTo>
                  <a:cubicBezTo>
                    <a:pt x="2" y="61"/>
                    <a:pt x="2" y="57"/>
                    <a:pt x="3" y="53"/>
                  </a:cubicBezTo>
                  <a:cubicBezTo>
                    <a:pt x="3" y="51"/>
                    <a:pt x="4" y="49"/>
                    <a:pt x="4" y="47"/>
                  </a:cubicBezTo>
                  <a:cubicBezTo>
                    <a:pt x="4" y="46"/>
                    <a:pt x="4" y="45"/>
                    <a:pt x="5" y="44"/>
                  </a:cubicBezTo>
                  <a:cubicBezTo>
                    <a:pt x="5" y="43"/>
                    <a:pt x="5" y="42"/>
                    <a:pt x="5" y="41"/>
                  </a:cubicBezTo>
                  <a:cubicBezTo>
                    <a:pt x="5" y="40"/>
                    <a:pt x="5" y="39"/>
                    <a:pt x="6" y="38"/>
                  </a:cubicBezTo>
                  <a:cubicBezTo>
                    <a:pt x="6" y="37"/>
                    <a:pt x="6" y="36"/>
                    <a:pt x="6" y="35"/>
                  </a:cubicBezTo>
                  <a:cubicBezTo>
                    <a:pt x="6" y="34"/>
                    <a:pt x="7" y="34"/>
                    <a:pt x="7" y="33"/>
                  </a:cubicBezTo>
                  <a:cubicBezTo>
                    <a:pt x="7" y="32"/>
                    <a:pt x="7" y="31"/>
                    <a:pt x="8" y="30"/>
                  </a:cubicBezTo>
                  <a:cubicBezTo>
                    <a:pt x="8" y="29"/>
                    <a:pt x="8" y="28"/>
                    <a:pt x="8" y="27"/>
                  </a:cubicBezTo>
                  <a:cubicBezTo>
                    <a:pt x="9" y="27"/>
                    <a:pt x="9" y="26"/>
                    <a:pt x="9" y="25"/>
                  </a:cubicBezTo>
                  <a:cubicBezTo>
                    <a:pt x="10" y="23"/>
                    <a:pt x="10" y="22"/>
                    <a:pt x="11" y="20"/>
                  </a:cubicBezTo>
                  <a:cubicBezTo>
                    <a:pt x="12" y="17"/>
                    <a:pt x="14" y="14"/>
                    <a:pt x="15" y="12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7"/>
                    <a:pt x="19" y="6"/>
                    <a:pt x="20" y="5"/>
                  </a:cubicBezTo>
                  <a:cubicBezTo>
                    <a:pt x="20" y="4"/>
                    <a:pt x="21" y="4"/>
                    <a:pt x="22" y="3"/>
                  </a:cubicBezTo>
                  <a:cubicBezTo>
                    <a:pt x="22" y="2"/>
                    <a:pt x="23" y="2"/>
                    <a:pt x="23" y="1"/>
                  </a:cubicBezTo>
                  <a:cubicBezTo>
                    <a:pt x="24" y="1"/>
                    <a:pt x="24" y="0"/>
                    <a:pt x="24" y="0"/>
                  </a:cubicBezTo>
                  <a:cubicBezTo>
                    <a:pt x="25" y="0"/>
                    <a:pt x="25" y="0"/>
                    <a:pt x="25" y="0"/>
                  </a:cubicBezTo>
                </a:path>
              </a:pathLst>
            </a:custGeom>
            <a:solidFill>
              <a:srgbClr val="7B8B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2" name="Freeform 1125"/>
            <p:cNvSpPr>
              <a:spLocks/>
            </p:cNvSpPr>
            <p:nvPr/>
          </p:nvSpPr>
          <p:spPr bwMode="auto">
            <a:xfrm>
              <a:off x="576263" y="4591050"/>
              <a:ext cx="79375" cy="398463"/>
            </a:xfrm>
            <a:custGeom>
              <a:avLst/>
              <a:gdLst>
                <a:gd name="T0" fmla="*/ 25 w 25"/>
                <a:gd name="T1" fmla="*/ 0 h 125"/>
                <a:gd name="T2" fmla="*/ 25 w 25"/>
                <a:gd name="T3" fmla="*/ 0 h 125"/>
                <a:gd name="T4" fmla="*/ 24 w 25"/>
                <a:gd name="T5" fmla="*/ 0 h 125"/>
                <a:gd name="T6" fmla="*/ 23 w 25"/>
                <a:gd name="T7" fmla="*/ 1 h 125"/>
                <a:gd name="T8" fmla="*/ 22 w 25"/>
                <a:gd name="T9" fmla="*/ 3 h 125"/>
                <a:gd name="T10" fmla="*/ 20 w 25"/>
                <a:gd name="T11" fmla="*/ 5 h 125"/>
                <a:gd name="T12" fmla="*/ 18 w 25"/>
                <a:gd name="T13" fmla="*/ 8 h 125"/>
                <a:gd name="T14" fmla="*/ 17 w 25"/>
                <a:gd name="T15" fmla="*/ 9 h 125"/>
                <a:gd name="T16" fmla="*/ 17 w 25"/>
                <a:gd name="T17" fmla="*/ 10 h 125"/>
                <a:gd name="T18" fmla="*/ 16 w 25"/>
                <a:gd name="T19" fmla="*/ 11 h 125"/>
                <a:gd name="T20" fmla="*/ 15 w 25"/>
                <a:gd name="T21" fmla="*/ 12 h 125"/>
                <a:gd name="T22" fmla="*/ 11 w 25"/>
                <a:gd name="T23" fmla="*/ 20 h 125"/>
                <a:gd name="T24" fmla="*/ 9 w 25"/>
                <a:gd name="T25" fmla="*/ 25 h 125"/>
                <a:gd name="T26" fmla="*/ 8 w 25"/>
                <a:gd name="T27" fmla="*/ 27 h 125"/>
                <a:gd name="T28" fmla="*/ 8 w 25"/>
                <a:gd name="T29" fmla="*/ 30 h 125"/>
                <a:gd name="T30" fmla="*/ 7 w 25"/>
                <a:gd name="T31" fmla="*/ 33 h 125"/>
                <a:gd name="T32" fmla="*/ 6 w 25"/>
                <a:gd name="T33" fmla="*/ 35 h 125"/>
                <a:gd name="T34" fmla="*/ 6 w 25"/>
                <a:gd name="T35" fmla="*/ 38 h 125"/>
                <a:gd name="T36" fmla="*/ 5 w 25"/>
                <a:gd name="T37" fmla="*/ 41 h 125"/>
                <a:gd name="T38" fmla="*/ 5 w 25"/>
                <a:gd name="T39" fmla="*/ 44 h 125"/>
                <a:gd name="T40" fmla="*/ 4 w 25"/>
                <a:gd name="T41" fmla="*/ 47 h 125"/>
                <a:gd name="T42" fmla="*/ 3 w 25"/>
                <a:gd name="T43" fmla="*/ 53 h 125"/>
                <a:gd name="T44" fmla="*/ 1 w 25"/>
                <a:gd name="T45" fmla="*/ 65 h 125"/>
                <a:gd name="T46" fmla="*/ 0 w 25"/>
                <a:gd name="T47" fmla="*/ 77 h 125"/>
                <a:gd name="T48" fmla="*/ 0 w 25"/>
                <a:gd name="T49" fmla="*/ 77 h 125"/>
                <a:gd name="T50" fmla="*/ 0 w 25"/>
                <a:gd name="T51" fmla="*/ 80 h 125"/>
                <a:gd name="T52" fmla="*/ 3 w 25"/>
                <a:gd name="T53" fmla="*/ 78 h 125"/>
                <a:gd name="T54" fmla="*/ 11 w 25"/>
                <a:gd name="T55" fmla="*/ 115 h 125"/>
                <a:gd name="T56" fmla="*/ 5 w 25"/>
                <a:gd name="T57" fmla="*/ 118 h 125"/>
                <a:gd name="T58" fmla="*/ 5 w 25"/>
                <a:gd name="T59" fmla="*/ 118 h 125"/>
                <a:gd name="T60" fmla="*/ 5 w 25"/>
                <a:gd name="T61" fmla="*/ 118 h 125"/>
                <a:gd name="T62" fmla="*/ 12 w 25"/>
                <a:gd name="T63" fmla="*/ 125 h 125"/>
                <a:gd name="T64" fmla="*/ 12 w 25"/>
                <a:gd name="T65" fmla="*/ 125 h 125"/>
                <a:gd name="T66" fmla="*/ 12 w 25"/>
                <a:gd name="T67" fmla="*/ 125 h 125"/>
                <a:gd name="T68" fmla="*/ 20 w 25"/>
                <a:gd name="T69" fmla="*/ 125 h 125"/>
                <a:gd name="T70" fmla="*/ 25 w 25"/>
                <a:gd name="T71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5" h="125">
                  <a:moveTo>
                    <a:pt x="25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4" y="1"/>
                    <a:pt x="23" y="1"/>
                  </a:cubicBezTo>
                  <a:cubicBezTo>
                    <a:pt x="23" y="2"/>
                    <a:pt x="22" y="2"/>
                    <a:pt x="22" y="3"/>
                  </a:cubicBezTo>
                  <a:cubicBezTo>
                    <a:pt x="21" y="4"/>
                    <a:pt x="20" y="4"/>
                    <a:pt x="20" y="5"/>
                  </a:cubicBezTo>
                  <a:cubicBezTo>
                    <a:pt x="19" y="6"/>
                    <a:pt x="18" y="7"/>
                    <a:pt x="18" y="8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4" y="14"/>
                    <a:pt x="12" y="17"/>
                    <a:pt x="11" y="20"/>
                  </a:cubicBezTo>
                  <a:cubicBezTo>
                    <a:pt x="10" y="22"/>
                    <a:pt x="10" y="23"/>
                    <a:pt x="9" y="25"/>
                  </a:cubicBezTo>
                  <a:cubicBezTo>
                    <a:pt x="9" y="26"/>
                    <a:pt x="9" y="27"/>
                    <a:pt x="8" y="27"/>
                  </a:cubicBezTo>
                  <a:cubicBezTo>
                    <a:pt x="8" y="28"/>
                    <a:pt x="8" y="29"/>
                    <a:pt x="8" y="30"/>
                  </a:cubicBezTo>
                  <a:cubicBezTo>
                    <a:pt x="7" y="31"/>
                    <a:pt x="7" y="32"/>
                    <a:pt x="7" y="33"/>
                  </a:cubicBezTo>
                  <a:cubicBezTo>
                    <a:pt x="7" y="34"/>
                    <a:pt x="6" y="34"/>
                    <a:pt x="6" y="35"/>
                  </a:cubicBezTo>
                  <a:cubicBezTo>
                    <a:pt x="6" y="36"/>
                    <a:pt x="6" y="37"/>
                    <a:pt x="6" y="38"/>
                  </a:cubicBezTo>
                  <a:cubicBezTo>
                    <a:pt x="5" y="39"/>
                    <a:pt x="5" y="40"/>
                    <a:pt x="5" y="41"/>
                  </a:cubicBezTo>
                  <a:cubicBezTo>
                    <a:pt x="5" y="42"/>
                    <a:pt x="5" y="43"/>
                    <a:pt x="5" y="44"/>
                  </a:cubicBezTo>
                  <a:cubicBezTo>
                    <a:pt x="4" y="45"/>
                    <a:pt x="4" y="46"/>
                    <a:pt x="4" y="47"/>
                  </a:cubicBezTo>
                  <a:cubicBezTo>
                    <a:pt x="4" y="49"/>
                    <a:pt x="3" y="51"/>
                    <a:pt x="3" y="53"/>
                  </a:cubicBezTo>
                  <a:cubicBezTo>
                    <a:pt x="2" y="57"/>
                    <a:pt x="2" y="61"/>
                    <a:pt x="1" y="65"/>
                  </a:cubicBezTo>
                  <a:cubicBezTo>
                    <a:pt x="1" y="69"/>
                    <a:pt x="0" y="73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8"/>
                    <a:pt x="0" y="79"/>
                    <a:pt x="0" y="80"/>
                  </a:cubicBezTo>
                  <a:cubicBezTo>
                    <a:pt x="3" y="78"/>
                    <a:pt x="3" y="78"/>
                    <a:pt x="3" y="78"/>
                  </a:cubicBezTo>
                  <a:cubicBezTo>
                    <a:pt x="11" y="115"/>
                    <a:pt x="11" y="115"/>
                    <a:pt x="11" y="115"/>
                  </a:cubicBezTo>
                  <a:cubicBezTo>
                    <a:pt x="9" y="115"/>
                    <a:pt x="7" y="116"/>
                    <a:pt x="5" y="118"/>
                  </a:cubicBezTo>
                  <a:cubicBezTo>
                    <a:pt x="5" y="118"/>
                    <a:pt x="5" y="118"/>
                    <a:pt x="5" y="118"/>
                  </a:cubicBezTo>
                  <a:cubicBezTo>
                    <a:pt x="5" y="118"/>
                    <a:pt x="5" y="118"/>
                    <a:pt x="5" y="118"/>
                  </a:cubicBezTo>
                  <a:cubicBezTo>
                    <a:pt x="6" y="121"/>
                    <a:pt x="9" y="123"/>
                    <a:pt x="12" y="125"/>
                  </a:cubicBezTo>
                  <a:cubicBezTo>
                    <a:pt x="12" y="125"/>
                    <a:pt x="12" y="125"/>
                    <a:pt x="12" y="125"/>
                  </a:cubicBezTo>
                  <a:cubicBezTo>
                    <a:pt x="12" y="125"/>
                    <a:pt x="12" y="125"/>
                    <a:pt x="12" y="125"/>
                  </a:cubicBezTo>
                  <a:cubicBezTo>
                    <a:pt x="20" y="125"/>
                    <a:pt x="20" y="125"/>
                    <a:pt x="20" y="125"/>
                  </a:cubicBezTo>
                  <a:cubicBezTo>
                    <a:pt x="6" y="61"/>
                    <a:pt x="24" y="1"/>
                    <a:pt x="25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3" name="Freeform 1126"/>
            <p:cNvSpPr>
              <a:spLocks/>
            </p:cNvSpPr>
            <p:nvPr/>
          </p:nvSpPr>
          <p:spPr bwMode="auto">
            <a:xfrm>
              <a:off x="611188" y="4989513"/>
              <a:ext cx="31750" cy="22225"/>
            </a:xfrm>
            <a:custGeom>
              <a:avLst/>
              <a:gdLst>
                <a:gd name="T0" fmla="*/ 0 w 10"/>
                <a:gd name="T1" fmla="*/ 0 h 7"/>
                <a:gd name="T2" fmla="*/ 0 w 10"/>
                <a:gd name="T3" fmla="*/ 7 h 7"/>
                <a:gd name="T4" fmla="*/ 4 w 10"/>
                <a:gd name="T5" fmla="*/ 7 h 7"/>
                <a:gd name="T6" fmla="*/ 4 w 10"/>
                <a:gd name="T7" fmla="*/ 3 h 7"/>
                <a:gd name="T8" fmla="*/ 10 w 10"/>
                <a:gd name="T9" fmla="*/ 3 h 7"/>
                <a:gd name="T10" fmla="*/ 9 w 10"/>
                <a:gd name="T11" fmla="*/ 0 h 7"/>
                <a:gd name="T12" fmla="*/ 1 w 10"/>
                <a:gd name="T13" fmla="*/ 0 h 7"/>
                <a:gd name="T14" fmla="*/ 0 w 10"/>
                <a:gd name="T1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7">
                  <a:moveTo>
                    <a:pt x="0" y="0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2"/>
                    <a:pt x="10" y="1"/>
                    <a:pt x="9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4" name="Freeform 1127"/>
            <p:cNvSpPr>
              <a:spLocks noEditPoints="1"/>
            </p:cNvSpPr>
            <p:nvPr/>
          </p:nvSpPr>
          <p:spPr bwMode="auto">
            <a:xfrm>
              <a:off x="554038" y="50117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7B8B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5" name="Freeform 1128"/>
            <p:cNvSpPr>
              <a:spLocks/>
            </p:cNvSpPr>
            <p:nvPr/>
          </p:nvSpPr>
          <p:spPr bwMode="auto">
            <a:xfrm>
              <a:off x="554038" y="4840288"/>
              <a:ext cx="57150" cy="171450"/>
            </a:xfrm>
            <a:custGeom>
              <a:avLst/>
              <a:gdLst>
                <a:gd name="T0" fmla="*/ 10 w 18"/>
                <a:gd name="T1" fmla="*/ 0 h 54"/>
                <a:gd name="T2" fmla="*/ 7 w 18"/>
                <a:gd name="T3" fmla="*/ 2 h 54"/>
                <a:gd name="T4" fmla="*/ 7 w 18"/>
                <a:gd name="T5" fmla="*/ 2 h 54"/>
                <a:gd name="T6" fmla="*/ 0 w 18"/>
                <a:gd name="T7" fmla="*/ 9 h 54"/>
                <a:gd name="T8" fmla="*/ 0 w 18"/>
                <a:gd name="T9" fmla="*/ 54 h 54"/>
                <a:gd name="T10" fmla="*/ 0 w 18"/>
                <a:gd name="T11" fmla="*/ 54 h 54"/>
                <a:gd name="T12" fmla="*/ 0 w 18"/>
                <a:gd name="T13" fmla="*/ 54 h 54"/>
                <a:gd name="T14" fmla="*/ 0 w 18"/>
                <a:gd name="T15" fmla="*/ 54 h 54"/>
                <a:gd name="T16" fmla="*/ 0 w 18"/>
                <a:gd name="T17" fmla="*/ 54 h 54"/>
                <a:gd name="T18" fmla="*/ 12 w 18"/>
                <a:gd name="T19" fmla="*/ 40 h 54"/>
                <a:gd name="T20" fmla="*/ 12 w 18"/>
                <a:gd name="T21" fmla="*/ 40 h 54"/>
                <a:gd name="T22" fmla="*/ 12 w 18"/>
                <a:gd name="T23" fmla="*/ 40 h 54"/>
                <a:gd name="T24" fmla="*/ 18 w 18"/>
                <a:gd name="T25" fmla="*/ 37 h 54"/>
                <a:gd name="T26" fmla="*/ 10 w 18"/>
                <a:gd name="T27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" h="54">
                  <a:moveTo>
                    <a:pt x="10" y="0"/>
                  </a:move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5" y="45"/>
                    <a:pt x="12" y="40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4" y="38"/>
                    <a:pt x="16" y="37"/>
                    <a:pt x="18" y="37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6" name="Rectangle 1129"/>
            <p:cNvSpPr>
              <a:spLocks noChangeArrowheads="1"/>
            </p:cNvSpPr>
            <p:nvPr/>
          </p:nvSpPr>
          <p:spPr bwMode="auto">
            <a:xfrm>
              <a:off x="623888" y="5011738"/>
              <a:ext cx="53975" cy="1828800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7" name="Rectangle 1130"/>
            <p:cNvSpPr>
              <a:spLocks noChangeArrowheads="1"/>
            </p:cNvSpPr>
            <p:nvPr/>
          </p:nvSpPr>
          <p:spPr bwMode="auto">
            <a:xfrm>
              <a:off x="623888" y="5011738"/>
              <a:ext cx="53975" cy="182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8" name="Freeform 1131"/>
            <p:cNvSpPr>
              <a:spLocks/>
            </p:cNvSpPr>
            <p:nvPr/>
          </p:nvSpPr>
          <p:spPr bwMode="auto">
            <a:xfrm>
              <a:off x="623888" y="4999038"/>
              <a:ext cx="53975" cy="12700"/>
            </a:xfrm>
            <a:custGeom>
              <a:avLst/>
              <a:gdLst>
                <a:gd name="T0" fmla="*/ 17 w 17"/>
                <a:gd name="T1" fmla="*/ 0 h 4"/>
                <a:gd name="T2" fmla="*/ 6 w 17"/>
                <a:gd name="T3" fmla="*/ 0 h 4"/>
                <a:gd name="T4" fmla="*/ 7 w 17"/>
                <a:gd name="T5" fmla="*/ 4 h 4"/>
                <a:gd name="T6" fmla="*/ 0 w 17"/>
                <a:gd name="T7" fmla="*/ 4 h 4"/>
                <a:gd name="T8" fmla="*/ 17 w 17"/>
                <a:gd name="T9" fmla="*/ 4 h 4"/>
                <a:gd name="T10" fmla="*/ 17 w 17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4">
                  <a:moveTo>
                    <a:pt x="1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7" y="2"/>
                    <a:pt x="7" y="3"/>
                    <a:pt x="7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0"/>
                    <a:pt x="17" y="0"/>
                    <a:pt x="17" y="0"/>
                  </a:cubicBezTo>
                </a:path>
              </a:pathLst>
            </a:custGeom>
            <a:solidFill>
              <a:srgbClr val="DEDD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0" name="Freeform 1132"/>
            <p:cNvSpPr>
              <a:spLocks/>
            </p:cNvSpPr>
            <p:nvPr/>
          </p:nvSpPr>
          <p:spPr bwMode="auto">
            <a:xfrm>
              <a:off x="623888" y="4999038"/>
              <a:ext cx="22225" cy="12700"/>
            </a:xfrm>
            <a:custGeom>
              <a:avLst/>
              <a:gdLst>
                <a:gd name="T0" fmla="*/ 6 w 7"/>
                <a:gd name="T1" fmla="*/ 0 h 4"/>
                <a:gd name="T2" fmla="*/ 0 w 7"/>
                <a:gd name="T3" fmla="*/ 0 h 4"/>
                <a:gd name="T4" fmla="*/ 0 w 7"/>
                <a:gd name="T5" fmla="*/ 4 h 4"/>
                <a:gd name="T6" fmla="*/ 7 w 7"/>
                <a:gd name="T7" fmla="*/ 4 h 4"/>
                <a:gd name="T8" fmla="*/ 6 w 7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2"/>
                    <a:pt x="6" y="0"/>
                  </a:cubicBezTo>
                </a:path>
              </a:pathLst>
            </a:custGeom>
            <a:solidFill>
              <a:srgbClr val="DEDD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163" name="组合 1162"/>
          <p:cNvGrpSpPr/>
          <p:nvPr/>
        </p:nvGrpSpPr>
        <p:grpSpPr>
          <a:xfrm>
            <a:off x="10679113" y="5817661"/>
            <a:ext cx="225425" cy="1040339"/>
            <a:chOff x="10679113" y="6145213"/>
            <a:chExt cx="225425" cy="1040339"/>
          </a:xfrm>
        </p:grpSpPr>
        <p:sp>
          <p:nvSpPr>
            <p:cNvPr id="2084" name="Freeform 1107"/>
            <p:cNvSpPr>
              <a:spLocks noEditPoints="1"/>
            </p:cNvSpPr>
            <p:nvPr/>
          </p:nvSpPr>
          <p:spPr bwMode="auto">
            <a:xfrm>
              <a:off x="10704513" y="6145213"/>
              <a:ext cx="168275" cy="430213"/>
            </a:xfrm>
            <a:custGeom>
              <a:avLst/>
              <a:gdLst>
                <a:gd name="T0" fmla="*/ 5 w 53"/>
                <a:gd name="T1" fmla="*/ 128 h 135"/>
                <a:gd name="T2" fmla="*/ 5 w 53"/>
                <a:gd name="T3" fmla="*/ 128 h 135"/>
                <a:gd name="T4" fmla="*/ 12 w 53"/>
                <a:gd name="T5" fmla="*/ 135 h 135"/>
                <a:gd name="T6" fmla="*/ 12 w 53"/>
                <a:gd name="T7" fmla="*/ 135 h 135"/>
                <a:gd name="T8" fmla="*/ 5 w 53"/>
                <a:gd name="T9" fmla="*/ 128 h 135"/>
                <a:gd name="T10" fmla="*/ 5 w 53"/>
                <a:gd name="T11" fmla="*/ 128 h 135"/>
                <a:gd name="T12" fmla="*/ 0 w 53"/>
                <a:gd name="T13" fmla="*/ 85 h 135"/>
                <a:gd name="T14" fmla="*/ 0 w 53"/>
                <a:gd name="T15" fmla="*/ 87 h 135"/>
                <a:gd name="T16" fmla="*/ 0 w 53"/>
                <a:gd name="T17" fmla="*/ 87 h 135"/>
                <a:gd name="T18" fmla="*/ 0 w 53"/>
                <a:gd name="T19" fmla="*/ 85 h 135"/>
                <a:gd name="T20" fmla="*/ 27 w 53"/>
                <a:gd name="T21" fmla="*/ 0 h 135"/>
                <a:gd name="T22" fmla="*/ 27 w 53"/>
                <a:gd name="T23" fmla="*/ 0 h 135"/>
                <a:gd name="T24" fmla="*/ 27 w 53"/>
                <a:gd name="T25" fmla="*/ 0 h 135"/>
                <a:gd name="T26" fmla="*/ 27 w 53"/>
                <a:gd name="T27" fmla="*/ 0 h 135"/>
                <a:gd name="T28" fmla="*/ 27 w 53"/>
                <a:gd name="T29" fmla="*/ 0 h 135"/>
                <a:gd name="T30" fmla="*/ 27 w 53"/>
                <a:gd name="T31" fmla="*/ 0 h 135"/>
                <a:gd name="T32" fmla="*/ 27 w 53"/>
                <a:gd name="T33" fmla="*/ 0 h 135"/>
                <a:gd name="T34" fmla="*/ 22 w 53"/>
                <a:gd name="T35" fmla="*/ 135 h 135"/>
                <a:gd name="T36" fmla="*/ 40 w 53"/>
                <a:gd name="T37" fmla="*/ 135 h 135"/>
                <a:gd name="T38" fmla="*/ 40 w 53"/>
                <a:gd name="T39" fmla="*/ 135 h 135"/>
                <a:gd name="T40" fmla="*/ 48 w 53"/>
                <a:gd name="T41" fmla="*/ 128 h 135"/>
                <a:gd name="T42" fmla="*/ 48 w 53"/>
                <a:gd name="T43" fmla="*/ 128 h 135"/>
                <a:gd name="T44" fmla="*/ 42 w 53"/>
                <a:gd name="T45" fmla="*/ 126 h 135"/>
                <a:gd name="T46" fmla="*/ 52 w 53"/>
                <a:gd name="T47" fmla="*/ 86 h 135"/>
                <a:gd name="T48" fmla="*/ 53 w 53"/>
                <a:gd name="T49" fmla="*/ 87 h 135"/>
                <a:gd name="T50" fmla="*/ 53 w 53"/>
                <a:gd name="T51" fmla="*/ 84 h 135"/>
                <a:gd name="T52" fmla="*/ 52 w 53"/>
                <a:gd name="T53" fmla="*/ 71 h 135"/>
                <a:gd name="T54" fmla="*/ 50 w 53"/>
                <a:gd name="T55" fmla="*/ 57 h 135"/>
                <a:gd name="T56" fmla="*/ 49 w 53"/>
                <a:gd name="T57" fmla="*/ 51 h 135"/>
                <a:gd name="T58" fmla="*/ 48 w 53"/>
                <a:gd name="T59" fmla="*/ 48 h 135"/>
                <a:gd name="T60" fmla="*/ 48 w 53"/>
                <a:gd name="T61" fmla="*/ 45 h 135"/>
                <a:gd name="T62" fmla="*/ 47 w 53"/>
                <a:gd name="T63" fmla="*/ 42 h 135"/>
                <a:gd name="T64" fmla="*/ 47 w 53"/>
                <a:gd name="T65" fmla="*/ 39 h 135"/>
                <a:gd name="T66" fmla="*/ 46 w 53"/>
                <a:gd name="T67" fmla="*/ 36 h 135"/>
                <a:gd name="T68" fmla="*/ 45 w 53"/>
                <a:gd name="T69" fmla="*/ 33 h 135"/>
                <a:gd name="T70" fmla="*/ 44 w 53"/>
                <a:gd name="T71" fmla="*/ 30 h 135"/>
                <a:gd name="T72" fmla="*/ 43 w 53"/>
                <a:gd name="T73" fmla="*/ 27 h 135"/>
                <a:gd name="T74" fmla="*/ 41 w 53"/>
                <a:gd name="T75" fmla="*/ 22 h 135"/>
                <a:gd name="T76" fmla="*/ 37 w 53"/>
                <a:gd name="T77" fmla="*/ 13 h 135"/>
                <a:gd name="T78" fmla="*/ 36 w 53"/>
                <a:gd name="T79" fmla="*/ 12 h 135"/>
                <a:gd name="T80" fmla="*/ 35 w 53"/>
                <a:gd name="T81" fmla="*/ 11 h 135"/>
                <a:gd name="T82" fmla="*/ 35 w 53"/>
                <a:gd name="T83" fmla="*/ 10 h 135"/>
                <a:gd name="T84" fmla="*/ 34 w 53"/>
                <a:gd name="T85" fmla="*/ 9 h 135"/>
                <a:gd name="T86" fmla="*/ 32 w 53"/>
                <a:gd name="T87" fmla="*/ 6 h 135"/>
                <a:gd name="T88" fmla="*/ 30 w 53"/>
                <a:gd name="T89" fmla="*/ 3 h 135"/>
                <a:gd name="T90" fmla="*/ 28 w 53"/>
                <a:gd name="T91" fmla="*/ 2 h 135"/>
                <a:gd name="T92" fmla="*/ 27 w 53"/>
                <a:gd name="T93" fmla="*/ 0 h 135"/>
                <a:gd name="T94" fmla="*/ 27 w 53"/>
                <a:gd name="T95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3" h="135">
                  <a:moveTo>
                    <a:pt x="5" y="128"/>
                  </a:moveTo>
                  <a:cubicBezTo>
                    <a:pt x="5" y="128"/>
                    <a:pt x="5" y="128"/>
                    <a:pt x="5" y="128"/>
                  </a:cubicBezTo>
                  <a:cubicBezTo>
                    <a:pt x="7" y="131"/>
                    <a:pt x="9" y="133"/>
                    <a:pt x="12" y="135"/>
                  </a:cubicBezTo>
                  <a:cubicBezTo>
                    <a:pt x="12" y="135"/>
                    <a:pt x="12" y="135"/>
                    <a:pt x="12" y="135"/>
                  </a:cubicBezTo>
                  <a:cubicBezTo>
                    <a:pt x="9" y="133"/>
                    <a:pt x="7" y="131"/>
                    <a:pt x="5" y="128"/>
                  </a:cubicBezTo>
                  <a:cubicBezTo>
                    <a:pt x="5" y="128"/>
                    <a:pt x="5" y="128"/>
                    <a:pt x="5" y="128"/>
                  </a:cubicBezTo>
                  <a:moveTo>
                    <a:pt x="0" y="85"/>
                  </a:moveTo>
                  <a:cubicBezTo>
                    <a:pt x="0" y="85"/>
                    <a:pt x="0" y="86"/>
                    <a:pt x="0" y="87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86"/>
                    <a:pt x="0" y="85"/>
                    <a:pt x="0" y="85"/>
                  </a:cubicBezTo>
                  <a:moveTo>
                    <a:pt x="27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6" y="2"/>
                    <a:pt x="7" y="66"/>
                    <a:pt x="22" y="135"/>
                  </a:cubicBezTo>
                  <a:cubicBezTo>
                    <a:pt x="40" y="135"/>
                    <a:pt x="40" y="135"/>
                    <a:pt x="40" y="135"/>
                  </a:cubicBezTo>
                  <a:cubicBezTo>
                    <a:pt x="40" y="135"/>
                    <a:pt x="40" y="135"/>
                    <a:pt x="40" y="135"/>
                  </a:cubicBezTo>
                  <a:cubicBezTo>
                    <a:pt x="44" y="133"/>
                    <a:pt x="46" y="131"/>
                    <a:pt x="48" y="128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46" y="127"/>
                    <a:pt x="44" y="126"/>
                    <a:pt x="42" y="126"/>
                  </a:cubicBezTo>
                  <a:cubicBezTo>
                    <a:pt x="52" y="86"/>
                    <a:pt x="52" y="86"/>
                    <a:pt x="52" y="86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6"/>
                    <a:pt x="53" y="85"/>
                    <a:pt x="53" y="84"/>
                  </a:cubicBezTo>
                  <a:cubicBezTo>
                    <a:pt x="53" y="79"/>
                    <a:pt x="52" y="75"/>
                    <a:pt x="52" y="71"/>
                  </a:cubicBezTo>
                  <a:cubicBezTo>
                    <a:pt x="51" y="66"/>
                    <a:pt x="51" y="62"/>
                    <a:pt x="50" y="57"/>
                  </a:cubicBezTo>
                  <a:cubicBezTo>
                    <a:pt x="50" y="55"/>
                    <a:pt x="49" y="53"/>
                    <a:pt x="49" y="51"/>
                  </a:cubicBezTo>
                  <a:cubicBezTo>
                    <a:pt x="49" y="50"/>
                    <a:pt x="49" y="49"/>
                    <a:pt x="48" y="48"/>
                  </a:cubicBezTo>
                  <a:cubicBezTo>
                    <a:pt x="48" y="47"/>
                    <a:pt x="48" y="46"/>
                    <a:pt x="48" y="45"/>
                  </a:cubicBezTo>
                  <a:cubicBezTo>
                    <a:pt x="48" y="44"/>
                    <a:pt x="47" y="43"/>
                    <a:pt x="47" y="42"/>
                  </a:cubicBezTo>
                  <a:cubicBezTo>
                    <a:pt x="47" y="41"/>
                    <a:pt x="47" y="40"/>
                    <a:pt x="47" y="39"/>
                  </a:cubicBezTo>
                  <a:cubicBezTo>
                    <a:pt x="46" y="38"/>
                    <a:pt x="46" y="37"/>
                    <a:pt x="46" y="36"/>
                  </a:cubicBezTo>
                  <a:cubicBezTo>
                    <a:pt x="46" y="35"/>
                    <a:pt x="45" y="34"/>
                    <a:pt x="45" y="33"/>
                  </a:cubicBezTo>
                  <a:cubicBezTo>
                    <a:pt x="45" y="32"/>
                    <a:pt x="45" y="31"/>
                    <a:pt x="44" y="30"/>
                  </a:cubicBezTo>
                  <a:cubicBezTo>
                    <a:pt x="44" y="29"/>
                    <a:pt x="44" y="28"/>
                    <a:pt x="43" y="27"/>
                  </a:cubicBezTo>
                  <a:cubicBezTo>
                    <a:pt x="43" y="25"/>
                    <a:pt x="42" y="24"/>
                    <a:pt x="41" y="22"/>
                  </a:cubicBezTo>
                  <a:cubicBezTo>
                    <a:pt x="40" y="19"/>
                    <a:pt x="38" y="16"/>
                    <a:pt x="37" y="13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3" y="8"/>
                    <a:pt x="33" y="7"/>
                    <a:pt x="32" y="6"/>
                  </a:cubicBezTo>
                  <a:cubicBezTo>
                    <a:pt x="31" y="5"/>
                    <a:pt x="31" y="4"/>
                    <a:pt x="30" y="3"/>
                  </a:cubicBezTo>
                  <a:cubicBezTo>
                    <a:pt x="29" y="3"/>
                    <a:pt x="29" y="2"/>
                    <a:pt x="28" y="2"/>
                  </a:cubicBezTo>
                  <a:cubicBezTo>
                    <a:pt x="28" y="1"/>
                    <a:pt x="27" y="1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5" name="Freeform 1108"/>
            <p:cNvSpPr>
              <a:spLocks/>
            </p:cNvSpPr>
            <p:nvPr/>
          </p:nvSpPr>
          <p:spPr bwMode="auto">
            <a:xfrm>
              <a:off x="10774363" y="6575425"/>
              <a:ext cx="60325" cy="25400"/>
            </a:xfrm>
            <a:custGeom>
              <a:avLst/>
              <a:gdLst>
                <a:gd name="T0" fmla="*/ 0 w 19"/>
                <a:gd name="T1" fmla="*/ 0 h 8"/>
                <a:gd name="T2" fmla="*/ 2 w 19"/>
                <a:gd name="T3" fmla="*/ 8 h 8"/>
                <a:gd name="T4" fmla="*/ 19 w 19"/>
                <a:gd name="T5" fmla="*/ 8 h 8"/>
                <a:gd name="T6" fmla="*/ 19 w 19"/>
                <a:gd name="T7" fmla="*/ 0 h 8"/>
                <a:gd name="T8" fmla="*/ 18 w 19"/>
                <a:gd name="T9" fmla="*/ 0 h 8"/>
                <a:gd name="T10" fmla="*/ 0 w 19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8">
                  <a:moveTo>
                    <a:pt x="0" y="0"/>
                  </a:moveTo>
                  <a:cubicBezTo>
                    <a:pt x="1" y="3"/>
                    <a:pt x="1" y="6"/>
                    <a:pt x="2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6" name="Freeform 1109"/>
            <p:cNvSpPr>
              <a:spLocks noEditPoints="1"/>
            </p:cNvSpPr>
            <p:nvPr/>
          </p:nvSpPr>
          <p:spPr bwMode="auto">
            <a:xfrm>
              <a:off x="10679113" y="6423025"/>
              <a:ext cx="25400" cy="177800"/>
            </a:xfrm>
            <a:custGeom>
              <a:avLst/>
              <a:gdLst>
                <a:gd name="T0" fmla="*/ 0 w 8"/>
                <a:gd name="T1" fmla="*/ 56 h 56"/>
                <a:gd name="T2" fmla="*/ 0 w 8"/>
                <a:gd name="T3" fmla="*/ 56 h 56"/>
                <a:gd name="T4" fmla="*/ 0 w 8"/>
                <a:gd name="T5" fmla="*/ 56 h 56"/>
                <a:gd name="T6" fmla="*/ 0 w 8"/>
                <a:gd name="T7" fmla="*/ 56 h 56"/>
                <a:gd name="T8" fmla="*/ 8 w 8"/>
                <a:gd name="T9" fmla="*/ 45 h 56"/>
                <a:gd name="T10" fmla="*/ 0 w 8"/>
                <a:gd name="T11" fmla="*/ 56 h 56"/>
                <a:gd name="T12" fmla="*/ 8 w 8"/>
                <a:gd name="T13" fmla="*/ 45 h 56"/>
                <a:gd name="T14" fmla="*/ 8 w 8"/>
                <a:gd name="T15" fmla="*/ 45 h 56"/>
                <a:gd name="T16" fmla="*/ 8 w 8"/>
                <a:gd name="T17" fmla="*/ 45 h 56"/>
                <a:gd name="T18" fmla="*/ 8 w 8"/>
                <a:gd name="T19" fmla="*/ 45 h 56"/>
                <a:gd name="T20" fmla="*/ 8 w 8"/>
                <a:gd name="T21" fmla="*/ 0 h 56"/>
                <a:gd name="T22" fmla="*/ 8 w 8"/>
                <a:gd name="T23" fmla="*/ 0 h 56"/>
                <a:gd name="T24" fmla="*/ 0 w 8"/>
                <a:gd name="T25" fmla="*/ 7 h 56"/>
                <a:gd name="T26" fmla="*/ 8 w 8"/>
                <a:gd name="T27" fmla="*/ 0 h 56"/>
                <a:gd name="T28" fmla="*/ 8 w 8"/>
                <a:gd name="T2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" h="56">
                  <a:moveTo>
                    <a:pt x="0" y="56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6"/>
                    <a:pt x="0" y="56"/>
                    <a:pt x="0" y="56"/>
                  </a:cubicBezTo>
                  <a:moveTo>
                    <a:pt x="8" y="45"/>
                  </a:moveTo>
                  <a:cubicBezTo>
                    <a:pt x="4" y="50"/>
                    <a:pt x="0" y="56"/>
                    <a:pt x="0" y="56"/>
                  </a:cubicBezTo>
                  <a:cubicBezTo>
                    <a:pt x="0" y="56"/>
                    <a:pt x="4" y="50"/>
                    <a:pt x="8" y="45"/>
                  </a:cubicBezTo>
                  <a:moveTo>
                    <a:pt x="8" y="45"/>
                  </a:moveTo>
                  <a:cubicBezTo>
                    <a:pt x="8" y="45"/>
                    <a:pt x="8" y="45"/>
                    <a:pt x="8" y="45"/>
                  </a:cubicBezTo>
                  <a:cubicBezTo>
                    <a:pt x="8" y="45"/>
                    <a:pt x="8" y="45"/>
                    <a:pt x="8" y="45"/>
                  </a:cubicBezTo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7" name="Freeform 1110"/>
            <p:cNvSpPr>
              <a:spLocks/>
            </p:cNvSpPr>
            <p:nvPr/>
          </p:nvSpPr>
          <p:spPr bwMode="auto">
            <a:xfrm>
              <a:off x="10837863" y="6419850"/>
              <a:ext cx="66675" cy="187325"/>
            </a:xfrm>
            <a:custGeom>
              <a:avLst/>
              <a:gdLst>
                <a:gd name="T0" fmla="*/ 10 w 21"/>
                <a:gd name="T1" fmla="*/ 0 h 59"/>
                <a:gd name="T2" fmla="*/ 0 w 21"/>
                <a:gd name="T3" fmla="*/ 40 h 59"/>
                <a:gd name="T4" fmla="*/ 6 w 21"/>
                <a:gd name="T5" fmla="*/ 42 h 59"/>
                <a:gd name="T6" fmla="*/ 21 w 21"/>
                <a:gd name="T7" fmla="*/ 59 h 59"/>
                <a:gd name="T8" fmla="*/ 21 w 21"/>
                <a:gd name="T9" fmla="*/ 10 h 59"/>
                <a:gd name="T10" fmla="*/ 11 w 21"/>
                <a:gd name="T11" fmla="*/ 1 h 59"/>
                <a:gd name="T12" fmla="*/ 10 w 21"/>
                <a:gd name="T13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59">
                  <a:moveTo>
                    <a:pt x="10" y="0"/>
                  </a:moveTo>
                  <a:cubicBezTo>
                    <a:pt x="0" y="40"/>
                    <a:pt x="0" y="40"/>
                    <a:pt x="0" y="40"/>
                  </a:cubicBezTo>
                  <a:cubicBezTo>
                    <a:pt x="2" y="40"/>
                    <a:pt x="4" y="41"/>
                    <a:pt x="6" y="42"/>
                  </a:cubicBezTo>
                  <a:cubicBezTo>
                    <a:pt x="14" y="47"/>
                    <a:pt x="21" y="59"/>
                    <a:pt x="21" y="59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8" name="Rectangle 1111"/>
            <p:cNvSpPr>
              <a:spLocks noChangeArrowheads="1"/>
            </p:cNvSpPr>
            <p:nvPr/>
          </p:nvSpPr>
          <p:spPr bwMode="auto">
            <a:xfrm>
              <a:off x="10790238" y="6145213"/>
              <a:ext cx="1588" cy="1588"/>
            </a:xfrm>
            <a:prstGeom prst="rect">
              <a:avLst/>
            </a:pr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9" name="Freeform 1112"/>
            <p:cNvSpPr>
              <a:spLocks/>
            </p:cNvSpPr>
            <p:nvPr/>
          </p:nvSpPr>
          <p:spPr bwMode="auto">
            <a:xfrm>
              <a:off x="10790238" y="61452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0" name="Freeform 1113"/>
            <p:cNvSpPr>
              <a:spLocks noEditPoints="1"/>
            </p:cNvSpPr>
            <p:nvPr/>
          </p:nvSpPr>
          <p:spPr bwMode="auto">
            <a:xfrm>
              <a:off x="10704513" y="6145213"/>
              <a:ext cx="85725" cy="455613"/>
            </a:xfrm>
            <a:custGeom>
              <a:avLst/>
              <a:gdLst>
                <a:gd name="T0" fmla="*/ 24 w 27"/>
                <a:gd name="T1" fmla="*/ 143 h 143"/>
                <a:gd name="T2" fmla="*/ 12 w 27"/>
                <a:gd name="T3" fmla="*/ 143 h 143"/>
                <a:gd name="T4" fmla="*/ 13 w 27"/>
                <a:gd name="T5" fmla="*/ 135 h 143"/>
                <a:gd name="T6" fmla="*/ 12 w 27"/>
                <a:gd name="T7" fmla="*/ 143 h 143"/>
                <a:gd name="T8" fmla="*/ 13 w 27"/>
                <a:gd name="T9" fmla="*/ 135 h 143"/>
                <a:gd name="T10" fmla="*/ 5 w 27"/>
                <a:gd name="T11" fmla="*/ 128 h 143"/>
                <a:gd name="T12" fmla="*/ 5 w 27"/>
                <a:gd name="T13" fmla="*/ 128 h 143"/>
                <a:gd name="T14" fmla="*/ 5 w 27"/>
                <a:gd name="T15" fmla="*/ 128 h 143"/>
                <a:gd name="T16" fmla="*/ 27 w 27"/>
                <a:gd name="T17" fmla="*/ 0 h 143"/>
                <a:gd name="T18" fmla="*/ 25 w 27"/>
                <a:gd name="T19" fmla="*/ 2 h 143"/>
                <a:gd name="T20" fmla="*/ 21 w 27"/>
                <a:gd name="T21" fmla="*/ 6 h 143"/>
                <a:gd name="T22" fmla="*/ 18 w 27"/>
                <a:gd name="T23" fmla="*/ 10 h 143"/>
                <a:gd name="T24" fmla="*/ 17 w 27"/>
                <a:gd name="T25" fmla="*/ 12 h 143"/>
                <a:gd name="T26" fmla="*/ 12 w 27"/>
                <a:gd name="T27" fmla="*/ 22 h 143"/>
                <a:gd name="T28" fmla="*/ 9 w 27"/>
                <a:gd name="T29" fmla="*/ 30 h 143"/>
                <a:gd name="T30" fmla="*/ 7 w 27"/>
                <a:gd name="T31" fmla="*/ 36 h 143"/>
                <a:gd name="T32" fmla="*/ 6 w 27"/>
                <a:gd name="T33" fmla="*/ 42 h 143"/>
                <a:gd name="T34" fmla="*/ 5 w 27"/>
                <a:gd name="T35" fmla="*/ 48 h 143"/>
                <a:gd name="T36" fmla="*/ 3 w 27"/>
                <a:gd name="T37" fmla="*/ 57 h 143"/>
                <a:gd name="T38" fmla="*/ 0 w 27"/>
                <a:gd name="T39" fmla="*/ 84 h 143"/>
                <a:gd name="T40" fmla="*/ 0 w 27"/>
                <a:gd name="T41" fmla="*/ 84 h 143"/>
                <a:gd name="T42" fmla="*/ 3 w 27"/>
                <a:gd name="T43" fmla="*/ 57 h 143"/>
                <a:gd name="T44" fmla="*/ 5 w 27"/>
                <a:gd name="T45" fmla="*/ 48 h 143"/>
                <a:gd name="T46" fmla="*/ 6 w 27"/>
                <a:gd name="T47" fmla="*/ 42 h 143"/>
                <a:gd name="T48" fmla="*/ 7 w 27"/>
                <a:gd name="T49" fmla="*/ 36 h 143"/>
                <a:gd name="T50" fmla="*/ 9 w 27"/>
                <a:gd name="T51" fmla="*/ 30 h 143"/>
                <a:gd name="T52" fmla="*/ 12 w 27"/>
                <a:gd name="T53" fmla="*/ 22 h 143"/>
                <a:gd name="T54" fmla="*/ 17 w 27"/>
                <a:gd name="T55" fmla="*/ 12 h 143"/>
                <a:gd name="T56" fmla="*/ 18 w 27"/>
                <a:gd name="T57" fmla="*/ 10 h 143"/>
                <a:gd name="T58" fmla="*/ 21 w 27"/>
                <a:gd name="T59" fmla="*/ 6 h 143"/>
                <a:gd name="T60" fmla="*/ 25 w 27"/>
                <a:gd name="T61" fmla="*/ 2 h 143"/>
                <a:gd name="T62" fmla="*/ 27 w 27"/>
                <a:gd name="T63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7" h="143">
                  <a:moveTo>
                    <a:pt x="12" y="143"/>
                  </a:moveTo>
                  <a:cubicBezTo>
                    <a:pt x="24" y="143"/>
                    <a:pt x="24" y="143"/>
                    <a:pt x="24" y="143"/>
                  </a:cubicBezTo>
                  <a:cubicBezTo>
                    <a:pt x="24" y="143"/>
                    <a:pt x="24" y="143"/>
                    <a:pt x="24" y="143"/>
                  </a:cubicBezTo>
                  <a:cubicBezTo>
                    <a:pt x="12" y="143"/>
                    <a:pt x="12" y="143"/>
                    <a:pt x="12" y="143"/>
                  </a:cubicBezTo>
                  <a:moveTo>
                    <a:pt x="12" y="135"/>
                  </a:moveTo>
                  <a:cubicBezTo>
                    <a:pt x="13" y="135"/>
                    <a:pt x="13" y="135"/>
                    <a:pt x="13" y="135"/>
                  </a:cubicBezTo>
                  <a:cubicBezTo>
                    <a:pt x="12" y="135"/>
                    <a:pt x="12" y="135"/>
                    <a:pt x="12" y="135"/>
                  </a:cubicBezTo>
                  <a:cubicBezTo>
                    <a:pt x="12" y="143"/>
                    <a:pt x="12" y="143"/>
                    <a:pt x="12" y="143"/>
                  </a:cubicBezTo>
                  <a:cubicBezTo>
                    <a:pt x="12" y="135"/>
                    <a:pt x="12" y="135"/>
                    <a:pt x="12" y="135"/>
                  </a:cubicBezTo>
                  <a:cubicBezTo>
                    <a:pt x="13" y="135"/>
                    <a:pt x="13" y="135"/>
                    <a:pt x="13" y="135"/>
                  </a:cubicBezTo>
                  <a:cubicBezTo>
                    <a:pt x="13" y="135"/>
                    <a:pt x="13" y="135"/>
                    <a:pt x="12" y="135"/>
                  </a:cubicBezTo>
                  <a:moveTo>
                    <a:pt x="5" y="128"/>
                  </a:moveTo>
                  <a:cubicBezTo>
                    <a:pt x="3" y="129"/>
                    <a:pt x="2" y="131"/>
                    <a:pt x="0" y="132"/>
                  </a:cubicBezTo>
                  <a:cubicBezTo>
                    <a:pt x="2" y="131"/>
                    <a:pt x="3" y="129"/>
                    <a:pt x="5" y="128"/>
                  </a:cubicBezTo>
                  <a:cubicBezTo>
                    <a:pt x="5" y="128"/>
                    <a:pt x="5" y="128"/>
                    <a:pt x="5" y="128"/>
                  </a:cubicBezTo>
                  <a:cubicBezTo>
                    <a:pt x="5" y="128"/>
                    <a:pt x="5" y="128"/>
                    <a:pt x="5" y="128"/>
                  </a:cubicBezTo>
                  <a:moveTo>
                    <a:pt x="27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1"/>
                    <a:pt x="26" y="1"/>
                    <a:pt x="25" y="2"/>
                  </a:cubicBezTo>
                  <a:cubicBezTo>
                    <a:pt x="25" y="2"/>
                    <a:pt x="24" y="3"/>
                    <a:pt x="23" y="3"/>
                  </a:cubicBezTo>
                  <a:cubicBezTo>
                    <a:pt x="23" y="4"/>
                    <a:pt x="22" y="5"/>
                    <a:pt x="21" y="6"/>
                  </a:cubicBezTo>
                  <a:cubicBezTo>
                    <a:pt x="21" y="7"/>
                    <a:pt x="20" y="8"/>
                    <a:pt x="19" y="9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5" y="16"/>
                    <a:pt x="13" y="19"/>
                    <a:pt x="12" y="22"/>
                  </a:cubicBezTo>
                  <a:cubicBezTo>
                    <a:pt x="11" y="24"/>
                    <a:pt x="11" y="25"/>
                    <a:pt x="10" y="27"/>
                  </a:cubicBezTo>
                  <a:cubicBezTo>
                    <a:pt x="10" y="28"/>
                    <a:pt x="9" y="29"/>
                    <a:pt x="9" y="30"/>
                  </a:cubicBezTo>
                  <a:cubicBezTo>
                    <a:pt x="9" y="31"/>
                    <a:pt x="8" y="32"/>
                    <a:pt x="8" y="33"/>
                  </a:cubicBezTo>
                  <a:cubicBezTo>
                    <a:pt x="8" y="34"/>
                    <a:pt x="8" y="35"/>
                    <a:pt x="7" y="36"/>
                  </a:cubicBezTo>
                  <a:cubicBezTo>
                    <a:pt x="7" y="37"/>
                    <a:pt x="7" y="38"/>
                    <a:pt x="7" y="39"/>
                  </a:cubicBezTo>
                  <a:cubicBezTo>
                    <a:pt x="6" y="40"/>
                    <a:pt x="6" y="41"/>
                    <a:pt x="6" y="42"/>
                  </a:cubicBezTo>
                  <a:cubicBezTo>
                    <a:pt x="6" y="43"/>
                    <a:pt x="6" y="44"/>
                    <a:pt x="5" y="45"/>
                  </a:cubicBezTo>
                  <a:cubicBezTo>
                    <a:pt x="5" y="46"/>
                    <a:pt x="5" y="47"/>
                    <a:pt x="5" y="48"/>
                  </a:cubicBezTo>
                  <a:cubicBezTo>
                    <a:pt x="5" y="49"/>
                    <a:pt x="5" y="50"/>
                    <a:pt x="4" y="51"/>
                  </a:cubicBezTo>
                  <a:cubicBezTo>
                    <a:pt x="4" y="53"/>
                    <a:pt x="4" y="55"/>
                    <a:pt x="3" y="57"/>
                  </a:cubicBezTo>
                  <a:cubicBezTo>
                    <a:pt x="3" y="62"/>
                    <a:pt x="2" y="66"/>
                    <a:pt x="1" y="71"/>
                  </a:cubicBezTo>
                  <a:cubicBezTo>
                    <a:pt x="1" y="75"/>
                    <a:pt x="0" y="79"/>
                    <a:pt x="0" y="84"/>
                  </a:cubicBezTo>
                  <a:cubicBezTo>
                    <a:pt x="0" y="84"/>
                    <a:pt x="0" y="84"/>
                    <a:pt x="0" y="85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79"/>
                    <a:pt x="1" y="75"/>
                    <a:pt x="1" y="71"/>
                  </a:cubicBezTo>
                  <a:cubicBezTo>
                    <a:pt x="2" y="66"/>
                    <a:pt x="3" y="62"/>
                    <a:pt x="3" y="57"/>
                  </a:cubicBezTo>
                  <a:cubicBezTo>
                    <a:pt x="4" y="55"/>
                    <a:pt x="4" y="53"/>
                    <a:pt x="4" y="51"/>
                  </a:cubicBezTo>
                  <a:cubicBezTo>
                    <a:pt x="5" y="50"/>
                    <a:pt x="5" y="49"/>
                    <a:pt x="5" y="48"/>
                  </a:cubicBezTo>
                  <a:cubicBezTo>
                    <a:pt x="5" y="47"/>
                    <a:pt x="5" y="46"/>
                    <a:pt x="5" y="45"/>
                  </a:cubicBezTo>
                  <a:cubicBezTo>
                    <a:pt x="6" y="44"/>
                    <a:pt x="6" y="43"/>
                    <a:pt x="6" y="42"/>
                  </a:cubicBezTo>
                  <a:cubicBezTo>
                    <a:pt x="6" y="41"/>
                    <a:pt x="6" y="40"/>
                    <a:pt x="7" y="39"/>
                  </a:cubicBezTo>
                  <a:cubicBezTo>
                    <a:pt x="7" y="38"/>
                    <a:pt x="7" y="37"/>
                    <a:pt x="7" y="36"/>
                  </a:cubicBezTo>
                  <a:cubicBezTo>
                    <a:pt x="8" y="35"/>
                    <a:pt x="8" y="34"/>
                    <a:pt x="8" y="33"/>
                  </a:cubicBezTo>
                  <a:cubicBezTo>
                    <a:pt x="8" y="32"/>
                    <a:pt x="9" y="31"/>
                    <a:pt x="9" y="30"/>
                  </a:cubicBezTo>
                  <a:cubicBezTo>
                    <a:pt x="9" y="29"/>
                    <a:pt x="10" y="28"/>
                    <a:pt x="10" y="27"/>
                  </a:cubicBezTo>
                  <a:cubicBezTo>
                    <a:pt x="11" y="25"/>
                    <a:pt x="11" y="24"/>
                    <a:pt x="12" y="22"/>
                  </a:cubicBezTo>
                  <a:cubicBezTo>
                    <a:pt x="13" y="19"/>
                    <a:pt x="15" y="16"/>
                    <a:pt x="17" y="13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8"/>
                    <a:pt x="21" y="7"/>
                    <a:pt x="21" y="6"/>
                  </a:cubicBezTo>
                  <a:cubicBezTo>
                    <a:pt x="22" y="5"/>
                    <a:pt x="23" y="4"/>
                    <a:pt x="23" y="3"/>
                  </a:cubicBezTo>
                  <a:cubicBezTo>
                    <a:pt x="24" y="3"/>
                    <a:pt x="25" y="2"/>
                    <a:pt x="25" y="2"/>
                  </a:cubicBezTo>
                  <a:cubicBezTo>
                    <a:pt x="26" y="1"/>
                    <a:pt x="26" y="1"/>
                    <a:pt x="26" y="0"/>
                  </a:cubicBezTo>
                  <a:cubicBezTo>
                    <a:pt x="27" y="0"/>
                    <a:pt x="27" y="0"/>
                    <a:pt x="27" y="0"/>
                  </a:cubicBezTo>
                </a:path>
              </a:pathLst>
            </a:custGeom>
            <a:solidFill>
              <a:srgbClr val="7B8B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1" name="Freeform 1114"/>
            <p:cNvSpPr>
              <a:spLocks/>
            </p:cNvSpPr>
            <p:nvPr/>
          </p:nvSpPr>
          <p:spPr bwMode="auto">
            <a:xfrm>
              <a:off x="10704513" y="6145213"/>
              <a:ext cx="85725" cy="430213"/>
            </a:xfrm>
            <a:custGeom>
              <a:avLst/>
              <a:gdLst>
                <a:gd name="T0" fmla="*/ 27 w 27"/>
                <a:gd name="T1" fmla="*/ 0 h 135"/>
                <a:gd name="T2" fmla="*/ 27 w 27"/>
                <a:gd name="T3" fmla="*/ 0 h 135"/>
                <a:gd name="T4" fmla="*/ 26 w 27"/>
                <a:gd name="T5" fmla="*/ 0 h 135"/>
                <a:gd name="T6" fmla="*/ 25 w 27"/>
                <a:gd name="T7" fmla="*/ 2 h 135"/>
                <a:gd name="T8" fmla="*/ 23 w 27"/>
                <a:gd name="T9" fmla="*/ 3 h 135"/>
                <a:gd name="T10" fmla="*/ 21 w 27"/>
                <a:gd name="T11" fmla="*/ 6 h 135"/>
                <a:gd name="T12" fmla="*/ 19 w 27"/>
                <a:gd name="T13" fmla="*/ 9 h 135"/>
                <a:gd name="T14" fmla="*/ 18 w 27"/>
                <a:gd name="T15" fmla="*/ 10 h 135"/>
                <a:gd name="T16" fmla="*/ 18 w 27"/>
                <a:gd name="T17" fmla="*/ 11 h 135"/>
                <a:gd name="T18" fmla="*/ 17 w 27"/>
                <a:gd name="T19" fmla="*/ 12 h 135"/>
                <a:gd name="T20" fmla="*/ 17 w 27"/>
                <a:gd name="T21" fmla="*/ 13 h 135"/>
                <a:gd name="T22" fmla="*/ 12 w 27"/>
                <a:gd name="T23" fmla="*/ 22 h 135"/>
                <a:gd name="T24" fmla="*/ 10 w 27"/>
                <a:gd name="T25" fmla="*/ 27 h 135"/>
                <a:gd name="T26" fmla="*/ 9 w 27"/>
                <a:gd name="T27" fmla="*/ 30 h 135"/>
                <a:gd name="T28" fmla="*/ 8 w 27"/>
                <a:gd name="T29" fmla="*/ 33 h 135"/>
                <a:gd name="T30" fmla="*/ 7 w 27"/>
                <a:gd name="T31" fmla="*/ 36 h 135"/>
                <a:gd name="T32" fmla="*/ 7 w 27"/>
                <a:gd name="T33" fmla="*/ 39 h 135"/>
                <a:gd name="T34" fmla="*/ 6 w 27"/>
                <a:gd name="T35" fmla="*/ 42 h 135"/>
                <a:gd name="T36" fmla="*/ 5 w 27"/>
                <a:gd name="T37" fmla="*/ 45 h 135"/>
                <a:gd name="T38" fmla="*/ 5 w 27"/>
                <a:gd name="T39" fmla="*/ 48 h 135"/>
                <a:gd name="T40" fmla="*/ 4 w 27"/>
                <a:gd name="T41" fmla="*/ 51 h 135"/>
                <a:gd name="T42" fmla="*/ 3 w 27"/>
                <a:gd name="T43" fmla="*/ 57 h 135"/>
                <a:gd name="T44" fmla="*/ 1 w 27"/>
                <a:gd name="T45" fmla="*/ 71 h 135"/>
                <a:gd name="T46" fmla="*/ 0 w 27"/>
                <a:gd name="T47" fmla="*/ 84 h 135"/>
                <a:gd name="T48" fmla="*/ 0 w 27"/>
                <a:gd name="T49" fmla="*/ 85 h 135"/>
                <a:gd name="T50" fmla="*/ 0 w 27"/>
                <a:gd name="T51" fmla="*/ 87 h 135"/>
                <a:gd name="T52" fmla="*/ 3 w 27"/>
                <a:gd name="T53" fmla="*/ 85 h 135"/>
                <a:gd name="T54" fmla="*/ 12 w 27"/>
                <a:gd name="T55" fmla="*/ 124 h 135"/>
                <a:gd name="T56" fmla="*/ 5 w 27"/>
                <a:gd name="T57" fmla="*/ 128 h 135"/>
                <a:gd name="T58" fmla="*/ 5 w 27"/>
                <a:gd name="T59" fmla="*/ 128 h 135"/>
                <a:gd name="T60" fmla="*/ 5 w 27"/>
                <a:gd name="T61" fmla="*/ 128 h 135"/>
                <a:gd name="T62" fmla="*/ 12 w 27"/>
                <a:gd name="T63" fmla="*/ 135 h 135"/>
                <a:gd name="T64" fmla="*/ 12 w 27"/>
                <a:gd name="T65" fmla="*/ 135 h 135"/>
                <a:gd name="T66" fmla="*/ 13 w 27"/>
                <a:gd name="T67" fmla="*/ 135 h 135"/>
                <a:gd name="T68" fmla="*/ 22 w 27"/>
                <a:gd name="T69" fmla="*/ 135 h 135"/>
                <a:gd name="T70" fmla="*/ 27 w 27"/>
                <a:gd name="T71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7" h="135">
                  <a:moveTo>
                    <a:pt x="27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1"/>
                    <a:pt x="26" y="1"/>
                    <a:pt x="25" y="2"/>
                  </a:cubicBezTo>
                  <a:cubicBezTo>
                    <a:pt x="25" y="2"/>
                    <a:pt x="24" y="3"/>
                    <a:pt x="23" y="3"/>
                  </a:cubicBezTo>
                  <a:cubicBezTo>
                    <a:pt x="23" y="4"/>
                    <a:pt x="22" y="5"/>
                    <a:pt x="21" y="6"/>
                  </a:cubicBezTo>
                  <a:cubicBezTo>
                    <a:pt x="21" y="7"/>
                    <a:pt x="20" y="8"/>
                    <a:pt x="19" y="9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5" y="16"/>
                    <a:pt x="13" y="19"/>
                    <a:pt x="12" y="22"/>
                  </a:cubicBezTo>
                  <a:cubicBezTo>
                    <a:pt x="11" y="24"/>
                    <a:pt x="11" y="25"/>
                    <a:pt x="10" y="27"/>
                  </a:cubicBezTo>
                  <a:cubicBezTo>
                    <a:pt x="10" y="28"/>
                    <a:pt x="9" y="29"/>
                    <a:pt x="9" y="30"/>
                  </a:cubicBezTo>
                  <a:cubicBezTo>
                    <a:pt x="9" y="31"/>
                    <a:pt x="8" y="32"/>
                    <a:pt x="8" y="33"/>
                  </a:cubicBezTo>
                  <a:cubicBezTo>
                    <a:pt x="8" y="34"/>
                    <a:pt x="8" y="35"/>
                    <a:pt x="7" y="36"/>
                  </a:cubicBezTo>
                  <a:cubicBezTo>
                    <a:pt x="7" y="37"/>
                    <a:pt x="7" y="38"/>
                    <a:pt x="7" y="39"/>
                  </a:cubicBezTo>
                  <a:cubicBezTo>
                    <a:pt x="6" y="40"/>
                    <a:pt x="6" y="41"/>
                    <a:pt x="6" y="42"/>
                  </a:cubicBezTo>
                  <a:cubicBezTo>
                    <a:pt x="6" y="43"/>
                    <a:pt x="6" y="44"/>
                    <a:pt x="5" y="45"/>
                  </a:cubicBezTo>
                  <a:cubicBezTo>
                    <a:pt x="5" y="46"/>
                    <a:pt x="5" y="47"/>
                    <a:pt x="5" y="48"/>
                  </a:cubicBezTo>
                  <a:cubicBezTo>
                    <a:pt x="5" y="49"/>
                    <a:pt x="5" y="50"/>
                    <a:pt x="4" y="51"/>
                  </a:cubicBezTo>
                  <a:cubicBezTo>
                    <a:pt x="4" y="53"/>
                    <a:pt x="4" y="55"/>
                    <a:pt x="3" y="57"/>
                  </a:cubicBezTo>
                  <a:cubicBezTo>
                    <a:pt x="3" y="62"/>
                    <a:pt x="2" y="66"/>
                    <a:pt x="1" y="71"/>
                  </a:cubicBezTo>
                  <a:cubicBezTo>
                    <a:pt x="1" y="75"/>
                    <a:pt x="0" y="79"/>
                    <a:pt x="0" y="84"/>
                  </a:cubicBezTo>
                  <a:cubicBezTo>
                    <a:pt x="0" y="84"/>
                    <a:pt x="0" y="84"/>
                    <a:pt x="0" y="85"/>
                  </a:cubicBezTo>
                  <a:cubicBezTo>
                    <a:pt x="0" y="85"/>
                    <a:pt x="0" y="86"/>
                    <a:pt x="0" y="87"/>
                  </a:cubicBezTo>
                  <a:cubicBezTo>
                    <a:pt x="3" y="85"/>
                    <a:pt x="3" y="85"/>
                    <a:pt x="3" y="85"/>
                  </a:cubicBezTo>
                  <a:cubicBezTo>
                    <a:pt x="12" y="124"/>
                    <a:pt x="12" y="124"/>
                    <a:pt x="12" y="124"/>
                  </a:cubicBezTo>
                  <a:cubicBezTo>
                    <a:pt x="10" y="125"/>
                    <a:pt x="7" y="126"/>
                    <a:pt x="5" y="128"/>
                  </a:cubicBezTo>
                  <a:cubicBezTo>
                    <a:pt x="5" y="128"/>
                    <a:pt x="5" y="128"/>
                    <a:pt x="5" y="128"/>
                  </a:cubicBezTo>
                  <a:cubicBezTo>
                    <a:pt x="5" y="128"/>
                    <a:pt x="5" y="128"/>
                    <a:pt x="5" y="128"/>
                  </a:cubicBezTo>
                  <a:cubicBezTo>
                    <a:pt x="7" y="131"/>
                    <a:pt x="9" y="133"/>
                    <a:pt x="12" y="135"/>
                  </a:cubicBezTo>
                  <a:cubicBezTo>
                    <a:pt x="12" y="135"/>
                    <a:pt x="12" y="135"/>
                    <a:pt x="12" y="135"/>
                  </a:cubicBezTo>
                  <a:cubicBezTo>
                    <a:pt x="13" y="135"/>
                    <a:pt x="13" y="135"/>
                    <a:pt x="13" y="135"/>
                  </a:cubicBezTo>
                  <a:cubicBezTo>
                    <a:pt x="22" y="135"/>
                    <a:pt x="22" y="135"/>
                    <a:pt x="22" y="135"/>
                  </a:cubicBezTo>
                  <a:cubicBezTo>
                    <a:pt x="7" y="66"/>
                    <a:pt x="26" y="2"/>
                    <a:pt x="27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2" name="Freeform 1115"/>
            <p:cNvSpPr>
              <a:spLocks/>
            </p:cNvSpPr>
            <p:nvPr/>
          </p:nvSpPr>
          <p:spPr bwMode="auto">
            <a:xfrm>
              <a:off x="10742613" y="6575425"/>
              <a:ext cx="38100" cy="25400"/>
            </a:xfrm>
            <a:custGeom>
              <a:avLst/>
              <a:gdLst>
                <a:gd name="T0" fmla="*/ 0 w 12"/>
                <a:gd name="T1" fmla="*/ 0 h 8"/>
                <a:gd name="T2" fmla="*/ 0 w 12"/>
                <a:gd name="T3" fmla="*/ 8 h 8"/>
                <a:gd name="T4" fmla="*/ 12 w 12"/>
                <a:gd name="T5" fmla="*/ 8 h 8"/>
                <a:gd name="T6" fmla="*/ 10 w 12"/>
                <a:gd name="T7" fmla="*/ 0 h 8"/>
                <a:gd name="T8" fmla="*/ 1 w 12"/>
                <a:gd name="T9" fmla="*/ 0 h 8"/>
                <a:gd name="T10" fmla="*/ 0 w 12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8">
                  <a:moveTo>
                    <a:pt x="0" y="0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1" y="6"/>
                    <a:pt x="11" y="3"/>
                    <a:pt x="1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3" name="Freeform 1116"/>
            <p:cNvSpPr>
              <a:spLocks noEditPoints="1"/>
            </p:cNvSpPr>
            <p:nvPr/>
          </p:nvSpPr>
          <p:spPr bwMode="auto">
            <a:xfrm>
              <a:off x="10679113" y="6565900"/>
              <a:ext cx="25400" cy="34925"/>
            </a:xfrm>
            <a:custGeom>
              <a:avLst/>
              <a:gdLst>
                <a:gd name="T0" fmla="*/ 0 w 8"/>
                <a:gd name="T1" fmla="*/ 11 h 11"/>
                <a:gd name="T2" fmla="*/ 0 w 8"/>
                <a:gd name="T3" fmla="*/ 11 h 11"/>
                <a:gd name="T4" fmla="*/ 0 w 8"/>
                <a:gd name="T5" fmla="*/ 11 h 11"/>
                <a:gd name="T6" fmla="*/ 8 w 8"/>
                <a:gd name="T7" fmla="*/ 0 h 11"/>
                <a:gd name="T8" fmla="*/ 8 w 8"/>
                <a:gd name="T9" fmla="*/ 0 h 11"/>
                <a:gd name="T10" fmla="*/ 8 w 8"/>
                <a:gd name="T1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1">
                  <a:moveTo>
                    <a:pt x="0" y="11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7B8B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4" name="Freeform 1117"/>
            <p:cNvSpPr>
              <a:spLocks/>
            </p:cNvSpPr>
            <p:nvPr/>
          </p:nvSpPr>
          <p:spPr bwMode="auto">
            <a:xfrm>
              <a:off x="10679113" y="6416675"/>
              <a:ext cx="63500" cy="184150"/>
            </a:xfrm>
            <a:custGeom>
              <a:avLst/>
              <a:gdLst>
                <a:gd name="T0" fmla="*/ 11 w 20"/>
                <a:gd name="T1" fmla="*/ 0 h 58"/>
                <a:gd name="T2" fmla="*/ 8 w 20"/>
                <a:gd name="T3" fmla="*/ 2 h 58"/>
                <a:gd name="T4" fmla="*/ 8 w 20"/>
                <a:gd name="T5" fmla="*/ 2 h 58"/>
                <a:gd name="T6" fmla="*/ 0 w 20"/>
                <a:gd name="T7" fmla="*/ 9 h 58"/>
                <a:gd name="T8" fmla="*/ 0 w 20"/>
                <a:gd name="T9" fmla="*/ 58 h 58"/>
                <a:gd name="T10" fmla="*/ 0 w 20"/>
                <a:gd name="T11" fmla="*/ 58 h 58"/>
                <a:gd name="T12" fmla="*/ 0 w 20"/>
                <a:gd name="T13" fmla="*/ 58 h 58"/>
                <a:gd name="T14" fmla="*/ 8 w 20"/>
                <a:gd name="T15" fmla="*/ 47 h 58"/>
                <a:gd name="T16" fmla="*/ 8 w 20"/>
                <a:gd name="T17" fmla="*/ 47 h 58"/>
                <a:gd name="T18" fmla="*/ 8 w 20"/>
                <a:gd name="T19" fmla="*/ 47 h 58"/>
                <a:gd name="T20" fmla="*/ 13 w 20"/>
                <a:gd name="T21" fmla="*/ 43 h 58"/>
                <a:gd name="T22" fmla="*/ 20 w 20"/>
                <a:gd name="T23" fmla="*/ 39 h 58"/>
                <a:gd name="T24" fmla="*/ 11 w 20"/>
                <a:gd name="T25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" h="58">
                  <a:moveTo>
                    <a:pt x="11" y="0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8"/>
                    <a:pt x="4" y="52"/>
                    <a:pt x="8" y="47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10" y="46"/>
                    <a:pt x="11" y="44"/>
                    <a:pt x="13" y="43"/>
                  </a:cubicBezTo>
                  <a:cubicBezTo>
                    <a:pt x="15" y="41"/>
                    <a:pt x="18" y="40"/>
                    <a:pt x="20" y="39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9" name="Rectangle 1141"/>
            <p:cNvSpPr>
              <a:spLocks noChangeArrowheads="1"/>
            </p:cNvSpPr>
            <p:nvPr/>
          </p:nvSpPr>
          <p:spPr bwMode="auto">
            <a:xfrm>
              <a:off x="10763569" y="6607175"/>
              <a:ext cx="45719" cy="578377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0" name="Rectangle 1142"/>
            <p:cNvSpPr>
              <a:spLocks noChangeArrowheads="1"/>
            </p:cNvSpPr>
            <p:nvPr/>
          </p:nvSpPr>
          <p:spPr bwMode="auto">
            <a:xfrm>
              <a:off x="10764838" y="6607175"/>
              <a:ext cx="44450" cy="258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552" name="Freeform 1173"/>
          <p:cNvSpPr>
            <a:spLocks/>
          </p:cNvSpPr>
          <p:nvPr/>
        </p:nvSpPr>
        <p:spPr bwMode="auto">
          <a:xfrm>
            <a:off x="3232151" y="1460181"/>
            <a:ext cx="1035050" cy="300358"/>
          </a:xfrm>
          <a:custGeom>
            <a:avLst/>
            <a:gdLst>
              <a:gd name="T0" fmla="*/ 196 w 403"/>
              <a:gd name="T1" fmla="*/ 0 h 115"/>
              <a:gd name="T2" fmla="*/ 92 w 403"/>
              <a:gd name="T3" fmla="*/ 66 h 115"/>
              <a:gd name="T4" fmla="*/ 76 w 403"/>
              <a:gd name="T5" fmla="*/ 64 h 115"/>
              <a:gd name="T6" fmla="*/ 0 w 403"/>
              <a:gd name="T7" fmla="*/ 115 h 115"/>
              <a:gd name="T8" fmla="*/ 403 w 403"/>
              <a:gd name="T9" fmla="*/ 115 h 115"/>
              <a:gd name="T10" fmla="*/ 327 w 403"/>
              <a:gd name="T11" fmla="*/ 64 h 115"/>
              <a:gd name="T12" fmla="*/ 301 w 403"/>
              <a:gd name="T13" fmla="*/ 69 h 115"/>
              <a:gd name="T14" fmla="*/ 196 w 403"/>
              <a:gd name="T15" fmla="*/ 0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03" h="115">
                <a:moveTo>
                  <a:pt x="196" y="0"/>
                </a:moveTo>
                <a:cubicBezTo>
                  <a:pt x="150" y="0"/>
                  <a:pt x="111" y="27"/>
                  <a:pt x="92" y="66"/>
                </a:cubicBezTo>
                <a:cubicBezTo>
                  <a:pt x="87" y="65"/>
                  <a:pt x="81" y="64"/>
                  <a:pt x="76" y="64"/>
                </a:cubicBezTo>
                <a:cubicBezTo>
                  <a:pt x="42" y="64"/>
                  <a:pt x="12" y="85"/>
                  <a:pt x="0" y="115"/>
                </a:cubicBezTo>
                <a:cubicBezTo>
                  <a:pt x="403" y="115"/>
                  <a:pt x="403" y="115"/>
                  <a:pt x="403" y="115"/>
                </a:cubicBezTo>
                <a:cubicBezTo>
                  <a:pt x="390" y="85"/>
                  <a:pt x="361" y="64"/>
                  <a:pt x="327" y="64"/>
                </a:cubicBezTo>
                <a:cubicBezTo>
                  <a:pt x="317" y="64"/>
                  <a:pt x="309" y="66"/>
                  <a:pt x="301" y="69"/>
                </a:cubicBezTo>
                <a:cubicBezTo>
                  <a:pt x="283" y="28"/>
                  <a:pt x="243" y="0"/>
                  <a:pt x="196" y="0"/>
                </a:cubicBezTo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87" name="任意多边形 1186"/>
          <p:cNvSpPr/>
          <p:nvPr/>
        </p:nvSpPr>
        <p:spPr>
          <a:xfrm>
            <a:off x="4285291" y="1810845"/>
            <a:ext cx="7497979" cy="1103500"/>
          </a:xfrm>
          <a:custGeom>
            <a:avLst/>
            <a:gdLst/>
            <a:ahLst/>
            <a:cxnLst/>
            <a:rect l="l" t="t" r="r" b="b"/>
            <a:pathLst>
              <a:path w="7497979" h="1103500">
                <a:moveTo>
                  <a:pt x="695051" y="673313"/>
                </a:moveTo>
                <a:lnTo>
                  <a:pt x="897559" y="673313"/>
                </a:lnTo>
                <a:lnTo>
                  <a:pt x="1046294" y="1065172"/>
                </a:lnTo>
                <a:lnTo>
                  <a:pt x="843786" y="1065172"/>
                </a:lnTo>
                <a:close/>
                <a:moveTo>
                  <a:pt x="148735" y="673313"/>
                </a:moveTo>
                <a:lnTo>
                  <a:pt x="351244" y="673313"/>
                </a:lnTo>
                <a:lnTo>
                  <a:pt x="202509" y="1065172"/>
                </a:lnTo>
                <a:lnTo>
                  <a:pt x="0" y="1065172"/>
                </a:lnTo>
                <a:close/>
                <a:moveTo>
                  <a:pt x="1902093" y="632124"/>
                </a:moveTo>
                <a:lnTo>
                  <a:pt x="1902093" y="765986"/>
                </a:lnTo>
                <a:lnTo>
                  <a:pt x="2039959" y="765986"/>
                </a:lnTo>
                <a:lnTo>
                  <a:pt x="2038815" y="632124"/>
                </a:lnTo>
                <a:close/>
                <a:moveTo>
                  <a:pt x="5914895" y="603521"/>
                </a:moveTo>
                <a:lnTo>
                  <a:pt x="6091089" y="603521"/>
                </a:lnTo>
                <a:lnTo>
                  <a:pt x="6133993" y="685898"/>
                </a:lnTo>
                <a:lnTo>
                  <a:pt x="6316479" y="605810"/>
                </a:lnTo>
                <a:lnTo>
                  <a:pt x="6295885" y="752257"/>
                </a:lnTo>
                <a:lnTo>
                  <a:pt x="6193487" y="801454"/>
                </a:lnTo>
                <a:lnTo>
                  <a:pt x="6327349" y="1061740"/>
                </a:lnTo>
                <a:lnTo>
                  <a:pt x="6147150" y="1061740"/>
                </a:lnTo>
                <a:close/>
                <a:moveTo>
                  <a:pt x="6588407" y="564622"/>
                </a:moveTo>
                <a:lnTo>
                  <a:pt x="6588407" y="873533"/>
                </a:lnTo>
                <a:lnTo>
                  <a:pt x="6631311" y="873533"/>
                </a:lnTo>
                <a:lnTo>
                  <a:pt x="6631311" y="564622"/>
                </a:lnTo>
                <a:close/>
                <a:moveTo>
                  <a:pt x="1729904" y="510276"/>
                </a:moveTo>
                <a:lnTo>
                  <a:pt x="2213865" y="510276"/>
                </a:lnTo>
                <a:lnTo>
                  <a:pt x="2213865" y="751112"/>
                </a:lnTo>
                <a:lnTo>
                  <a:pt x="2039959" y="887262"/>
                </a:lnTo>
                <a:lnTo>
                  <a:pt x="1729904" y="887834"/>
                </a:lnTo>
                <a:close/>
                <a:moveTo>
                  <a:pt x="6785767" y="352388"/>
                </a:moveTo>
                <a:lnTo>
                  <a:pt x="6973974" y="352388"/>
                </a:lnTo>
                <a:lnTo>
                  <a:pt x="6973974" y="898131"/>
                </a:lnTo>
                <a:lnTo>
                  <a:pt x="7074085" y="958198"/>
                </a:lnTo>
                <a:lnTo>
                  <a:pt x="7497979" y="958198"/>
                </a:lnTo>
                <a:lnTo>
                  <a:pt x="7442490" y="1070321"/>
                </a:lnTo>
                <a:lnTo>
                  <a:pt x="7027175" y="1070321"/>
                </a:lnTo>
                <a:lnTo>
                  <a:pt x="6952808" y="1027989"/>
                </a:lnTo>
                <a:lnTo>
                  <a:pt x="6824095" y="1091487"/>
                </a:lnTo>
                <a:lnTo>
                  <a:pt x="6824095" y="475953"/>
                </a:lnTo>
                <a:lnTo>
                  <a:pt x="6785767" y="475953"/>
                </a:lnTo>
                <a:close/>
                <a:moveTo>
                  <a:pt x="4529942" y="275732"/>
                </a:moveTo>
                <a:lnTo>
                  <a:pt x="4716433" y="275732"/>
                </a:lnTo>
                <a:lnTo>
                  <a:pt x="4715289" y="1018264"/>
                </a:lnTo>
                <a:lnTo>
                  <a:pt x="4531086" y="1102356"/>
                </a:lnTo>
                <a:close/>
                <a:moveTo>
                  <a:pt x="4976147" y="255710"/>
                </a:moveTo>
                <a:lnTo>
                  <a:pt x="5142044" y="1006250"/>
                </a:lnTo>
                <a:lnTo>
                  <a:pt x="4960701" y="1006250"/>
                </a:lnTo>
                <a:lnTo>
                  <a:pt x="4797665" y="256282"/>
                </a:lnTo>
                <a:close/>
                <a:moveTo>
                  <a:pt x="240837" y="158460"/>
                </a:moveTo>
                <a:lnTo>
                  <a:pt x="240837" y="487966"/>
                </a:lnTo>
                <a:lnTo>
                  <a:pt x="811179" y="487966"/>
                </a:lnTo>
                <a:lnTo>
                  <a:pt x="811179" y="158460"/>
                </a:lnTo>
                <a:close/>
                <a:moveTo>
                  <a:pt x="6588407" y="155028"/>
                </a:moveTo>
                <a:lnTo>
                  <a:pt x="6588407" y="434764"/>
                </a:lnTo>
                <a:lnTo>
                  <a:pt x="6631311" y="434764"/>
                </a:lnTo>
                <a:lnTo>
                  <a:pt x="6631311" y="155028"/>
                </a:lnTo>
                <a:close/>
                <a:moveTo>
                  <a:pt x="5454388" y="145303"/>
                </a:moveTo>
                <a:lnTo>
                  <a:pt x="5454388" y="412454"/>
                </a:lnTo>
                <a:lnTo>
                  <a:pt x="5516742" y="412454"/>
                </a:lnTo>
                <a:lnTo>
                  <a:pt x="5516742" y="145303"/>
                </a:lnTo>
                <a:close/>
                <a:moveTo>
                  <a:pt x="5894301" y="142443"/>
                </a:moveTo>
                <a:lnTo>
                  <a:pt x="5894301" y="240265"/>
                </a:lnTo>
                <a:lnTo>
                  <a:pt x="6129989" y="240265"/>
                </a:lnTo>
                <a:lnTo>
                  <a:pt x="6079075" y="359825"/>
                </a:lnTo>
                <a:lnTo>
                  <a:pt x="5894301" y="359825"/>
                </a:lnTo>
                <a:lnTo>
                  <a:pt x="5894301" y="448494"/>
                </a:lnTo>
                <a:lnTo>
                  <a:pt x="6143146" y="448494"/>
                </a:lnTo>
                <a:lnTo>
                  <a:pt x="6143146" y="142443"/>
                </a:lnTo>
                <a:close/>
                <a:moveTo>
                  <a:pt x="50913" y="24599"/>
                </a:moveTo>
                <a:lnTo>
                  <a:pt x="1001674" y="24599"/>
                </a:lnTo>
                <a:lnTo>
                  <a:pt x="1001674" y="487966"/>
                </a:lnTo>
                <a:lnTo>
                  <a:pt x="811179" y="624688"/>
                </a:lnTo>
                <a:lnTo>
                  <a:pt x="50913" y="624688"/>
                </a:lnTo>
                <a:close/>
                <a:moveTo>
                  <a:pt x="6884733" y="23454"/>
                </a:moveTo>
                <a:cubicBezTo>
                  <a:pt x="6899607" y="23836"/>
                  <a:pt x="6914194" y="27936"/>
                  <a:pt x="6928495" y="35754"/>
                </a:cubicBezTo>
                <a:cubicBezTo>
                  <a:pt x="6942797" y="43572"/>
                  <a:pt x="6954238" y="55299"/>
                  <a:pt x="6962819" y="70935"/>
                </a:cubicBezTo>
                <a:cubicBezTo>
                  <a:pt x="6971400" y="86572"/>
                  <a:pt x="6975691" y="102208"/>
                  <a:pt x="6975691" y="117844"/>
                </a:cubicBezTo>
                <a:cubicBezTo>
                  <a:pt x="6975309" y="134243"/>
                  <a:pt x="6968731" y="153979"/>
                  <a:pt x="6955955" y="177052"/>
                </a:cubicBezTo>
                <a:cubicBezTo>
                  <a:pt x="6943179" y="200125"/>
                  <a:pt x="6919438" y="211662"/>
                  <a:pt x="6884733" y="211662"/>
                </a:cubicBezTo>
                <a:cubicBezTo>
                  <a:pt x="6849265" y="212043"/>
                  <a:pt x="6825143" y="200602"/>
                  <a:pt x="6812368" y="177338"/>
                </a:cubicBezTo>
                <a:cubicBezTo>
                  <a:pt x="6799592" y="154074"/>
                  <a:pt x="6793109" y="134338"/>
                  <a:pt x="6792918" y="118130"/>
                </a:cubicBezTo>
                <a:cubicBezTo>
                  <a:pt x="6792727" y="101922"/>
                  <a:pt x="6797017" y="86190"/>
                  <a:pt x="6805789" y="70935"/>
                </a:cubicBezTo>
                <a:cubicBezTo>
                  <a:pt x="6814561" y="55299"/>
                  <a:pt x="6826002" y="43477"/>
                  <a:pt x="6840113" y="35468"/>
                </a:cubicBezTo>
                <a:cubicBezTo>
                  <a:pt x="6854223" y="27459"/>
                  <a:pt x="6869097" y="23454"/>
                  <a:pt x="6884733" y="23454"/>
                </a:cubicBezTo>
                <a:close/>
                <a:moveTo>
                  <a:pt x="6438528" y="23454"/>
                </a:moveTo>
                <a:lnTo>
                  <a:pt x="6776042" y="23454"/>
                </a:lnTo>
                <a:lnTo>
                  <a:pt x="6776042" y="434764"/>
                </a:lnTo>
                <a:lnTo>
                  <a:pt x="6713115" y="501695"/>
                </a:lnTo>
                <a:lnTo>
                  <a:pt x="6776042" y="562905"/>
                </a:lnTo>
                <a:lnTo>
                  <a:pt x="6776042" y="873533"/>
                </a:lnTo>
                <a:lnTo>
                  <a:pt x="6661631" y="998242"/>
                </a:lnTo>
                <a:lnTo>
                  <a:pt x="6588407" y="998242"/>
                </a:lnTo>
                <a:lnTo>
                  <a:pt x="6588407" y="1033709"/>
                </a:lnTo>
                <a:lnTo>
                  <a:pt x="6438528" y="1103500"/>
                </a:lnTo>
                <a:close/>
                <a:moveTo>
                  <a:pt x="4113484" y="22310"/>
                </a:moveTo>
                <a:lnTo>
                  <a:pt x="5143189" y="22310"/>
                </a:lnTo>
                <a:lnTo>
                  <a:pt x="5075685" y="163037"/>
                </a:lnTo>
                <a:lnTo>
                  <a:pt x="4561405" y="163037"/>
                </a:lnTo>
                <a:lnTo>
                  <a:pt x="4280525" y="1006250"/>
                </a:lnTo>
                <a:lnTo>
                  <a:pt x="4091746" y="1006250"/>
                </a:lnTo>
                <a:lnTo>
                  <a:pt x="4369765" y="163037"/>
                </a:lnTo>
                <a:lnTo>
                  <a:pt x="4113484" y="163037"/>
                </a:lnTo>
                <a:close/>
                <a:moveTo>
                  <a:pt x="5722111" y="20022"/>
                </a:moveTo>
                <a:lnTo>
                  <a:pt x="6314763" y="20022"/>
                </a:lnTo>
                <a:lnTo>
                  <a:pt x="6314763" y="431332"/>
                </a:lnTo>
                <a:lnTo>
                  <a:pt x="6143146" y="566338"/>
                </a:lnTo>
                <a:lnTo>
                  <a:pt x="5894301" y="566338"/>
                </a:lnTo>
                <a:lnTo>
                  <a:pt x="5894301" y="933599"/>
                </a:lnTo>
                <a:lnTo>
                  <a:pt x="6033883" y="933599"/>
                </a:lnTo>
                <a:lnTo>
                  <a:pt x="5978393" y="1058880"/>
                </a:lnTo>
                <a:lnTo>
                  <a:pt x="5722111" y="1058880"/>
                </a:lnTo>
                <a:close/>
                <a:moveTo>
                  <a:pt x="1727616" y="19450"/>
                </a:moveTo>
                <a:lnTo>
                  <a:pt x="2203568" y="19450"/>
                </a:lnTo>
                <a:lnTo>
                  <a:pt x="2203568" y="347239"/>
                </a:lnTo>
                <a:lnTo>
                  <a:pt x="2030234" y="475953"/>
                </a:lnTo>
                <a:lnTo>
                  <a:pt x="1990762" y="476525"/>
                </a:lnTo>
                <a:lnTo>
                  <a:pt x="1990762" y="355820"/>
                </a:lnTo>
                <a:lnTo>
                  <a:pt x="2030234" y="356392"/>
                </a:lnTo>
                <a:lnTo>
                  <a:pt x="2030234" y="142443"/>
                </a:lnTo>
                <a:lnTo>
                  <a:pt x="1963303" y="142443"/>
                </a:lnTo>
                <a:lnTo>
                  <a:pt x="1887220" y="475953"/>
                </a:lnTo>
                <a:lnTo>
                  <a:pt x="1715602" y="476525"/>
                </a:lnTo>
                <a:lnTo>
                  <a:pt x="1791686" y="142443"/>
                </a:lnTo>
                <a:lnTo>
                  <a:pt x="1727616" y="142443"/>
                </a:lnTo>
                <a:close/>
                <a:moveTo>
                  <a:pt x="5280482" y="17734"/>
                </a:moveTo>
                <a:lnTo>
                  <a:pt x="5691220" y="17734"/>
                </a:lnTo>
                <a:lnTo>
                  <a:pt x="5691220" y="412454"/>
                </a:lnTo>
                <a:lnTo>
                  <a:pt x="5604839" y="514280"/>
                </a:lnTo>
                <a:lnTo>
                  <a:pt x="5604839" y="619539"/>
                </a:lnTo>
                <a:lnTo>
                  <a:pt x="5694653" y="619539"/>
                </a:lnTo>
                <a:lnTo>
                  <a:pt x="5647171" y="737383"/>
                </a:lnTo>
                <a:lnTo>
                  <a:pt x="5604839" y="737383"/>
                </a:lnTo>
                <a:lnTo>
                  <a:pt x="5604839" y="950761"/>
                </a:lnTo>
                <a:lnTo>
                  <a:pt x="5701517" y="950761"/>
                </a:lnTo>
                <a:lnTo>
                  <a:pt x="5652892" y="1068605"/>
                </a:lnTo>
                <a:lnTo>
                  <a:pt x="5280482" y="1068605"/>
                </a:lnTo>
                <a:lnTo>
                  <a:pt x="5280482" y="589792"/>
                </a:lnTo>
                <a:lnTo>
                  <a:pt x="5429789" y="589792"/>
                </a:lnTo>
                <a:lnTo>
                  <a:pt x="5429789" y="950761"/>
                </a:lnTo>
                <a:lnTo>
                  <a:pt x="5451527" y="950761"/>
                </a:lnTo>
                <a:lnTo>
                  <a:pt x="5451527" y="531442"/>
                </a:lnTo>
                <a:lnTo>
                  <a:pt x="5280482" y="531442"/>
                </a:lnTo>
                <a:close/>
                <a:moveTo>
                  <a:pt x="7118705" y="12585"/>
                </a:moveTo>
                <a:lnTo>
                  <a:pt x="7285746" y="12585"/>
                </a:lnTo>
                <a:lnTo>
                  <a:pt x="7267440" y="64643"/>
                </a:lnTo>
                <a:lnTo>
                  <a:pt x="7494547" y="64643"/>
                </a:lnTo>
                <a:lnTo>
                  <a:pt x="7447066" y="176766"/>
                </a:lnTo>
                <a:lnTo>
                  <a:pt x="7235405" y="176766"/>
                </a:lnTo>
                <a:lnTo>
                  <a:pt x="7203369" y="271156"/>
                </a:lnTo>
                <a:lnTo>
                  <a:pt x="7479101" y="271156"/>
                </a:lnTo>
                <a:lnTo>
                  <a:pt x="7479101" y="775139"/>
                </a:lnTo>
                <a:lnTo>
                  <a:pt x="7358969" y="892983"/>
                </a:lnTo>
                <a:lnTo>
                  <a:pt x="7243985" y="892983"/>
                </a:lnTo>
                <a:lnTo>
                  <a:pt x="7243985" y="775139"/>
                </a:lnTo>
                <a:lnTo>
                  <a:pt x="7325790" y="775139"/>
                </a:lnTo>
                <a:lnTo>
                  <a:pt x="7325790" y="379275"/>
                </a:lnTo>
                <a:lnTo>
                  <a:pt x="7185635" y="379275"/>
                </a:lnTo>
                <a:lnTo>
                  <a:pt x="7185635" y="451354"/>
                </a:lnTo>
                <a:lnTo>
                  <a:pt x="7317781" y="451354"/>
                </a:lnTo>
                <a:lnTo>
                  <a:pt x="7276021" y="552608"/>
                </a:lnTo>
                <a:lnTo>
                  <a:pt x="7185635" y="552608"/>
                </a:lnTo>
                <a:lnTo>
                  <a:pt x="7185635" y="629836"/>
                </a:lnTo>
                <a:lnTo>
                  <a:pt x="7320069" y="629836"/>
                </a:lnTo>
                <a:lnTo>
                  <a:pt x="7276021" y="730518"/>
                </a:lnTo>
                <a:lnTo>
                  <a:pt x="7185635" y="730518"/>
                </a:lnTo>
                <a:lnTo>
                  <a:pt x="7185635" y="839209"/>
                </a:lnTo>
                <a:lnTo>
                  <a:pt x="7032324" y="902136"/>
                </a:lnTo>
                <a:lnTo>
                  <a:pt x="7032896" y="408450"/>
                </a:lnTo>
                <a:lnTo>
                  <a:pt x="6979695" y="408450"/>
                </a:lnTo>
                <a:lnTo>
                  <a:pt x="7068364" y="176766"/>
                </a:lnTo>
                <a:lnTo>
                  <a:pt x="7002577" y="176766"/>
                </a:lnTo>
                <a:lnTo>
                  <a:pt x="7002577" y="64643"/>
                </a:lnTo>
                <a:lnTo>
                  <a:pt x="7101543" y="64643"/>
                </a:lnTo>
                <a:close/>
                <a:moveTo>
                  <a:pt x="3054790" y="9153"/>
                </a:moveTo>
                <a:lnTo>
                  <a:pt x="3198377" y="9153"/>
                </a:lnTo>
                <a:lnTo>
                  <a:pt x="3198377" y="89813"/>
                </a:lnTo>
                <a:lnTo>
                  <a:pt x="3239565" y="89813"/>
                </a:lnTo>
                <a:lnTo>
                  <a:pt x="3216683" y="18306"/>
                </a:lnTo>
                <a:lnTo>
                  <a:pt x="3353977" y="18306"/>
                </a:lnTo>
                <a:lnTo>
                  <a:pt x="3376859" y="89813"/>
                </a:lnTo>
                <a:lnTo>
                  <a:pt x="3399741" y="89813"/>
                </a:lnTo>
                <a:lnTo>
                  <a:pt x="3341963" y="218526"/>
                </a:lnTo>
                <a:lnTo>
                  <a:pt x="3198377" y="218526"/>
                </a:lnTo>
                <a:lnTo>
                  <a:pt x="3198377" y="575491"/>
                </a:lnTo>
                <a:lnTo>
                  <a:pt x="3252150" y="258570"/>
                </a:lnTo>
                <a:lnTo>
                  <a:pt x="3382008" y="258570"/>
                </a:lnTo>
                <a:lnTo>
                  <a:pt x="3299631" y="692190"/>
                </a:lnTo>
                <a:lnTo>
                  <a:pt x="3198377" y="692190"/>
                </a:lnTo>
                <a:lnTo>
                  <a:pt x="3198377" y="767702"/>
                </a:lnTo>
                <a:lnTo>
                  <a:pt x="3407750" y="767702"/>
                </a:lnTo>
                <a:lnTo>
                  <a:pt x="3349972" y="894127"/>
                </a:lnTo>
                <a:lnTo>
                  <a:pt x="3046781" y="894127"/>
                </a:lnTo>
                <a:lnTo>
                  <a:pt x="3046781" y="218526"/>
                </a:lnTo>
                <a:lnTo>
                  <a:pt x="2994724" y="218526"/>
                </a:lnTo>
                <a:lnTo>
                  <a:pt x="2994724" y="757977"/>
                </a:lnTo>
                <a:lnTo>
                  <a:pt x="3042777" y="757977"/>
                </a:lnTo>
                <a:lnTo>
                  <a:pt x="2979279" y="894127"/>
                </a:lnTo>
                <a:lnTo>
                  <a:pt x="2841413" y="894127"/>
                </a:lnTo>
                <a:lnTo>
                  <a:pt x="2841413" y="89813"/>
                </a:lnTo>
                <a:lnTo>
                  <a:pt x="3054790" y="89813"/>
                </a:lnTo>
                <a:close/>
                <a:moveTo>
                  <a:pt x="2508475" y="4004"/>
                </a:moveTo>
                <a:lnTo>
                  <a:pt x="2672083" y="4004"/>
                </a:lnTo>
                <a:lnTo>
                  <a:pt x="2672083" y="82949"/>
                </a:lnTo>
                <a:lnTo>
                  <a:pt x="2819674" y="82949"/>
                </a:lnTo>
                <a:lnTo>
                  <a:pt x="2771622" y="202509"/>
                </a:lnTo>
                <a:lnTo>
                  <a:pt x="2672083" y="202509"/>
                </a:lnTo>
                <a:lnTo>
                  <a:pt x="2672083" y="356392"/>
                </a:lnTo>
                <a:lnTo>
                  <a:pt x="2829399" y="356392"/>
                </a:lnTo>
                <a:lnTo>
                  <a:pt x="2783063" y="477097"/>
                </a:lnTo>
                <a:lnTo>
                  <a:pt x="2712700" y="477097"/>
                </a:lnTo>
                <a:lnTo>
                  <a:pt x="2712700" y="605238"/>
                </a:lnTo>
                <a:lnTo>
                  <a:pt x="2822535" y="605238"/>
                </a:lnTo>
                <a:lnTo>
                  <a:pt x="2776198" y="724226"/>
                </a:lnTo>
                <a:lnTo>
                  <a:pt x="2712700" y="724226"/>
                </a:lnTo>
                <a:lnTo>
                  <a:pt x="2712700" y="920442"/>
                </a:lnTo>
                <a:lnTo>
                  <a:pt x="2771622" y="947328"/>
                </a:lnTo>
                <a:lnTo>
                  <a:pt x="3402030" y="947328"/>
                </a:lnTo>
                <a:lnTo>
                  <a:pt x="3350544" y="1068605"/>
                </a:lnTo>
                <a:lnTo>
                  <a:pt x="2719564" y="1068605"/>
                </a:lnTo>
                <a:lnTo>
                  <a:pt x="2528497" y="979936"/>
                </a:lnTo>
                <a:lnTo>
                  <a:pt x="2528497" y="1031993"/>
                </a:lnTo>
                <a:lnTo>
                  <a:pt x="2379190" y="1085766"/>
                </a:lnTo>
                <a:lnTo>
                  <a:pt x="2379190" y="556041"/>
                </a:lnTo>
                <a:lnTo>
                  <a:pt x="2528497" y="556041"/>
                </a:lnTo>
                <a:lnTo>
                  <a:pt x="2528497" y="842070"/>
                </a:lnTo>
                <a:lnTo>
                  <a:pt x="2559388" y="856943"/>
                </a:lnTo>
                <a:lnTo>
                  <a:pt x="2559388" y="477097"/>
                </a:lnTo>
                <a:lnTo>
                  <a:pt x="2363172" y="477097"/>
                </a:lnTo>
                <a:lnTo>
                  <a:pt x="2363172" y="356392"/>
                </a:lnTo>
                <a:lnTo>
                  <a:pt x="2508475" y="356392"/>
                </a:lnTo>
                <a:lnTo>
                  <a:pt x="2508475" y="202509"/>
                </a:lnTo>
                <a:lnTo>
                  <a:pt x="2363172" y="202509"/>
                </a:lnTo>
                <a:lnTo>
                  <a:pt x="2363172" y="82949"/>
                </a:lnTo>
                <a:lnTo>
                  <a:pt x="2508475" y="82949"/>
                </a:lnTo>
                <a:close/>
                <a:moveTo>
                  <a:pt x="1346053" y="0"/>
                </a:moveTo>
                <a:lnTo>
                  <a:pt x="1527395" y="0"/>
                </a:lnTo>
                <a:lnTo>
                  <a:pt x="1527395" y="78944"/>
                </a:lnTo>
                <a:lnTo>
                  <a:pt x="1691576" y="78944"/>
                </a:lnTo>
                <a:lnTo>
                  <a:pt x="1637230" y="198504"/>
                </a:lnTo>
                <a:lnTo>
                  <a:pt x="1527395" y="198504"/>
                </a:lnTo>
                <a:lnTo>
                  <a:pt x="1527395" y="352388"/>
                </a:lnTo>
                <a:lnTo>
                  <a:pt x="1701873" y="352388"/>
                </a:lnTo>
                <a:lnTo>
                  <a:pt x="1650388" y="473092"/>
                </a:lnTo>
                <a:lnTo>
                  <a:pt x="1572016" y="473092"/>
                </a:lnTo>
                <a:lnTo>
                  <a:pt x="1572016" y="601233"/>
                </a:lnTo>
                <a:lnTo>
                  <a:pt x="1694436" y="601233"/>
                </a:lnTo>
                <a:lnTo>
                  <a:pt x="1642951" y="719649"/>
                </a:lnTo>
                <a:lnTo>
                  <a:pt x="1572016" y="719649"/>
                </a:lnTo>
                <a:lnTo>
                  <a:pt x="1572588" y="915865"/>
                </a:lnTo>
                <a:lnTo>
                  <a:pt x="1637803" y="943324"/>
                </a:lnTo>
                <a:lnTo>
                  <a:pt x="2244756" y="942752"/>
                </a:lnTo>
                <a:lnTo>
                  <a:pt x="2189838" y="1064028"/>
                </a:lnTo>
                <a:lnTo>
                  <a:pt x="1580025" y="1064028"/>
                </a:lnTo>
                <a:lnTo>
                  <a:pt x="1368363" y="975931"/>
                </a:lnTo>
                <a:lnTo>
                  <a:pt x="1368363" y="1027989"/>
                </a:lnTo>
                <a:lnTo>
                  <a:pt x="1202466" y="1081762"/>
                </a:lnTo>
                <a:lnTo>
                  <a:pt x="1202466" y="552036"/>
                </a:lnTo>
                <a:lnTo>
                  <a:pt x="1368363" y="552036"/>
                </a:lnTo>
                <a:lnTo>
                  <a:pt x="1367791" y="837493"/>
                </a:lnTo>
                <a:lnTo>
                  <a:pt x="1402114" y="852939"/>
                </a:lnTo>
                <a:lnTo>
                  <a:pt x="1402687" y="473092"/>
                </a:lnTo>
                <a:lnTo>
                  <a:pt x="1184732" y="473092"/>
                </a:lnTo>
                <a:lnTo>
                  <a:pt x="1184732" y="352388"/>
                </a:lnTo>
                <a:lnTo>
                  <a:pt x="1346053" y="352388"/>
                </a:lnTo>
                <a:lnTo>
                  <a:pt x="1346053" y="198504"/>
                </a:lnTo>
                <a:lnTo>
                  <a:pt x="1184732" y="198504"/>
                </a:lnTo>
                <a:lnTo>
                  <a:pt x="1184732" y="78944"/>
                </a:lnTo>
                <a:lnTo>
                  <a:pt x="1346053" y="78944"/>
                </a:lnTo>
                <a:close/>
              </a:path>
            </a:pathLst>
          </a:cu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79" name="任意多边形 1178"/>
          <p:cNvSpPr/>
          <p:nvPr/>
        </p:nvSpPr>
        <p:spPr>
          <a:xfrm>
            <a:off x="5436685" y="1757364"/>
            <a:ext cx="2223018" cy="1085766"/>
          </a:xfrm>
          <a:custGeom>
            <a:avLst/>
            <a:gdLst/>
            <a:ahLst/>
            <a:cxnLst/>
            <a:rect l="l" t="t" r="r" b="b"/>
            <a:pathLst>
              <a:path w="2223018" h="1085766">
                <a:moveTo>
                  <a:pt x="717361" y="632124"/>
                </a:moveTo>
                <a:lnTo>
                  <a:pt x="717361" y="765986"/>
                </a:lnTo>
                <a:lnTo>
                  <a:pt x="855227" y="765986"/>
                </a:lnTo>
                <a:lnTo>
                  <a:pt x="854083" y="632124"/>
                </a:lnTo>
                <a:close/>
                <a:moveTo>
                  <a:pt x="545172" y="510276"/>
                </a:moveTo>
                <a:lnTo>
                  <a:pt x="1029133" y="510276"/>
                </a:lnTo>
                <a:lnTo>
                  <a:pt x="1029133" y="751112"/>
                </a:lnTo>
                <a:lnTo>
                  <a:pt x="855227" y="887262"/>
                </a:lnTo>
                <a:lnTo>
                  <a:pt x="545172" y="887834"/>
                </a:lnTo>
                <a:close/>
                <a:moveTo>
                  <a:pt x="542884" y="19450"/>
                </a:moveTo>
                <a:lnTo>
                  <a:pt x="1018836" y="19450"/>
                </a:lnTo>
                <a:lnTo>
                  <a:pt x="1018836" y="347239"/>
                </a:lnTo>
                <a:lnTo>
                  <a:pt x="845502" y="475952"/>
                </a:lnTo>
                <a:lnTo>
                  <a:pt x="806030" y="476525"/>
                </a:lnTo>
                <a:lnTo>
                  <a:pt x="806030" y="355820"/>
                </a:lnTo>
                <a:lnTo>
                  <a:pt x="845502" y="356392"/>
                </a:lnTo>
                <a:lnTo>
                  <a:pt x="845502" y="142443"/>
                </a:lnTo>
                <a:lnTo>
                  <a:pt x="778572" y="142443"/>
                </a:lnTo>
                <a:lnTo>
                  <a:pt x="702488" y="475952"/>
                </a:lnTo>
                <a:lnTo>
                  <a:pt x="530870" y="476525"/>
                </a:lnTo>
                <a:lnTo>
                  <a:pt x="606954" y="142443"/>
                </a:lnTo>
                <a:lnTo>
                  <a:pt x="542884" y="142443"/>
                </a:lnTo>
                <a:close/>
                <a:moveTo>
                  <a:pt x="1870058" y="9153"/>
                </a:moveTo>
                <a:lnTo>
                  <a:pt x="2013645" y="9153"/>
                </a:lnTo>
                <a:lnTo>
                  <a:pt x="2013645" y="89813"/>
                </a:lnTo>
                <a:lnTo>
                  <a:pt x="2054833" y="89813"/>
                </a:lnTo>
                <a:lnTo>
                  <a:pt x="2031951" y="18306"/>
                </a:lnTo>
                <a:lnTo>
                  <a:pt x="2169245" y="18306"/>
                </a:lnTo>
                <a:lnTo>
                  <a:pt x="2192127" y="89813"/>
                </a:lnTo>
                <a:lnTo>
                  <a:pt x="2215009" y="89813"/>
                </a:lnTo>
                <a:lnTo>
                  <a:pt x="2157231" y="218526"/>
                </a:lnTo>
                <a:lnTo>
                  <a:pt x="2013645" y="218526"/>
                </a:lnTo>
                <a:lnTo>
                  <a:pt x="2013645" y="575490"/>
                </a:lnTo>
                <a:lnTo>
                  <a:pt x="2067418" y="258570"/>
                </a:lnTo>
                <a:lnTo>
                  <a:pt x="2197276" y="258570"/>
                </a:lnTo>
                <a:lnTo>
                  <a:pt x="2114899" y="692190"/>
                </a:lnTo>
                <a:lnTo>
                  <a:pt x="2013645" y="692190"/>
                </a:lnTo>
                <a:lnTo>
                  <a:pt x="2013645" y="767702"/>
                </a:lnTo>
                <a:lnTo>
                  <a:pt x="2223018" y="767702"/>
                </a:lnTo>
                <a:lnTo>
                  <a:pt x="2165240" y="894127"/>
                </a:lnTo>
                <a:lnTo>
                  <a:pt x="1862050" y="894127"/>
                </a:lnTo>
                <a:lnTo>
                  <a:pt x="1862050" y="218526"/>
                </a:lnTo>
                <a:lnTo>
                  <a:pt x="1809992" y="218526"/>
                </a:lnTo>
                <a:lnTo>
                  <a:pt x="1809992" y="757977"/>
                </a:lnTo>
                <a:lnTo>
                  <a:pt x="1858045" y="757977"/>
                </a:lnTo>
                <a:lnTo>
                  <a:pt x="1794547" y="894127"/>
                </a:lnTo>
                <a:lnTo>
                  <a:pt x="1656681" y="894127"/>
                </a:lnTo>
                <a:lnTo>
                  <a:pt x="1656681" y="89813"/>
                </a:lnTo>
                <a:lnTo>
                  <a:pt x="1870058" y="89813"/>
                </a:lnTo>
                <a:close/>
                <a:moveTo>
                  <a:pt x="1323743" y="4004"/>
                </a:moveTo>
                <a:lnTo>
                  <a:pt x="1487351" y="4004"/>
                </a:lnTo>
                <a:lnTo>
                  <a:pt x="1487351" y="82948"/>
                </a:lnTo>
                <a:lnTo>
                  <a:pt x="1634942" y="82948"/>
                </a:lnTo>
                <a:lnTo>
                  <a:pt x="1586890" y="202509"/>
                </a:lnTo>
                <a:lnTo>
                  <a:pt x="1487351" y="202509"/>
                </a:lnTo>
                <a:lnTo>
                  <a:pt x="1487351" y="356392"/>
                </a:lnTo>
                <a:lnTo>
                  <a:pt x="1644667" y="356392"/>
                </a:lnTo>
                <a:lnTo>
                  <a:pt x="1598331" y="477097"/>
                </a:lnTo>
                <a:lnTo>
                  <a:pt x="1527968" y="477097"/>
                </a:lnTo>
                <a:lnTo>
                  <a:pt x="1527968" y="605238"/>
                </a:lnTo>
                <a:lnTo>
                  <a:pt x="1637803" y="605238"/>
                </a:lnTo>
                <a:lnTo>
                  <a:pt x="1591466" y="724226"/>
                </a:lnTo>
                <a:lnTo>
                  <a:pt x="1527968" y="724226"/>
                </a:lnTo>
                <a:lnTo>
                  <a:pt x="1527968" y="920442"/>
                </a:lnTo>
                <a:lnTo>
                  <a:pt x="1586890" y="947328"/>
                </a:lnTo>
                <a:lnTo>
                  <a:pt x="2217298" y="947328"/>
                </a:lnTo>
                <a:lnTo>
                  <a:pt x="2165812" y="1068605"/>
                </a:lnTo>
                <a:lnTo>
                  <a:pt x="1534832" y="1068605"/>
                </a:lnTo>
                <a:lnTo>
                  <a:pt x="1343765" y="979936"/>
                </a:lnTo>
                <a:lnTo>
                  <a:pt x="1343765" y="1031993"/>
                </a:lnTo>
                <a:lnTo>
                  <a:pt x="1194458" y="1085766"/>
                </a:lnTo>
                <a:lnTo>
                  <a:pt x="1194458" y="556041"/>
                </a:lnTo>
                <a:lnTo>
                  <a:pt x="1343765" y="556041"/>
                </a:lnTo>
                <a:lnTo>
                  <a:pt x="1343765" y="842070"/>
                </a:lnTo>
                <a:lnTo>
                  <a:pt x="1374656" y="856943"/>
                </a:lnTo>
                <a:lnTo>
                  <a:pt x="1374656" y="477097"/>
                </a:lnTo>
                <a:lnTo>
                  <a:pt x="1178440" y="477097"/>
                </a:lnTo>
                <a:lnTo>
                  <a:pt x="1178440" y="356392"/>
                </a:lnTo>
                <a:lnTo>
                  <a:pt x="1323743" y="356392"/>
                </a:lnTo>
                <a:lnTo>
                  <a:pt x="1323743" y="202509"/>
                </a:lnTo>
                <a:lnTo>
                  <a:pt x="1178440" y="202509"/>
                </a:lnTo>
                <a:lnTo>
                  <a:pt x="1178440" y="82948"/>
                </a:lnTo>
                <a:lnTo>
                  <a:pt x="1323743" y="82948"/>
                </a:lnTo>
                <a:close/>
                <a:moveTo>
                  <a:pt x="161321" y="0"/>
                </a:moveTo>
                <a:lnTo>
                  <a:pt x="342663" y="0"/>
                </a:lnTo>
                <a:lnTo>
                  <a:pt x="342663" y="78944"/>
                </a:lnTo>
                <a:lnTo>
                  <a:pt x="506844" y="78944"/>
                </a:lnTo>
                <a:lnTo>
                  <a:pt x="452498" y="198504"/>
                </a:lnTo>
                <a:lnTo>
                  <a:pt x="342663" y="198504"/>
                </a:lnTo>
                <a:lnTo>
                  <a:pt x="342663" y="352388"/>
                </a:lnTo>
                <a:lnTo>
                  <a:pt x="517141" y="352388"/>
                </a:lnTo>
                <a:lnTo>
                  <a:pt x="465656" y="473092"/>
                </a:lnTo>
                <a:lnTo>
                  <a:pt x="387284" y="473092"/>
                </a:lnTo>
                <a:lnTo>
                  <a:pt x="387284" y="601233"/>
                </a:lnTo>
                <a:lnTo>
                  <a:pt x="509704" y="601233"/>
                </a:lnTo>
                <a:lnTo>
                  <a:pt x="458219" y="719649"/>
                </a:lnTo>
                <a:lnTo>
                  <a:pt x="387284" y="719649"/>
                </a:lnTo>
                <a:lnTo>
                  <a:pt x="387856" y="915865"/>
                </a:lnTo>
                <a:lnTo>
                  <a:pt x="453070" y="943324"/>
                </a:lnTo>
                <a:lnTo>
                  <a:pt x="1060024" y="942752"/>
                </a:lnTo>
                <a:lnTo>
                  <a:pt x="1005107" y="1064028"/>
                </a:lnTo>
                <a:lnTo>
                  <a:pt x="395293" y="1064028"/>
                </a:lnTo>
                <a:lnTo>
                  <a:pt x="183631" y="975931"/>
                </a:lnTo>
                <a:lnTo>
                  <a:pt x="183631" y="1027988"/>
                </a:lnTo>
                <a:lnTo>
                  <a:pt x="17734" y="1081762"/>
                </a:lnTo>
                <a:lnTo>
                  <a:pt x="17734" y="552036"/>
                </a:lnTo>
                <a:lnTo>
                  <a:pt x="183631" y="552036"/>
                </a:lnTo>
                <a:lnTo>
                  <a:pt x="183059" y="837493"/>
                </a:lnTo>
                <a:lnTo>
                  <a:pt x="217383" y="852939"/>
                </a:lnTo>
                <a:lnTo>
                  <a:pt x="217955" y="473092"/>
                </a:lnTo>
                <a:lnTo>
                  <a:pt x="0" y="473092"/>
                </a:lnTo>
                <a:lnTo>
                  <a:pt x="0" y="352388"/>
                </a:lnTo>
                <a:lnTo>
                  <a:pt x="161321" y="352388"/>
                </a:lnTo>
                <a:lnTo>
                  <a:pt x="161321" y="198504"/>
                </a:lnTo>
                <a:lnTo>
                  <a:pt x="0" y="198504"/>
                </a:lnTo>
                <a:lnTo>
                  <a:pt x="0" y="78944"/>
                </a:lnTo>
                <a:lnTo>
                  <a:pt x="161321" y="78944"/>
                </a:lnTo>
                <a:close/>
              </a:path>
            </a:pathLst>
          </a:custGeom>
          <a:solidFill>
            <a:srgbClr val="CC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82" name="任意多边形 1181"/>
          <p:cNvSpPr/>
          <p:nvPr/>
        </p:nvSpPr>
        <p:spPr>
          <a:xfrm>
            <a:off x="4250366" y="1781964"/>
            <a:ext cx="1046294" cy="1040573"/>
          </a:xfrm>
          <a:custGeom>
            <a:avLst/>
            <a:gdLst/>
            <a:ahLst/>
            <a:cxnLst/>
            <a:rect l="l" t="t" r="r" b="b"/>
            <a:pathLst>
              <a:path w="1046294" h="1040573">
                <a:moveTo>
                  <a:pt x="695051" y="648713"/>
                </a:moveTo>
                <a:lnTo>
                  <a:pt x="897559" y="648713"/>
                </a:lnTo>
                <a:lnTo>
                  <a:pt x="1046294" y="1040573"/>
                </a:lnTo>
                <a:lnTo>
                  <a:pt x="843786" y="1040573"/>
                </a:lnTo>
                <a:close/>
                <a:moveTo>
                  <a:pt x="148735" y="648713"/>
                </a:moveTo>
                <a:lnTo>
                  <a:pt x="351244" y="648713"/>
                </a:lnTo>
                <a:lnTo>
                  <a:pt x="202509" y="1040573"/>
                </a:lnTo>
                <a:lnTo>
                  <a:pt x="0" y="1040573"/>
                </a:lnTo>
                <a:close/>
                <a:moveTo>
                  <a:pt x="240837" y="133861"/>
                </a:moveTo>
                <a:lnTo>
                  <a:pt x="240837" y="463367"/>
                </a:lnTo>
                <a:lnTo>
                  <a:pt x="811178" y="463367"/>
                </a:lnTo>
                <a:lnTo>
                  <a:pt x="811178" y="133861"/>
                </a:lnTo>
                <a:close/>
                <a:moveTo>
                  <a:pt x="50913" y="0"/>
                </a:moveTo>
                <a:lnTo>
                  <a:pt x="1001674" y="0"/>
                </a:lnTo>
                <a:lnTo>
                  <a:pt x="1001674" y="463367"/>
                </a:lnTo>
                <a:lnTo>
                  <a:pt x="811178" y="600088"/>
                </a:lnTo>
                <a:lnTo>
                  <a:pt x="50913" y="6000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84" name="任意多边形 1183"/>
          <p:cNvSpPr/>
          <p:nvPr/>
        </p:nvSpPr>
        <p:spPr>
          <a:xfrm>
            <a:off x="8343699" y="1769949"/>
            <a:ext cx="3415759" cy="1090915"/>
          </a:xfrm>
          <a:custGeom>
            <a:avLst/>
            <a:gdLst/>
            <a:ahLst/>
            <a:cxnLst/>
            <a:rect l="l" t="t" r="r" b="b"/>
            <a:pathLst>
              <a:path w="3415759" h="1090915">
                <a:moveTo>
                  <a:pt x="1823149" y="590936"/>
                </a:moveTo>
                <a:lnTo>
                  <a:pt x="1999343" y="590936"/>
                </a:lnTo>
                <a:lnTo>
                  <a:pt x="2042247" y="673313"/>
                </a:lnTo>
                <a:lnTo>
                  <a:pt x="2224733" y="593225"/>
                </a:lnTo>
                <a:lnTo>
                  <a:pt x="2204139" y="739671"/>
                </a:lnTo>
                <a:lnTo>
                  <a:pt x="2101741" y="788868"/>
                </a:lnTo>
                <a:lnTo>
                  <a:pt x="2235603" y="1049155"/>
                </a:lnTo>
                <a:lnTo>
                  <a:pt x="2055404" y="1049155"/>
                </a:lnTo>
                <a:close/>
                <a:moveTo>
                  <a:pt x="2506186" y="552036"/>
                </a:moveTo>
                <a:lnTo>
                  <a:pt x="2506186" y="860948"/>
                </a:lnTo>
                <a:lnTo>
                  <a:pt x="2549091" y="860948"/>
                </a:lnTo>
                <a:lnTo>
                  <a:pt x="2549091" y="552036"/>
                </a:lnTo>
                <a:close/>
                <a:moveTo>
                  <a:pt x="2703546" y="339803"/>
                </a:moveTo>
                <a:lnTo>
                  <a:pt x="2891753" y="339803"/>
                </a:lnTo>
                <a:lnTo>
                  <a:pt x="2891753" y="885546"/>
                </a:lnTo>
                <a:lnTo>
                  <a:pt x="2991863" y="945612"/>
                </a:lnTo>
                <a:lnTo>
                  <a:pt x="3415759" y="945612"/>
                </a:lnTo>
                <a:lnTo>
                  <a:pt x="3360269" y="1057736"/>
                </a:lnTo>
                <a:lnTo>
                  <a:pt x="2944955" y="1057736"/>
                </a:lnTo>
                <a:lnTo>
                  <a:pt x="2870587" y="1015403"/>
                </a:lnTo>
                <a:lnTo>
                  <a:pt x="2741874" y="1078902"/>
                </a:lnTo>
                <a:lnTo>
                  <a:pt x="2741874" y="463367"/>
                </a:lnTo>
                <a:lnTo>
                  <a:pt x="2703546" y="463367"/>
                </a:lnTo>
                <a:close/>
                <a:moveTo>
                  <a:pt x="438196" y="263147"/>
                </a:moveTo>
                <a:lnTo>
                  <a:pt x="624687" y="263147"/>
                </a:lnTo>
                <a:lnTo>
                  <a:pt x="623543" y="1005678"/>
                </a:lnTo>
                <a:lnTo>
                  <a:pt x="439340" y="1089771"/>
                </a:lnTo>
                <a:close/>
                <a:moveTo>
                  <a:pt x="884401" y="243125"/>
                </a:moveTo>
                <a:lnTo>
                  <a:pt x="1050298" y="993665"/>
                </a:lnTo>
                <a:lnTo>
                  <a:pt x="868956" y="993665"/>
                </a:lnTo>
                <a:lnTo>
                  <a:pt x="705919" y="243697"/>
                </a:lnTo>
                <a:close/>
                <a:moveTo>
                  <a:pt x="2506186" y="142443"/>
                </a:moveTo>
                <a:lnTo>
                  <a:pt x="2506186" y="422179"/>
                </a:lnTo>
                <a:lnTo>
                  <a:pt x="2549091" y="422179"/>
                </a:lnTo>
                <a:lnTo>
                  <a:pt x="2549091" y="142443"/>
                </a:lnTo>
                <a:close/>
                <a:moveTo>
                  <a:pt x="1362642" y="132718"/>
                </a:moveTo>
                <a:lnTo>
                  <a:pt x="1362642" y="399869"/>
                </a:lnTo>
                <a:lnTo>
                  <a:pt x="1424996" y="399869"/>
                </a:lnTo>
                <a:lnTo>
                  <a:pt x="1424996" y="132718"/>
                </a:lnTo>
                <a:close/>
                <a:moveTo>
                  <a:pt x="1802555" y="129858"/>
                </a:moveTo>
                <a:lnTo>
                  <a:pt x="1802555" y="227679"/>
                </a:lnTo>
                <a:lnTo>
                  <a:pt x="2038243" y="227679"/>
                </a:lnTo>
                <a:lnTo>
                  <a:pt x="1987329" y="347240"/>
                </a:lnTo>
                <a:lnTo>
                  <a:pt x="1802555" y="347240"/>
                </a:lnTo>
                <a:lnTo>
                  <a:pt x="1802555" y="435909"/>
                </a:lnTo>
                <a:lnTo>
                  <a:pt x="2051400" y="435909"/>
                </a:lnTo>
                <a:lnTo>
                  <a:pt x="2051400" y="129858"/>
                </a:lnTo>
                <a:close/>
                <a:moveTo>
                  <a:pt x="2802512" y="10869"/>
                </a:moveTo>
                <a:cubicBezTo>
                  <a:pt x="2817386" y="11251"/>
                  <a:pt x="2831973" y="15351"/>
                  <a:pt x="2846275" y="23169"/>
                </a:cubicBezTo>
                <a:cubicBezTo>
                  <a:pt x="2860576" y="30987"/>
                  <a:pt x="2872017" y="42714"/>
                  <a:pt x="2880598" y="58350"/>
                </a:cubicBezTo>
                <a:cubicBezTo>
                  <a:pt x="2889179" y="73986"/>
                  <a:pt x="2893469" y="89623"/>
                  <a:pt x="2893469" y="105259"/>
                </a:cubicBezTo>
                <a:cubicBezTo>
                  <a:pt x="2893088" y="121658"/>
                  <a:pt x="2886509" y="141394"/>
                  <a:pt x="2873733" y="164467"/>
                </a:cubicBezTo>
                <a:cubicBezTo>
                  <a:pt x="2860957" y="187540"/>
                  <a:pt x="2837217" y="199077"/>
                  <a:pt x="2802512" y="199077"/>
                </a:cubicBezTo>
                <a:cubicBezTo>
                  <a:pt x="2767045" y="199458"/>
                  <a:pt x="2742923" y="188017"/>
                  <a:pt x="2730147" y="164753"/>
                </a:cubicBezTo>
                <a:cubicBezTo>
                  <a:pt x="2717371" y="141489"/>
                  <a:pt x="2710887" y="121753"/>
                  <a:pt x="2710697" y="105545"/>
                </a:cubicBezTo>
                <a:cubicBezTo>
                  <a:pt x="2710506" y="89337"/>
                  <a:pt x="2714797" y="73605"/>
                  <a:pt x="2723568" y="58350"/>
                </a:cubicBezTo>
                <a:cubicBezTo>
                  <a:pt x="2732340" y="42714"/>
                  <a:pt x="2743781" y="30891"/>
                  <a:pt x="2757891" y="22883"/>
                </a:cubicBezTo>
                <a:cubicBezTo>
                  <a:pt x="2772002" y="14874"/>
                  <a:pt x="2786876" y="10869"/>
                  <a:pt x="2802512" y="10869"/>
                </a:cubicBezTo>
                <a:close/>
                <a:moveTo>
                  <a:pt x="2356307" y="10869"/>
                </a:moveTo>
                <a:lnTo>
                  <a:pt x="2693821" y="10869"/>
                </a:lnTo>
                <a:lnTo>
                  <a:pt x="2693821" y="422179"/>
                </a:lnTo>
                <a:lnTo>
                  <a:pt x="2630895" y="489110"/>
                </a:lnTo>
                <a:lnTo>
                  <a:pt x="2693821" y="550320"/>
                </a:lnTo>
                <a:lnTo>
                  <a:pt x="2693821" y="860948"/>
                </a:lnTo>
                <a:lnTo>
                  <a:pt x="2579409" y="985656"/>
                </a:lnTo>
                <a:lnTo>
                  <a:pt x="2506186" y="985656"/>
                </a:lnTo>
                <a:lnTo>
                  <a:pt x="2506186" y="1021124"/>
                </a:lnTo>
                <a:lnTo>
                  <a:pt x="2356307" y="1090915"/>
                </a:lnTo>
                <a:close/>
                <a:moveTo>
                  <a:pt x="21738" y="9725"/>
                </a:moveTo>
                <a:lnTo>
                  <a:pt x="1051442" y="9725"/>
                </a:lnTo>
                <a:lnTo>
                  <a:pt x="983939" y="150452"/>
                </a:lnTo>
                <a:lnTo>
                  <a:pt x="469659" y="150452"/>
                </a:lnTo>
                <a:lnTo>
                  <a:pt x="188779" y="993665"/>
                </a:lnTo>
                <a:lnTo>
                  <a:pt x="0" y="993665"/>
                </a:lnTo>
                <a:lnTo>
                  <a:pt x="278020" y="150452"/>
                </a:lnTo>
                <a:lnTo>
                  <a:pt x="21738" y="150452"/>
                </a:lnTo>
                <a:close/>
                <a:moveTo>
                  <a:pt x="1630365" y="7437"/>
                </a:moveTo>
                <a:lnTo>
                  <a:pt x="2223017" y="7437"/>
                </a:lnTo>
                <a:lnTo>
                  <a:pt x="2223017" y="418747"/>
                </a:lnTo>
                <a:lnTo>
                  <a:pt x="2051400" y="553753"/>
                </a:lnTo>
                <a:lnTo>
                  <a:pt x="1802555" y="553753"/>
                </a:lnTo>
                <a:lnTo>
                  <a:pt x="1802555" y="921014"/>
                </a:lnTo>
                <a:lnTo>
                  <a:pt x="1942137" y="921014"/>
                </a:lnTo>
                <a:lnTo>
                  <a:pt x="1886647" y="1046295"/>
                </a:lnTo>
                <a:lnTo>
                  <a:pt x="1630365" y="1046295"/>
                </a:lnTo>
                <a:close/>
                <a:moveTo>
                  <a:pt x="1188736" y="5149"/>
                </a:moveTo>
                <a:lnTo>
                  <a:pt x="1599474" y="5149"/>
                </a:lnTo>
                <a:lnTo>
                  <a:pt x="1599474" y="399869"/>
                </a:lnTo>
                <a:lnTo>
                  <a:pt x="1513093" y="501695"/>
                </a:lnTo>
                <a:lnTo>
                  <a:pt x="1513093" y="606954"/>
                </a:lnTo>
                <a:lnTo>
                  <a:pt x="1602906" y="606954"/>
                </a:lnTo>
                <a:lnTo>
                  <a:pt x="1555425" y="724798"/>
                </a:lnTo>
                <a:lnTo>
                  <a:pt x="1513093" y="724798"/>
                </a:lnTo>
                <a:lnTo>
                  <a:pt x="1513093" y="938176"/>
                </a:lnTo>
                <a:lnTo>
                  <a:pt x="1609771" y="938176"/>
                </a:lnTo>
                <a:lnTo>
                  <a:pt x="1561146" y="1056020"/>
                </a:lnTo>
                <a:lnTo>
                  <a:pt x="1188736" y="1056020"/>
                </a:lnTo>
                <a:lnTo>
                  <a:pt x="1188736" y="577207"/>
                </a:lnTo>
                <a:lnTo>
                  <a:pt x="1338043" y="577207"/>
                </a:lnTo>
                <a:lnTo>
                  <a:pt x="1338043" y="938176"/>
                </a:lnTo>
                <a:lnTo>
                  <a:pt x="1359782" y="938176"/>
                </a:lnTo>
                <a:lnTo>
                  <a:pt x="1359782" y="518857"/>
                </a:lnTo>
                <a:lnTo>
                  <a:pt x="1188736" y="518857"/>
                </a:lnTo>
                <a:close/>
                <a:moveTo>
                  <a:pt x="3036484" y="0"/>
                </a:moveTo>
                <a:lnTo>
                  <a:pt x="3203525" y="0"/>
                </a:lnTo>
                <a:lnTo>
                  <a:pt x="3185219" y="52058"/>
                </a:lnTo>
                <a:lnTo>
                  <a:pt x="3412326" y="52058"/>
                </a:lnTo>
                <a:lnTo>
                  <a:pt x="3364845" y="164181"/>
                </a:lnTo>
                <a:lnTo>
                  <a:pt x="3153184" y="164181"/>
                </a:lnTo>
                <a:lnTo>
                  <a:pt x="3121149" y="258571"/>
                </a:lnTo>
                <a:lnTo>
                  <a:pt x="3396881" y="258571"/>
                </a:lnTo>
                <a:lnTo>
                  <a:pt x="3396881" y="762554"/>
                </a:lnTo>
                <a:lnTo>
                  <a:pt x="3276748" y="880398"/>
                </a:lnTo>
                <a:lnTo>
                  <a:pt x="3161765" y="880398"/>
                </a:lnTo>
                <a:lnTo>
                  <a:pt x="3161765" y="762554"/>
                </a:lnTo>
                <a:lnTo>
                  <a:pt x="3243569" y="762554"/>
                </a:lnTo>
                <a:lnTo>
                  <a:pt x="3243569" y="366690"/>
                </a:lnTo>
                <a:lnTo>
                  <a:pt x="3103415" y="366690"/>
                </a:lnTo>
                <a:lnTo>
                  <a:pt x="3103415" y="438769"/>
                </a:lnTo>
                <a:lnTo>
                  <a:pt x="3235560" y="438769"/>
                </a:lnTo>
                <a:lnTo>
                  <a:pt x="3193800" y="540023"/>
                </a:lnTo>
                <a:lnTo>
                  <a:pt x="3103415" y="540023"/>
                </a:lnTo>
                <a:lnTo>
                  <a:pt x="3103415" y="617251"/>
                </a:lnTo>
                <a:lnTo>
                  <a:pt x="3237848" y="617251"/>
                </a:lnTo>
                <a:lnTo>
                  <a:pt x="3193800" y="717933"/>
                </a:lnTo>
                <a:lnTo>
                  <a:pt x="3103415" y="717933"/>
                </a:lnTo>
                <a:lnTo>
                  <a:pt x="3103415" y="826624"/>
                </a:lnTo>
                <a:lnTo>
                  <a:pt x="2950103" y="889551"/>
                </a:lnTo>
                <a:lnTo>
                  <a:pt x="2950675" y="395865"/>
                </a:lnTo>
                <a:lnTo>
                  <a:pt x="2897474" y="395865"/>
                </a:lnTo>
                <a:lnTo>
                  <a:pt x="2986143" y="164181"/>
                </a:lnTo>
                <a:lnTo>
                  <a:pt x="2920356" y="164181"/>
                </a:lnTo>
                <a:lnTo>
                  <a:pt x="2920356" y="52058"/>
                </a:lnTo>
                <a:lnTo>
                  <a:pt x="3019322" y="520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558" name="直接连接符 2557"/>
          <p:cNvCxnSpPr/>
          <p:nvPr/>
        </p:nvCxnSpPr>
        <p:spPr>
          <a:xfrm flipV="1">
            <a:off x="11502189" y="4005263"/>
            <a:ext cx="0" cy="2863850"/>
          </a:xfrm>
          <a:prstGeom prst="line">
            <a:avLst/>
          </a:prstGeom>
          <a:ln w="12700"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0" name="直接连接符 1189"/>
          <p:cNvCxnSpPr/>
          <p:nvPr/>
        </p:nvCxnSpPr>
        <p:spPr>
          <a:xfrm flipV="1">
            <a:off x="9597967" y="5312331"/>
            <a:ext cx="0" cy="1543134"/>
          </a:xfrm>
          <a:prstGeom prst="line">
            <a:avLst/>
          </a:prstGeom>
          <a:ln w="12700"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1" name="直接连接符 1190"/>
          <p:cNvCxnSpPr/>
          <p:nvPr/>
        </p:nvCxnSpPr>
        <p:spPr>
          <a:xfrm flipV="1">
            <a:off x="5196916" y="5012268"/>
            <a:ext cx="0" cy="1880018"/>
          </a:xfrm>
          <a:prstGeom prst="line">
            <a:avLst/>
          </a:prstGeom>
          <a:ln w="12700"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2" name="直接连接符 1191"/>
          <p:cNvCxnSpPr/>
          <p:nvPr/>
        </p:nvCxnSpPr>
        <p:spPr>
          <a:xfrm flipV="1">
            <a:off x="1615239" y="5773738"/>
            <a:ext cx="0" cy="1084262"/>
          </a:xfrm>
          <a:prstGeom prst="line">
            <a:avLst/>
          </a:prstGeom>
          <a:ln w="12700"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9" name="直接连接符 1158"/>
          <p:cNvCxnSpPr/>
          <p:nvPr/>
        </p:nvCxnSpPr>
        <p:spPr>
          <a:xfrm>
            <a:off x="4235450" y="1516857"/>
            <a:ext cx="7524000" cy="0"/>
          </a:xfrm>
          <a:prstGeom prst="line">
            <a:avLst/>
          </a:prstGeom>
          <a:ln w="25400">
            <a:solidFill>
              <a:schemeClr val="bg1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4" name="直接连接符 1213"/>
          <p:cNvCxnSpPr/>
          <p:nvPr/>
        </p:nvCxnSpPr>
        <p:spPr>
          <a:xfrm>
            <a:off x="4235450" y="2983707"/>
            <a:ext cx="7524000" cy="0"/>
          </a:xfrm>
          <a:prstGeom prst="line">
            <a:avLst/>
          </a:prstGeom>
          <a:ln w="25400">
            <a:solidFill>
              <a:schemeClr val="bg1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1" name="Freeform 592"/>
          <p:cNvSpPr>
            <a:spLocks/>
          </p:cNvSpPr>
          <p:nvPr/>
        </p:nvSpPr>
        <p:spPr bwMode="auto">
          <a:xfrm>
            <a:off x="11006300" y="3485355"/>
            <a:ext cx="1120775" cy="458788"/>
          </a:xfrm>
          <a:custGeom>
            <a:avLst/>
            <a:gdLst>
              <a:gd name="T0" fmla="*/ 208 w 352"/>
              <a:gd name="T1" fmla="*/ 0 h 144"/>
              <a:gd name="T2" fmla="*/ 115 w 352"/>
              <a:gd name="T3" fmla="*/ 82 h 144"/>
              <a:gd name="T4" fmla="*/ 79 w 352"/>
              <a:gd name="T5" fmla="*/ 74 h 144"/>
              <a:gd name="T6" fmla="*/ 0 w 352"/>
              <a:gd name="T7" fmla="*/ 144 h 144"/>
              <a:gd name="T8" fmla="*/ 352 w 352"/>
              <a:gd name="T9" fmla="*/ 144 h 144"/>
              <a:gd name="T10" fmla="*/ 301 w 352"/>
              <a:gd name="T11" fmla="*/ 84 h 144"/>
              <a:gd name="T12" fmla="*/ 208 w 352"/>
              <a:gd name="T13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52" h="144">
                <a:moveTo>
                  <a:pt x="208" y="0"/>
                </a:moveTo>
                <a:cubicBezTo>
                  <a:pt x="160" y="0"/>
                  <a:pt x="120" y="36"/>
                  <a:pt x="115" y="82"/>
                </a:cubicBezTo>
                <a:cubicBezTo>
                  <a:pt x="104" y="77"/>
                  <a:pt x="92" y="74"/>
                  <a:pt x="79" y="74"/>
                </a:cubicBezTo>
                <a:cubicBezTo>
                  <a:pt x="38" y="74"/>
                  <a:pt x="4" y="104"/>
                  <a:pt x="0" y="144"/>
                </a:cubicBezTo>
                <a:cubicBezTo>
                  <a:pt x="352" y="144"/>
                  <a:pt x="352" y="144"/>
                  <a:pt x="352" y="144"/>
                </a:cubicBezTo>
                <a:cubicBezTo>
                  <a:pt x="352" y="113"/>
                  <a:pt x="330" y="89"/>
                  <a:pt x="301" y="84"/>
                </a:cubicBezTo>
                <a:cubicBezTo>
                  <a:pt x="297" y="37"/>
                  <a:pt x="257" y="0"/>
                  <a:pt x="208" y="0"/>
                </a:cubicBezTo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25" name="任意多边形 1224"/>
          <p:cNvSpPr/>
          <p:nvPr/>
        </p:nvSpPr>
        <p:spPr>
          <a:xfrm>
            <a:off x="4330490" y="3084606"/>
            <a:ext cx="7317320" cy="453963"/>
          </a:xfrm>
          <a:custGeom>
            <a:avLst/>
            <a:gdLst/>
            <a:ahLst/>
            <a:cxnLst/>
            <a:rect l="l" t="t" r="r" b="b"/>
            <a:pathLst>
              <a:path w="7317320" h="453963">
                <a:moveTo>
                  <a:pt x="4890976" y="413854"/>
                </a:moveTo>
                <a:cubicBezTo>
                  <a:pt x="4899484" y="413854"/>
                  <a:pt x="4903738" y="419323"/>
                  <a:pt x="4903738" y="430262"/>
                </a:cubicBezTo>
                <a:cubicBezTo>
                  <a:pt x="4901307" y="444847"/>
                  <a:pt x="4895230" y="452748"/>
                  <a:pt x="4885506" y="453963"/>
                </a:cubicBezTo>
                <a:cubicBezTo>
                  <a:pt x="4885506" y="453963"/>
                  <a:pt x="4884898" y="453963"/>
                  <a:pt x="4883683" y="453963"/>
                </a:cubicBezTo>
                <a:cubicBezTo>
                  <a:pt x="4877606" y="452748"/>
                  <a:pt x="4873960" y="447886"/>
                  <a:pt x="4872744" y="439378"/>
                </a:cubicBezTo>
                <a:cubicBezTo>
                  <a:pt x="4873960" y="423577"/>
                  <a:pt x="4880036" y="415069"/>
                  <a:pt x="4890976" y="413854"/>
                </a:cubicBezTo>
                <a:close/>
                <a:moveTo>
                  <a:pt x="142775" y="329420"/>
                </a:moveTo>
                <a:cubicBezTo>
                  <a:pt x="161234" y="330103"/>
                  <a:pt x="184137" y="334547"/>
                  <a:pt x="211485" y="342751"/>
                </a:cubicBezTo>
                <a:cubicBezTo>
                  <a:pt x="257671" y="358552"/>
                  <a:pt x="282587" y="377391"/>
                  <a:pt x="286234" y="399269"/>
                </a:cubicBezTo>
                <a:cubicBezTo>
                  <a:pt x="291095" y="415069"/>
                  <a:pt x="271041" y="419323"/>
                  <a:pt x="226070" y="412031"/>
                </a:cubicBezTo>
                <a:cubicBezTo>
                  <a:pt x="222424" y="410815"/>
                  <a:pt x="220600" y="408992"/>
                  <a:pt x="220600" y="406561"/>
                </a:cubicBezTo>
                <a:cubicBezTo>
                  <a:pt x="220600" y="404131"/>
                  <a:pt x="222424" y="402915"/>
                  <a:pt x="226070" y="402915"/>
                </a:cubicBezTo>
                <a:cubicBezTo>
                  <a:pt x="228501" y="401700"/>
                  <a:pt x="232755" y="400484"/>
                  <a:pt x="238832" y="399269"/>
                </a:cubicBezTo>
                <a:cubicBezTo>
                  <a:pt x="250986" y="398053"/>
                  <a:pt x="257063" y="395622"/>
                  <a:pt x="257063" y="391976"/>
                </a:cubicBezTo>
                <a:cubicBezTo>
                  <a:pt x="255848" y="385899"/>
                  <a:pt x="240655" y="376176"/>
                  <a:pt x="211485" y="362806"/>
                </a:cubicBezTo>
                <a:cubicBezTo>
                  <a:pt x="201761" y="360375"/>
                  <a:pt x="198723" y="359160"/>
                  <a:pt x="202369" y="359160"/>
                </a:cubicBezTo>
                <a:cubicBezTo>
                  <a:pt x="169552" y="350652"/>
                  <a:pt x="143421" y="343967"/>
                  <a:pt x="123974" y="339105"/>
                </a:cubicBezTo>
                <a:cubicBezTo>
                  <a:pt x="121543" y="337890"/>
                  <a:pt x="120327" y="336066"/>
                  <a:pt x="120327" y="333636"/>
                </a:cubicBezTo>
                <a:cubicBezTo>
                  <a:pt x="121543" y="331205"/>
                  <a:pt x="123366" y="329989"/>
                  <a:pt x="125797" y="329989"/>
                </a:cubicBezTo>
                <a:cubicBezTo>
                  <a:pt x="130962" y="329382"/>
                  <a:pt x="136622" y="329192"/>
                  <a:pt x="142775" y="329420"/>
                </a:cubicBezTo>
                <a:close/>
                <a:moveTo>
                  <a:pt x="4150370" y="326343"/>
                </a:moveTo>
                <a:cubicBezTo>
                  <a:pt x="4105398" y="331205"/>
                  <a:pt x="4078051" y="342751"/>
                  <a:pt x="4068328" y="360983"/>
                </a:cubicBezTo>
                <a:cubicBezTo>
                  <a:pt x="4069544" y="375568"/>
                  <a:pt x="4073190" y="384684"/>
                  <a:pt x="4079267" y="388330"/>
                </a:cubicBezTo>
                <a:cubicBezTo>
                  <a:pt x="4097498" y="387114"/>
                  <a:pt x="4115122" y="382860"/>
                  <a:pt x="4132138" y="375568"/>
                </a:cubicBezTo>
                <a:cubicBezTo>
                  <a:pt x="4139430" y="373137"/>
                  <a:pt x="4148546" y="358552"/>
                  <a:pt x="4159486" y="331812"/>
                </a:cubicBezTo>
                <a:cubicBezTo>
                  <a:pt x="4160701" y="331812"/>
                  <a:pt x="4161308" y="331812"/>
                  <a:pt x="4161308" y="331812"/>
                </a:cubicBezTo>
                <a:cubicBezTo>
                  <a:pt x="4161308" y="328166"/>
                  <a:pt x="4157662" y="326343"/>
                  <a:pt x="4150370" y="326343"/>
                </a:cubicBezTo>
                <a:close/>
                <a:moveTo>
                  <a:pt x="3638066" y="313581"/>
                </a:moveTo>
                <a:cubicBezTo>
                  <a:pt x="3634420" y="318443"/>
                  <a:pt x="3628950" y="325735"/>
                  <a:pt x="3621658" y="335459"/>
                </a:cubicBezTo>
                <a:cubicBezTo>
                  <a:pt x="3609504" y="351259"/>
                  <a:pt x="3600388" y="364021"/>
                  <a:pt x="3594311" y="373745"/>
                </a:cubicBezTo>
                <a:cubicBezTo>
                  <a:pt x="3600388" y="379822"/>
                  <a:pt x="3606465" y="382860"/>
                  <a:pt x="3612542" y="382860"/>
                </a:cubicBezTo>
                <a:cubicBezTo>
                  <a:pt x="3625912" y="380430"/>
                  <a:pt x="3638066" y="370098"/>
                  <a:pt x="3649005" y="351867"/>
                </a:cubicBezTo>
                <a:cubicBezTo>
                  <a:pt x="3652651" y="344574"/>
                  <a:pt x="3656298" y="338497"/>
                  <a:pt x="3659944" y="333636"/>
                </a:cubicBezTo>
                <a:cubicBezTo>
                  <a:pt x="3657513" y="331205"/>
                  <a:pt x="3654474" y="328166"/>
                  <a:pt x="3650828" y="324520"/>
                </a:cubicBezTo>
                <a:cubicBezTo>
                  <a:pt x="3647182" y="320874"/>
                  <a:pt x="3644751" y="318443"/>
                  <a:pt x="3643536" y="317227"/>
                </a:cubicBezTo>
                <a:cubicBezTo>
                  <a:pt x="3642320" y="314796"/>
                  <a:pt x="3640497" y="313581"/>
                  <a:pt x="3638066" y="313581"/>
                </a:cubicBezTo>
                <a:close/>
                <a:moveTo>
                  <a:pt x="561938" y="309935"/>
                </a:moveTo>
                <a:cubicBezTo>
                  <a:pt x="563153" y="309935"/>
                  <a:pt x="563761" y="311150"/>
                  <a:pt x="563761" y="313581"/>
                </a:cubicBezTo>
                <a:cubicBezTo>
                  <a:pt x="560115" y="319658"/>
                  <a:pt x="555253" y="329382"/>
                  <a:pt x="549176" y="342751"/>
                </a:cubicBezTo>
                <a:cubicBezTo>
                  <a:pt x="528513" y="379214"/>
                  <a:pt x="516359" y="407777"/>
                  <a:pt x="512713" y="428439"/>
                </a:cubicBezTo>
                <a:cubicBezTo>
                  <a:pt x="512713" y="430870"/>
                  <a:pt x="512105" y="432085"/>
                  <a:pt x="510890" y="432085"/>
                </a:cubicBezTo>
                <a:cubicBezTo>
                  <a:pt x="498735" y="432085"/>
                  <a:pt x="492050" y="429655"/>
                  <a:pt x="490835" y="424793"/>
                </a:cubicBezTo>
                <a:lnTo>
                  <a:pt x="490835" y="422970"/>
                </a:lnTo>
                <a:cubicBezTo>
                  <a:pt x="492050" y="415677"/>
                  <a:pt x="493266" y="404738"/>
                  <a:pt x="494481" y="390153"/>
                </a:cubicBezTo>
                <a:cubicBezTo>
                  <a:pt x="495697" y="375568"/>
                  <a:pt x="496304" y="364629"/>
                  <a:pt x="496304" y="357336"/>
                </a:cubicBezTo>
                <a:cubicBezTo>
                  <a:pt x="496304" y="357336"/>
                  <a:pt x="496912" y="356729"/>
                  <a:pt x="498128" y="355513"/>
                </a:cubicBezTo>
                <a:cubicBezTo>
                  <a:pt x="499343" y="353082"/>
                  <a:pt x="501166" y="351867"/>
                  <a:pt x="503597" y="351867"/>
                </a:cubicBezTo>
                <a:cubicBezTo>
                  <a:pt x="506028" y="353082"/>
                  <a:pt x="508459" y="357336"/>
                  <a:pt x="510890" y="364629"/>
                </a:cubicBezTo>
                <a:cubicBezTo>
                  <a:pt x="512105" y="370706"/>
                  <a:pt x="513321" y="373745"/>
                  <a:pt x="514536" y="373745"/>
                </a:cubicBezTo>
                <a:cubicBezTo>
                  <a:pt x="516967" y="373745"/>
                  <a:pt x="518182" y="373137"/>
                  <a:pt x="518182" y="371922"/>
                </a:cubicBezTo>
                <a:cubicBezTo>
                  <a:pt x="531552" y="350044"/>
                  <a:pt x="546137" y="329382"/>
                  <a:pt x="561938" y="309935"/>
                </a:cubicBezTo>
                <a:close/>
                <a:moveTo>
                  <a:pt x="3546909" y="304465"/>
                </a:moveTo>
                <a:cubicBezTo>
                  <a:pt x="3537185" y="310542"/>
                  <a:pt x="3529285" y="313581"/>
                  <a:pt x="3523208" y="313581"/>
                </a:cubicBezTo>
                <a:cubicBezTo>
                  <a:pt x="3523208" y="329382"/>
                  <a:pt x="3525639" y="337890"/>
                  <a:pt x="3530501" y="339105"/>
                </a:cubicBezTo>
                <a:cubicBezTo>
                  <a:pt x="3531716" y="337890"/>
                  <a:pt x="3533539" y="334243"/>
                  <a:pt x="3535970" y="328166"/>
                </a:cubicBezTo>
                <a:cubicBezTo>
                  <a:pt x="3540832" y="318443"/>
                  <a:pt x="3544478" y="310542"/>
                  <a:pt x="3546909" y="304465"/>
                </a:cubicBezTo>
                <a:close/>
                <a:moveTo>
                  <a:pt x="3025866" y="296603"/>
                </a:moveTo>
                <a:cubicBezTo>
                  <a:pt x="3039996" y="297287"/>
                  <a:pt x="3046605" y="301731"/>
                  <a:pt x="3045693" y="309935"/>
                </a:cubicBezTo>
                <a:cubicBezTo>
                  <a:pt x="3045693" y="312366"/>
                  <a:pt x="3044477" y="315404"/>
                  <a:pt x="3042047" y="319050"/>
                </a:cubicBezTo>
                <a:cubicBezTo>
                  <a:pt x="3040831" y="321481"/>
                  <a:pt x="3040224" y="323304"/>
                  <a:pt x="3040224" y="324520"/>
                </a:cubicBezTo>
                <a:cubicBezTo>
                  <a:pt x="3037793" y="342751"/>
                  <a:pt x="3036577" y="363414"/>
                  <a:pt x="3036577" y="386507"/>
                </a:cubicBezTo>
                <a:cubicBezTo>
                  <a:pt x="3036577" y="398661"/>
                  <a:pt x="3048124" y="404131"/>
                  <a:pt x="3071217" y="402915"/>
                </a:cubicBezTo>
                <a:cubicBezTo>
                  <a:pt x="3135635" y="398053"/>
                  <a:pt x="3175744" y="390153"/>
                  <a:pt x="3191545" y="379214"/>
                </a:cubicBezTo>
                <a:cubicBezTo>
                  <a:pt x="3203699" y="358552"/>
                  <a:pt x="3210992" y="337282"/>
                  <a:pt x="3213422" y="315404"/>
                </a:cubicBezTo>
                <a:cubicBezTo>
                  <a:pt x="3214638" y="310542"/>
                  <a:pt x="3215853" y="309935"/>
                  <a:pt x="3217069" y="313581"/>
                </a:cubicBezTo>
                <a:cubicBezTo>
                  <a:pt x="3219499" y="322089"/>
                  <a:pt x="3220715" y="333028"/>
                  <a:pt x="3220715" y="346398"/>
                </a:cubicBezTo>
                <a:cubicBezTo>
                  <a:pt x="3220715" y="353690"/>
                  <a:pt x="3218892" y="362198"/>
                  <a:pt x="3215245" y="371922"/>
                </a:cubicBezTo>
                <a:cubicBezTo>
                  <a:pt x="3214030" y="379214"/>
                  <a:pt x="3212815" y="385291"/>
                  <a:pt x="3211599" y="390153"/>
                </a:cubicBezTo>
                <a:cubicBezTo>
                  <a:pt x="3199445" y="402307"/>
                  <a:pt x="3166628" y="412031"/>
                  <a:pt x="3113149" y="419323"/>
                </a:cubicBezTo>
                <a:cubicBezTo>
                  <a:pt x="3087625" y="422970"/>
                  <a:pt x="3067571" y="423577"/>
                  <a:pt x="3052986" y="421147"/>
                </a:cubicBezTo>
                <a:cubicBezTo>
                  <a:pt x="3026246" y="416285"/>
                  <a:pt x="3014092" y="404131"/>
                  <a:pt x="3016523" y="384684"/>
                </a:cubicBezTo>
                <a:cubicBezTo>
                  <a:pt x="3016523" y="378606"/>
                  <a:pt x="3017130" y="368275"/>
                  <a:pt x="3018346" y="353690"/>
                </a:cubicBezTo>
                <a:cubicBezTo>
                  <a:pt x="3019561" y="337890"/>
                  <a:pt x="3020169" y="326343"/>
                  <a:pt x="3020169" y="319050"/>
                </a:cubicBezTo>
                <a:cubicBezTo>
                  <a:pt x="3020169" y="314189"/>
                  <a:pt x="3017130" y="311150"/>
                  <a:pt x="3011053" y="309935"/>
                </a:cubicBezTo>
                <a:cubicBezTo>
                  <a:pt x="3008623" y="309935"/>
                  <a:pt x="3006799" y="309935"/>
                  <a:pt x="3005584" y="309935"/>
                </a:cubicBezTo>
                <a:cubicBezTo>
                  <a:pt x="3003153" y="307504"/>
                  <a:pt x="3001937" y="305073"/>
                  <a:pt x="3001937" y="302642"/>
                </a:cubicBezTo>
                <a:cubicBezTo>
                  <a:pt x="3003153" y="300211"/>
                  <a:pt x="3005584" y="298388"/>
                  <a:pt x="3009230" y="297173"/>
                </a:cubicBezTo>
                <a:cubicBezTo>
                  <a:pt x="3015611" y="296565"/>
                  <a:pt x="3021156" y="296375"/>
                  <a:pt x="3025866" y="296603"/>
                </a:cubicBezTo>
                <a:close/>
                <a:moveTo>
                  <a:pt x="3601603" y="286234"/>
                </a:moveTo>
                <a:cubicBezTo>
                  <a:pt x="3595526" y="289880"/>
                  <a:pt x="3588841" y="316012"/>
                  <a:pt x="3581549" y="364629"/>
                </a:cubicBezTo>
                <a:cubicBezTo>
                  <a:pt x="3600995" y="343967"/>
                  <a:pt x="3617404" y="323912"/>
                  <a:pt x="3630774" y="304465"/>
                </a:cubicBezTo>
                <a:cubicBezTo>
                  <a:pt x="3619835" y="292311"/>
                  <a:pt x="3610111" y="286234"/>
                  <a:pt x="3601603" y="286234"/>
                </a:cubicBezTo>
                <a:close/>
                <a:moveTo>
                  <a:pt x="3669060" y="242478"/>
                </a:moveTo>
                <a:cubicBezTo>
                  <a:pt x="3662983" y="243694"/>
                  <a:pt x="3653867" y="249163"/>
                  <a:pt x="3641712" y="258887"/>
                </a:cubicBezTo>
                <a:cubicBezTo>
                  <a:pt x="3633204" y="267395"/>
                  <a:pt x="3627127" y="271649"/>
                  <a:pt x="3623481" y="271649"/>
                </a:cubicBezTo>
                <a:cubicBezTo>
                  <a:pt x="3625912" y="276510"/>
                  <a:pt x="3631381" y="283195"/>
                  <a:pt x="3639889" y="291703"/>
                </a:cubicBezTo>
                <a:cubicBezTo>
                  <a:pt x="3641105" y="290488"/>
                  <a:pt x="3642320" y="288665"/>
                  <a:pt x="3643536" y="286234"/>
                </a:cubicBezTo>
                <a:cubicBezTo>
                  <a:pt x="3645966" y="283803"/>
                  <a:pt x="3647182" y="281980"/>
                  <a:pt x="3647182" y="280764"/>
                </a:cubicBezTo>
                <a:cubicBezTo>
                  <a:pt x="3650828" y="275903"/>
                  <a:pt x="3652043" y="276510"/>
                  <a:pt x="3650828" y="282587"/>
                </a:cubicBezTo>
                <a:cubicBezTo>
                  <a:pt x="3650828" y="285018"/>
                  <a:pt x="3649613" y="288665"/>
                  <a:pt x="3647182" y="293526"/>
                </a:cubicBezTo>
                <a:cubicBezTo>
                  <a:pt x="3645966" y="295957"/>
                  <a:pt x="3645359" y="297780"/>
                  <a:pt x="3645359" y="298996"/>
                </a:cubicBezTo>
                <a:cubicBezTo>
                  <a:pt x="3647790" y="300211"/>
                  <a:pt x="3651436" y="303250"/>
                  <a:pt x="3656298" y="308112"/>
                </a:cubicBezTo>
                <a:cubicBezTo>
                  <a:pt x="3661159" y="311758"/>
                  <a:pt x="3664805" y="314796"/>
                  <a:pt x="3667236" y="317227"/>
                </a:cubicBezTo>
                <a:cubicBezTo>
                  <a:pt x="3683037" y="281980"/>
                  <a:pt x="3687899" y="258887"/>
                  <a:pt x="3681822" y="247948"/>
                </a:cubicBezTo>
                <a:cubicBezTo>
                  <a:pt x="3681822" y="247948"/>
                  <a:pt x="3679998" y="246732"/>
                  <a:pt x="3676352" y="244301"/>
                </a:cubicBezTo>
                <a:cubicBezTo>
                  <a:pt x="3672706" y="243086"/>
                  <a:pt x="3670275" y="242478"/>
                  <a:pt x="3669060" y="242478"/>
                </a:cubicBezTo>
                <a:close/>
                <a:moveTo>
                  <a:pt x="662211" y="240655"/>
                </a:moveTo>
                <a:cubicBezTo>
                  <a:pt x="633040" y="255240"/>
                  <a:pt x="617847" y="266787"/>
                  <a:pt x="616632" y="275295"/>
                </a:cubicBezTo>
                <a:cubicBezTo>
                  <a:pt x="632433" y="295957"/>
                  <a:pt x="646410" y="295350"/>
                  <a:pt x="658564" y="273472"/>
                </a:cubicBezTo>
                <a:cubicBezTo>
                  <a:pt x="659780" y="269825"/>
                  <a:pt x="660387" y="264356"/>
                  <a:pt x="660387" y="257063"/>
                </a:cubicBezTo>
                <a:cubicBezTo>
                  <a:pt x="661603" y="249771"/>
                  <a:pt x="662211" y="244301"/>
                  <a:pt x="662211" y="240655"/>
                </a:cubicBezTo>
                <a:close/>
                <a:moveTo>
                  <a:pt x="140382" y="233363"/>
                </a:moveTo>
                <a:cubicBezTo>
                  <a:pt x="140382" y="234578"/>
                  <a:pt x="139774" y="237009"/>
                  <a:pt x="138559" y="240655"/>
                </a:cubicBezTo>
                <a:cubicBezTo>
                  <a:pt x="136128" y="245517"/>
                  <a:pt x="134305" y="249771"/>
                  <a:pt x="133089" y="253417"/>
                </a:cubicBezTo>
                <a:cubicBezTo>
                  <a:pt x="134305" y="252202"/>
                  <a:pt x="137343" y="250986"/>
                  <a:pt x="142205" y="249771"/>
                </a:cubicBezTo>
                <a:cubicBezTo>
                  <a:pt x="150713" y="246125"/>
                  <a:pt x="156790" y="243086"/>
                  <a:pt x="160437" y="240655"/>
                </a:cubicBezTo>
                <a:cubicBezTo>
                  <a:pt x="151929" y="239440"/>
                  <a:pt x="145244" y="237009"/>
                  <a:pt x="140382" y="233363"/>
                </a:cubicBezTo>
                <a:close/>
                <a:moveTo>
                  <a:pt x="726021" y="222424"/>
                </a:moveTo>
                <a:cubicBezTo>
                  <a:pt x="715082" y="222424"/>
                  <a:pt x="701712" y="225462"/>
                  <a:pt x="685911" y="231539"/>
                </a:cubicBezTo>
                <a:cubicBezTo>
                  <a:pt x="684696" y="235186"/>
                  <a:pt x="684088" y="241263"/>
                  <a:pt x="684088" y="249771"/>
                </a:cubicBezTo>
                <a:cubicBezTo>
                  <a:pt x="682873" y="258279"/>
                  <a:pt x="682265" y="264356"/>
                  <a:pt x="682265" y="268002"/>
                </a:cubicBezTo>
                <a:cubicBezTo>
                  <a:pt x="682265" y="275295"/>
                  <a:pt x="681050" y="281372"/>
                  <a:pt x="678619" y="286234"/>
                </a:cubicBezTo>
                <a:cubicBezTo>
                  <a:pt x="687127" y="277726"/>
                  <a:pt x="698674" y="265571"/>
                  <a:pt x="713259" y="249771"/>
                </a:cubicBezTo>
                <a:cubicBezTo>
                  <a:pt x="722982" y="238832"/>
                  <a:pt x="730275" y="230932"/>
                  <a:pt x="735136" y="226070"/>
                </a:cubicBezTo>
                <a:cubicBezTo>
                  <a:pt x="735136" y="223639"/>
                  <a:pt x="732098" y="222424"/>
                  <a:pt x="726021" y="222424"/>
                </a:cubicBezTo>
                <a:close/>
                <a:moveTo>
                  <a:pt x="4890976" y="216954"/>
                </a:moveTo>
                <a:cubicBezTo>
                  <a:pt x="4899484" y="216954"/>
                  <a:pt x="4903738" y="221816"/>
                  <a:pt x="4903738" y="231539"/>
                </a:cubicBezTo>
                <a:cubicBezTo>
                  <a:pt x="4902522" y="248555"/>
                  <a:pt x="4896445" y="257063"/>
                  <a:pt x="4885506" y="257063"/>
                </a:cubicBezTo>
                <a:cubicBezTo>
                  <a:pt x="4878214" y="255848"/>
                  <a:pt x="4873960" y="250379"/>
                  <a:pt x="4872744" y="240655"/>
                </a:cubicBezTo>
                <a:cubicBezTo>
                  <a:pt x="4875175" y="226070"/>
                  <a:pt x="4881252" y="218170"/>
                  <a:pt x="4890976" y="216954"/>
                </a:cubicBezTo>
                <a:close/>
                <a:moveTo>
                  <a:pt x="120327" y="213308"/>
                </a:moveTo>
                <a:cubicBezTo>
                  <a:pt x="97234" y="240047"/>
                  <a:pt x="79003" y="263141"/>
                  <a:pt x="65633" y="282587"/>
                </a:cubicBezTo>
                <a:cubicBezTo>
                  <a:pt x="72926" y="280157"/>
                  <a:pt x="86295" y="274079"/>
                  <a:pt x="105742" y="264356"/>
                </a:cubicBezTo>
                <a:cubicBezTo>
                  <a:pt x="111819" y="243694"/>
                  <a:pt x="116681" y="226678"/>
                  <a:pt x="120327" y="213308"/>
                </a:cubicBezTo>
                <a:close/>
                <a:moveTo>
                  <a:pt x="1995152" y="200546"/>
                </a:moveTo>
                <a:cubicBezTo>
                  <a:pt x="1989075" y="199331"/>
                  <a:pt x="1981175" y="201761"/>
                  <a:pt x="1971452" y="207839"/>
                </a:cubicBezTo>
                <a:cubicBezTo>
                  <a:pt x="1964159" y="210269"/>
                  <a:pt x="1958690" y="212093"/>
                  <a:pt x="1955043" y="213308"/>
                </a:cubicBezTo>
                <a:cubicBezTo>
                  <a:pt x="1953828" y="215739"/>
                  <a:pt x="1953220" y="218170"/>
                  <a:pt x="1953220" y="220601"/>
                </a:cubicBezTo>
                <a:cubicBezTo>
                  <a:pt x="1953220" y="226678"/>
                  <a:pt x="1954436" y="237617"/>
                  <a:pt x="1956866" y="253417"/>
                </a:cubicBezTo>
                <a:cubicBezTo>
                  <a:pt x="1960513" y="252202"/>
                  <a:pt x="1964159" y="250379"/>
                  <a:pt x="1967805" y="247948"/>
                </a:cubicBezTo>
                <a:cubicBezTo>
                  <a:pt x="1969021" y="247948"/>
                  <a:pt x="1970844" y="246125"/>
                  <a:pt x="1973275" y="242478"/>
                </a:cubicBezTo>
                <a:cubicBezTo>
                  <a:pt x="1976921" y="240047"/>
                  <a:pt x="1978744" y="238832"/>
                  <a:pt x="1978744" y="238832"/>
                </a:cubicBezTo>
                <a:cubicBezTo>
                  <a:pt x="1986037" y="225462"/>
                  <a:pt x="1991506" y="212700"/>
                  <a:pt x="1995152" y="200546"/>
                </a:cubicBezTo>
                <a:close/>
                <a:moveTo>
                  <a:pt x="463716" y="198951"/>
                </a:moveTo>
                <a:cubicBezTo>
                  <a:pt x="480580" y="199407"/>
                  <a:pt x="492658" y="206015"/>
                  <a:pt x="499951" y="218777"/>
                </a:cubicBezTo>
                <a:lnTo>
                  <a:pt x="499951" y="220601"/>
                </a:lnTo>
                <a:cubicBezTo>
                  <a:pt x="501166" y="225462"/>
                  <a:pt x="498735" y="227285"/>
                  <a:pt x="492658" y="226070"/>
                </a:cubicBezTo>
                <a:cubicBezTo>
                  <a:pt x="490227" y="226070"/>
                  <a:pt x="487189" y="224855"/>
                  <a:pt x="483542" y="222424"/>
                </a:cubicBezTo>
                <a:cubicBezTo>
                  <a:pt x="478681" y="219993"/>
                  <a:pt x="474427" y="218777"/>
                  <a:pt x="470780" y="218777"/>
                </a:cubicBezTo>
                <a:cubicBezTo>
                  <a:pt x="469565" y="218777"/>
                  <a:pt x="467134" y="218777"/>
                  <a:pt x="463488" y="218777"/>
                </a:cubicBezTo>
                <a:cubicBezTo>
                  <a:pt x="445256" y="217562"/>
                  <a:pt x="436141" y="212700"/>
                  <a:pt x="436141" y="204192"/>
                </a:cubicBezTo>
                <a:lnTo>
                  <a:pt x="436141" y="202369"/>
                </a:lnTo>
                <a:cubicBezTo>
                  <a:pt x="441002" y="201154"/>
                  <a:pt x="444041" y="200546"/>
                  <a:pt x="445256" y="200546"/>
                </a:cubicBezTo>
                <a:cubicBezTo>
                  <a:pt x="451941" y="199331"/>
                  <a:pt x="458094" y="198799"/>
                  <a:pt x="463716" y="198951"/>
                </a:cubicBezTo>
                <a:close/>
                <a:moveTo>
                  <a:pt x="4117553" y="184138"/>
                </a:moveTo>
                <a:cubicBezTo>
                  <a:pt x="4126061" y="182922"/>
                  <a:pt x="4129708" y="185353"/>
                  <a:pt x="4128492" y="191430"/>
                </a:cubicBezTo>
                <a:cubicBezTo>
                  <a:pt x="4128492" y="198723"/>
                  <a:pt x="4125453" y="204800"/>
                  <a:pt x="4119376" y="209662"/>
                </a:cubicBezTo>
                <a:cubicBezTo>
                  <a:pt x="4115730" y="212093"/>
                  <a:pt x="4113299" y="213916"/>
                  <a:pt x="4112084" y="215131"/>
                </a:cubicBezTo>
                <a:cubicBezTo>
                  <a:pt x="4098714" y="229716"/>
                  <a:pt x="4087167" y="243086"/>
                  <a:pt x="4077444" y="255240"/>
                </a:cubicBezTo>
                <a:cubicBezTo>
                  <a:pt x="4099322" y="247948"/>
                  <a:pt x="4118768" y="240655"/>
                  <a:pt x="4135784" y="233363"/>
                </a:cubicBezTo>
                <a:cubicBezTo>
                  <a:pt x="4145508" y="232147"/>
                  <a:pt x="4150977" y="235793"/>
                  <a:pt x="4152192" y="244301"/>
                </a:cubicBezTo>
                <a:cubicBezTo>
                  <a:pt x="4152192" y="249163"/>
                  <a:pt x="4149762" y="252202"/>
                  <a:pt x="4144900" y="253417"/>
                </a:cubicBezTo>
                <a:cubicBezTo>
                  <a:pt x="4142470" y="253417"/>
                  <a:pt x="4140646" y="254025"/>
                  <a:pt x="4139430" y="255240"/>
                </a:cubicBezTo>
                <a:cubicBezTo>
                  <a:pt x="4112691" y="267395"/>
                  <a:pt x="4086560" y="282587"/>
                  <a:pt x="4061036" y="300819"/>
                </a:cubicBezTo>
                <a:cubicBezTo>
                  <a:pt x="4053743" y="305681"/>
                  <a:pt x="4049489" y="312973"/>
                  <a:pt x="4048274" y="322697"/>
                </a:cubicBezTo>
                <a:cubicBezTo>
                  <a:pt x="4050705" y="332420"/>
                  <a:pt x="4054958" y="337890"/>
                  <a:pt x="4061036" y="339105"/>
                </a:cubicBezTo>
                <a:cubicBezTo>
                  <a:pt x="4062251" y="339105"/>
                  <a:pt x="4066505" y="337282"/>
                  <a:pt x="4073798" y="333636"/>
                </a:cubicBezTo>
                <a:cubicBezTo>
                  <a:pt x="4093244" y="322697"/>
                  <a:pt x="4113299" y="314189"/>
                  <a:pt x="4133962" y="308112"/>
                </a:cubicBezTo>
                <a:cubicBezTo>
                  <a:pt x="4149762" y="304465"/>
                  <a:pt x="4165562" y="303858"/>
                  <a:pt x="4181363" y="306288"/>
                </a:cubicBezTo>
                <a:cubicBezTo>
                  <a:pt x="4188656" y="307504"/>
                  <a:pt x="4192910" y="312973"/>
                  <a:pt x="4194125" y="322697"/>
                </a:cubicBezTo>
                <a:cubicBezTo>
                  <a:pt x="4194125" y="328774"/>
                  <a:pt x="4190479" y="335459"/>
                  <a:pt x="4183186" y="342751"/>
                </a:cubicBezTo>
                <a:cubicBezTo>
                  <a:pt x="4180756" y="346398"/>
                  <a:pt x="4175894" y="351259"/>
                  <a:pt x="4168601" y="357336"/>
                </a:cubicBezTo>
                <a:cubicBezTo>
                  <a:pt x="4162524" y="364629"/>
                  <a:pt x="4157662" y="370098"/>
                  <a:pt x="4154016" y="373745"/>
                </a:cubicBezTo>
                <a:cubicBezTo>
                  <a:pt x="4158878" y="374960"/>
                  <a:pt x="4161308" y="377391"/>
                  <a:pt x="4161308" y="381037"/>
                </a:cubicBezTo>
                <a:cubicBezTo>
                  <a:pt x="4161308" y="390761"/>
                  <a:pt x="4145508" y="397446"/>
                  <a:pt x="4113906" y="401092"/>
                </a:cubicBezTo>
                <a:cubicBezTo>
                  <a:pt x="4099322" y="402307"/>
                  <a:pt x="4089598" y="403523"/>
                  <a:pt x="4084736" y="404738"/>
                </a:cubicBezTo>
                <a:cubicBezTo>
                  <a:pt x="4072582" y="408384"/>
                  <a:pt x="4062251" y="410208"/>
                  <a:pt x="4053743" y="410208"/>
                </a:cubicBezTo>
                <a:cubicBezTo>
                  <a:pt x="4051312" y="410208"/>
                  <a:pt x="4050097" y="407169"/>
                  <a:pt x="4050097" y="401092"/>
                </a:cubicBezTo>
                <a:cubicBezTo>
                  <a:pt x="4050097" y="397446"/>
                  <a:pt x="4051312" y="395015"/>
                  <a:pt x="4053743" y="393799"/>
                </a:cubicBezTo>
                <a:cubicBezTo>
                  <a:pt x="4048881" y="373137"/>
                  <a:pt x="4040373" y="351867"/>
                  <a:pt x="4028219" y="329989"/>
                </a:cubicBezTo>
                <a:cubicBezTo>
                  <a:pt x="4028219" y="323912"/>
                  <a:pt x="4030650" y="316620"/>
                  <a:pt x="4035512" y="308112"/>
                </a:cubicBezTo>
                <a:cubicBezTo>
                  <a:pt x="4035512" y="308112"/>
                  <a:pt x="4036119" y="307504"/>
                  <a:pt x="4037335" y="306288"/>
                </a:cubicBezTo>
                <a:cubicBezTo>
                  <a:pt x="4038550" y="305073"/>
                  <a:pt x="4042196" y="301427"/>
                  <a:pt x="4048274" y="295350"/>
                </a:cubicBezTo>
                <a:cubicBezTo>
                  <a:pt x="4056782" y="288057"/>
                  <a:pt x="4061036" y="283803"/>
                  <a:pt x="4061036" y="282587"/>
                </a:cubicBezTo>
                <a:cubicBezTo>
                  <a:pt x="4061036" y="281372"/>
                  <a:pt x="4059820" y="280157"/>
                  <a:pt x="4057389" y="278941"/>
                </a:cubicBezTo>
                <a:cubicBezTo>
                  <a:pt x="4053743" y="276510"/>
                  <a:pt x="4051920" y="273472"/>
                  <a:pt x="4051920" y="269825"/>
                </a:cubicBezTo>
                <a:cubicBezTo>
                  <a:pt x="4051920" y="262533"/>
                  <a:pt x="4057997" y="253417"/>
                  <a:pt x="4070151" y="242478"/>
                </a:cubicBezTo>
                <a:cubicBezTo>
                  <a:pt x="4082306" y="230324"/>
                  <a:pt x="4088383" y="221208"/>
                  <a:pt x="4088383" y="215131"/>
                </a:cubicBezTo>
                <a:cubicBezTo>
                  <a:pt x="4085952" y="215131"/>
                  <a:pt x="4081698" y="216347"/>
                  <a:pt x="4075621" y="218777"/>
                </a:cubicBezTo>
                <a:cubicBezTo>
                  <a:pt x="4069544" y="222424"/>
                  <a:pt x="4064682" y="224247"/>
                  <a:pt x="4061036" y="224247"/>
                </a:cubicBezTo>
                <a:cubicBezTo>
                  <a:pt x="4052528" y="224247"/>
                  <a:pt x="4048274" y="221208"/>
                  <a:pt x="4048274" y="215131"/>
                </a:cubicBezTo>
                <a:cubicBezTo>
                  <a:pt x="4048274" y="213916"/>
                  <a:pt x="4048881" y="212093"/>
                  <a:pt x="4050097" y="209662"/>
                </a:cubicBezTo>
                <a:cubicBezTo>
                  <a:pt x="4088990" y="192646"/>
                  <a:pt x="4111476" y="184138"/>
                  <a:pt x="4117553" y="184138"/>
                </a:cubicBezTo>
                <a:close/>
                <a:moveTo>
                  <a:pt x="2080840" y="176845"/>
                </a:moveTo>
                <a:cubicBezTo>
                  <a:pt x="2067471" y="191430"/>
                  <a:pt x="2055316" y="206623"/>
                  <a:pt x="2044377" y="222424"/>
                </a:cubicBezTo>
                <a:cubicBezTo>
                  <a:pt x="2048024" y="221208"/>
                  <a:pt x="2055316" y="218777"/>
                  <a:pt x="2066255" y="215131"/>
                </a:cubicBezTo>
                <a:cubicBezTo>
                  <a:pt x="2071117" y="212700"/>
                  <a:pt x="2075371" y="210877"/>
                  <a:pt x="2079017" y="209662"/>
                </a:cubicBezTo>
                <a:cubicBezTo>
                  <a:pt x="2080233" y="198723"/>
                  <a:pt x="2080840" y="187784"/>
                  <a:pt x="2080840" y="176845"/>
                </a:cubicBezTo>
                <a:close/>
                <a:moveTo>
                  <a:pt x="3597957" y="165906"/>
                </a:moveTo>
                <a:cubicBezTo>
                  <a:pt x="3582156" y="173199"/>
                  <a:pt x="3565748" y="184138"/>
                  <a:pt x="3548732" y="198723"/>
                </a:cubicBezTo>
                <a:cubicBezTo>
                  <a:pt x="3539008" y="207231"/>
                  <a:pt x="3530501" y="207231"/>
                  <a:pt x="3523208" y="198723"/>
                </a:cubicBezTo>
                <a:cubicBezTo>
                  <a:pt x="3507407" y="214523"/>
                  <a:pt x="3494038" y="229716"/>
                  <a:pt x="3483099" y="244301"/>
                </a:cubicBezTo>
                <a:cubicBezTo>
                  <a:pt x="3492822" y="264964"/>
                  <a:pt x="3494645" y="293526"/>
                  <a:pt x="3488568" y="329989"/>
                </a:cubicBezTo>
                <a:cubicBezTo>
                  <a:pt x="3494645" y="323912"/>
                  <a:pt x="3501330" y="315404"/>
                  <a:pt x="3508623" y="304465"/>
                </a:cubicBezTo>
                <a:cubicBezTo>
                  <a:pt x="3515915" y="292311"/>
                  <a:pt x="3521385" y="286841"/>
                  <a:pt x="3525031" y="288057"/>
                </a:cubicBezTo>
                <a:cubicBezTo>
                  <a:pt x="3526246" y="292919"/>
                  <a:pt x="3526246" y="297173"/>
                  <a:pt x="3525031" y="300819"/>
                </a:cubicBezTo>
                <a:cubicBezTo>
                  <a:pt x="3531108" y="299604"/>
                  <a:pt x="3540224" y="294742"/>
                  <a:pt x="3552378" y="286234"/>
                </a:cubicBezTo>
                <a:cubicBezTo>
                  <a:pt x="3562102" y="261925"/>
                  <a:pt x="3568179" y="246125"/>
                  <a:pt x="3570610" y="238832"/>
                </a:cubicBezTo>
                <a:cubicBezTo>
                  <a:pt x="3565748" y="240047"/>
                  <a:pt x="3558456" y="243694"/>
                  <a:pt x="3548732" y="249771"/>
                </a:cubicBezTo>
                <a:cubicBezTo>
                  <a:pt x="3541439" y="254633"/>
                  <a:pt x="3535970" y="257671"/>
                  <a:pt x="3532324" y="258887"/>
                </a:cubicBezTo>
                <a:cubicBezTo>
                  <a:pt x="3525031" y="258887"/>
                  <a:pt x="3521385" y="255848"/>
                  <a:pt x="3521385" y="249771"/>
                </a:cubicBezTo>
                <a:lnTo>
                  <a:pt x="3521385" y="247948"/>
                </a:lnTo>
                <a:cubicBezTo>
                  <a:pt x="3526246" y="240655"/>
                  <a:pt x="3537185" y="232147"/>
                  <a:pt x="3554201" y="222424"/>
                </a:cubicBezTo>
                <a:cubicBezTo>
                  <a:pt x="3561494" y="218777"/>
                  <a:pt x="3566356" y="215739"/>
                  <a:pt x="3568787" y="213308"/>
                </a:cubicBezTo>
                <a:cubicBezTo>
                  <a:pt x="3571218" y="210877"/>
                  <a:pt x="3574256" y="206015"/>
                  <a:pt x="3577902" y="198723"/>
                </a:cubicBezTo>
                <a:cubicBezTo>
                  <a:pt x="3580333" y="197507"/>
                  <a:pt x="3581549" y="196292"/>
                  <a:pt x="3581549" y="195077"/>
                </a:cubicBezTo>
                <a:cubicBezTo>
                  <a:pt x="3591272" y="180491"/>
                  <a:pt x="3596742" y="170768"/>
                  <a:pt x="3597957" y="165906"/>
                </a:cubicBezTo>
                <a:close/>
                <a:moveTo>
                  <a:pt x="3049339" y="158614"/>
                </a:moveTo>
                <a:cubicBezTo>
                  <a:pt x="3056632" y="158614"/>
                  <a:pt x="3060278" y="162260"/>
                  <a:pt x="3060278" y="169553"/>
                </a:cubicBezTo>
                <a:cubicBezTo>
                  <a:pt x="3060278" y="173199"/>
                  <a:pt x="3050555" y="184138"/>
                  <a:pt x="3031108" y="202369"/>
                </a:cubicBezTo>
                <a:cubicBezTo>
                  <a:pt x="3026246" y="206015"/>
                  <a:pt x="3022600" y="209054"/>
                  <a:pt x="3020169" y="211485"/>
                </a:cubicBezTo>
                <a:cubicBezTo>
                  <a:pt x="2999507" y="233363"/>
                  <a:pt x="2985529" y="249771"/>
                  <a:pt x="2978237" y="260710"/>
                </a:cubicBezTo>
                <a:cubicBezTo>
                  <a:pt x="2995252" y="254633"/>
                  <a:pt x="3019561" y="243086"/>
                  <a:pt x="3051162" y="226070"/>
                </a:cubicBezTo>
                <a:cubicBezTo>
                  <a:pt x="3058455" y="219993"/>
                  <a:pt x="3065140" y="215131"/>
                  <a:pt x="3071217" y="211485"/>
                </a:cubicBezTo>
                <a:cubicBezTo>
                  <a:pt x="3078510" y="212700"/>
                  <a:pt x="3082763" y="217562"/>
                  <a:pt x="3083979" y="226070"/>
                </a:cubicBezTo>
                <a:cubicBezTo>
                  <a:pt x="3083979" y="227285"/>
                  <a:pt x="3074256" y="234578"/>
                  <a:pt x="3054809" y="247948"/>
                </a:cubicBezTo>
                <a:cubicBezTo>
                  <a:pt x="3039008" y="260102"/>
                  <a:pt x="3029892" y="267395"/>
                  <a:pt x="3027462" y="269825"/>
                </a:cubicBezTo>
                <a:cubicBezTo>
                  <a:pt x="3009230" y="285626"/>
                  <a:pt x="2977629" y="324520"/>
                  <a:pt x="2932658" y="386507"/>
                </a:cubicBezTo>
                <a:cubicBezTo>
                  <a:pt x="2925365" y="392584"/>
                  <a:pt x="2921112" y="396838"/>
                  <a:pt x="2919896" y="399269"/>
                </a:cubicBezTo>
                <a:cubicBezTo>
                  <a:pt x="2919896" y="399269"/>
                  <a:pt x="2918680" y="399269"/>
                  <a:pt x="2916250" y="399269"/>
                </a:cubicBezTo>
                <a:cubicBezTo>
                  <a:pt x="2906526" y="399269"/>
                  <a:pt x="2901665" y="391976"/>
                  <a:pt x="2901665" y="377391"/>
                </a:cubicBezTo>
                <a:cubicBezTo>
                  <a:pt x="2905311" y="351867"/>
                  <a:pt x="2910780" y="337890"/>
                  <a:pt x="2918073" y="335459"/>
                </a:cubicBezTo>
                <a:cubicBezTo>
                  <a:pt x="2918073" y="348828"/>
                  <a:pt x="2918073" y="362198"/>
                  <a:pt x="2918073" y="375568"/>
                </a:cubicBezTo>
                <a:cubicBezTo>
                  <a:pt x="2952105" y="331812"/>
                  <a:pt x="2978844" y="298388"/>
                  <a:pt x="2998291" y="275295"/>
                </a:cubicBezTo>
                <a:cubicBezTo>
                  <a:pt x="2992214" y="275295"/>
                  <a:pt x="2977629" y="282587"/>
                  <a:pt x="2954536" y="297173"/>
                </a:cubicBezTo>
                <a:cubicBezTo>
                  <a:pt x="2941166" y="308112"/>
                  <a:pt x="2930835" y="307504"/>
                  <a:pt x="2923542" y="295350"/>
                </a:cubicBezTo>
                <a:cubicBezTo>
                  <a:pt x="2925973" y="291703"/>
                  <a:pt x="2931442" y="286841"/>
                  <a:pt x="2939951" y="280764"/>
                </a:cubicBezTo>
                <a:cubicBezTo>
                  <a:pt x="2952105" y="272256"/>
                  <a:pt x="2961221" y="264356"/>
                  <a:pt x="2967298" y="257063"/>
                </a:cubicBezTo>
                <a:cubicBezTo>
                  <a:pt x="2978237" y="244909"/>
                  <a:pt x="2988568" y="230932"/>
                  <a:pt x="2998291" y="215131"/>
                </a:cubicBezTo>
                <a:cubicBezTo>
                  <a:pt x="3000722" y="210269"/>
                  <a:pt x="3003153" y="206623"/>
                  <a:pt x="3005584" y="204192"/>
                </a:cubicBezTo>
                <a:cubicBezTo>
                  <a:pt x="3000722" y="206623"/>
                  <a:pt x="2994645" y="209662"/>
                  <a:pt x="2987352" y="213308"/>
                </a:cubicBezTo>
                <a:cubicBezTo>
                  <a:pt x="2977629" y="218170"/>
                  <a:pt x="2970337" y="220601"/>
                  <a:pt x="2965475" y="220601"/>
                </a:cubicBezTo>
                <a:cubicBezTo>
                  <a:pt x="2959398" y="221816"/>
                  <a:pt x="2956966" y="219385"/>
                  <a:pt x="2958182" y="213308"/>
                </a:cubicBezTo>
                <a:cubicBezTo>
                  <a:pt x="2988568" y="191430"/>
                  <a:pt x="3018953" y="173199"/>
                  <a:pt x="3049339" y="158614"/>
                </a:cubicBezTo>
                <a:close/>
                <a:moveTo>
                  <a:pt x="2480518" y="144029"/>
                </a:moveTo>
                <a:cubicBezTo>
                  <a:pt x="2485380" y="144029"/>
                  <a:pt x="2487811" y="151321"/>
                  <a:pt x="2487811" y="165906"/>
                </a:cubicBezTo>
                <a:cubicBezTo>
                  <a:pt x="2487811" y="167122"/>
                  <a:pt x="2487811" y="168337"/>
                  <a:pt x="2487811" y="169553"/>
                </a:cubicBezTo>
                <a:cubicBezTo>
                  <a:pt x="2484164" y="199938"/>
                  <a:pt x="2477480" y="215739"/>
                  <a:pt x="2467756" y="216954"/>
                </a:cubicBezTo>
                <a:cubicBezTo>
                  <a:pt x="2460464" y="216954"/>
                  <a:pt x="2456817" y="213308"/>
                  <a:pt x="2456817" y="206015"/>
                </a:cubicBezTo>
                <a:cubicBezTo>
                  <a:pt x="2456817" y="202369"/>
                  <a:pt x="2458033" y="198723"/>
                  <a:pt x="2460464" y="195077"/>
                </a:cubicBezTo>
                <a:cubicBezTo>
                  <a:pt x="2464110" y="190215"/>
                  <a:pt x="2465933" y="186569"/>
                  <a:pt x="2465933" y="184138"/>
                </a:cubicBezTo>
                <a:cubicBezTo>
                  <a:pt x="2465933" y="182922"/>
                  <a:pt x="2465933" y="179884"/>
                  <a:pt x="2465933" y="175022"/>
                </a:cubicBezTo>
                <a:cubicBezTo>
                  <a:pt x="2467148" y="154360"/>
                  <a:pt x="2472010" y="144029"/>
                  <a:pt x="2480518" y="144029"/>
                </a:cubicBezTo>
                <a:close/>
                <a:moveTo>
                  <a:pt x="4731222" y="140952"/>
                </a:moveTo>
                <a:cubicBezTo>
                  <a:pt x="4738060" y="141180"/>
                  <a:pt x="4741478" y="145852"/>
                  <a:pt x="4741478" y="154967"/>
                </a:cubicBezTo>
                <a:cubicBezTo>
                  <a:pt x="4741478" y="159829"/>
                  <a:pt x="4739654" y="162260"/>
                  <a:pt x="4736008" y="162260"/>
                </a:cubicBezTo>
                <a:cubicBezTo>
                  <a:pt x="4691037" y="168337"/>
                  <a:pt x="4646066" y="178668"/>
                  <a:pt x="4601096" y="193253"/>
                </a:cubicBezTo>
                <a:cubicBezTo>
                  <a:pt x="4590156" y="196900"/>
                  <a:pt x="4580434" y="201761"/>
                  <a:pt x="4571925" y="207839"/>
                </a:cubicBezTo>
                <a:cubicBezTo>
                  <a:pt x="4554910" y="237009"/>
                  <a:pt x="4540324" y="264964"/>
                  <a:pt x="4528170" y="291703"/>
                </a:cubicBezTo>
                <a:cubicBezTo>
                  <a:pt x="4573141" y="278333"/>
                  <a:pt x="4605958" y="273472"/>
                  <a:pt x="4626620" y="277118"/>
                </a:cubicBezTo>
                <a:cubicBezTo>
                  <a:pt x="4636343" y="277118"/>
                  <a:pt x="4641204" y="283195"/>
                  <a:pt x="4641204" y="295350"/>
                </a:cubicBezTo>
                <a:cubicBezTo>
                  <a:pt x="4636343" y="341536"/>
                  <a:pt x="4607172" y="383468"/>
                  <a:pt x="4553694" y="421147"/>
                </a:cubicBezTo>
                <a:cubicBezTo>
                  <a:pt x="4553694" y="421147"/>
                  <a:pt x="4553086" y="421754"/>
                  <a:pt x="4551870" y="422970"/>
                </a:cubicBezTo>
                <a:cubicBezTo>
                  <a:pt x="4550655" y="425400"/>
                  <a:pt x="4548832" y="426616"/>
                  <a:pt x="4546401" y="426616"/>
                </a:cubicBezTo>
                <a:cubicBezTo>
                  <a:pt x="4525739" y="420539"/>
                  <a:pt x="4508722" y="412031"/>
                  <a:pt x="4495353" y="401092"/>
                </a:cubicBezTo>
                <a:cubicBezTo>
                  <a:pt x="4495353" y="398661"/>
                  <a:pt x="4497784" y="397446"/>
                  <a:pt x="4502646" y="397446"/>
                </a:cubicBezTo>
                <a:cubicBezTo>
                  <a:pt x="4507508" y="397446"/>
                  <a:pt x="4514192" y="398053"/>
                  <a:pt x="4522700" y="399269"/>
                </a:cubicBezTo>
                <a:cubicBezTo>
                  <a:pt x="4531208" y="400484"/>
                  <a:pt x="4537286" y="401092"/>
                  <a:pt x="4540932" y="401092"/>
                </a:cubicBezTo>
                <a:cubicBezTo>
                  <a:pt x="4556732" y="398661"/>
                  <a:pt x="4576179" y="379822"/>
                  <a:pt x="4599272" y="344574"/>
                </a:cubicBezTo>
                <a:cubicBezTo>
                  <a:pt x="4600488" y="342144"/>
                  <a:pt x="4604134" y="334851"/>
                  <a:pt x="4610212" y="322697"/>
                </a:cubicBezTo>
                <a:cubicBezTo>
                  <a:pt x="4613858" y="315404"/>
                  <a:pt x="4615680" y="311150"/>
                  <a:pt x="4615680" y="309935"/>
                </a:cubicBezTo>
                <a:cubicBezTo>
                  <a:pt x="4618112" y="303858"/>
                  <a:pt x="4618720" y="300211"/>
                  <a:pt x="4617504" y="298996"/>
                </a:cubicBezTo>
                <a:cubicBezTo>
                  <a:pt x="4616288" y="296565"/>
                  <a:pt x="4612034" y="295350"/>
                  <a:pt x="4604742" y="295350"/>
                </a:cubicBezTo>
                <a:cubicBezTo>
                  <a:pt x="4578002" y="297780"/>
                  <a:pt x="4551870" y="304465"/>
                  <a:pt x="4526346" y="315404"/>
                </a:cubicBezTo>
                <a:cubicBezTo>
                  <a:pt x="4525131" y="316620"/>
                  <a:pt x="4522093" y="319050"/>
                  <a:pt x="4517231" y="322697"/>
                </a:cubicBezTo>
                <a:cubicBezTo>
                  <a:pt x="4508722" y="329989"/>
                  <a:pt x="4502646" y="333028"/>
                  <a:pt x="4499000" y="331812"/>
                </a:cubicBezTo>
                <a:cubicBezTo>
                  <a:pt x="4490492" y="330597"/>
                  <a:pt x="4488668" y="323912"/>
                  <a:pt x="4493530" y="311758"/>
                </a:cubicBezTo>
                <a:cubicBezTo>
                  <a:pt x="4520270" y="264356"/>
                  <a:pt x="4536678" y="233970"/>
                  <a:pt x="4542755" y="220601"/>
                </a:cubicBezTo>
                <a:cubicBezTo>
                  <a:pt x="4524524" y="230324"/>
                  <a:pt x="4491100" y="247948"/>
                  <a:pt x="4442482" y="273472"/>
                </a:cubicBezTo>
                <a:cubicBezTo>
                  <a:pt x="4390218" y="300211"/>
                  <a:pt x="4358618" y="316012"/>
                  <a:pt x="4347678" y="320874"/>
                </a:cubicBezTo>
                <a:cubicBezTo>
                  <a:pt x="4340386" y="323304"/>
                  <a:pt x="4334916" y="326343"/>
                  <a:pt x="4331270" y="329989"/>
                </a:cubicBezTo>
                <a:cubicBezTo>
                  <a:pt x="4319116" y="329989"/>
                  <a:pt x="4314254" y="325735"/>
                  <a:pt x="4316685" y="317227"/>
                </a:cubicBezTo>
                <a:cubicBezTo>
                  <a:pt x="4325193" y="307504"/>
                  <a:pt x="4339778" y="292919"/>
                  <a:pt x="4360440" y="273472"/>
                </a:cubicBezTo>
                <a:cubicBezTo>
                  <a:pt x="4370164" y="263748"/>
                  <a:pt x="4377456" y="256456"/>
                  <a:pt x="4382318" y="251594"/>
                </a:cubicBezTo>
                <a:cubicBezTo>
                  <a:pt x="4383534" y="250379"/>
                  <a:pt x="4385357" y="248555"/>
                  <a:pt x="4387788" y="246125"/>
                </a:cubicBezTo>
                <a:cubicBezTo>
                  <a:pt x="4391434" y="240047"/>
                  <a:pt x="4395080" y="237009"/>
                  <a:pt x="4398726" y="237009"/>
                </a:cubicBezTo>
                <a:cubicBezTo>
                  <a:pt x="4403588" y="235793"/>
                  <a:pt x="4404804" y="238224"/>
                  <a:pt x="4402373" y="244301"/>
                </a:cubicBezTo>
                <a:cubicBezTo>
                  <a:pt x="4399942" y="246732"/>
                  <a:pt x="4395688" y="250986"/>
                  <a:pt x="4389611" y="257063"/>
                </a:cubicBezTo>
                <a:cubicBezTo>
                  <a:pt x="4371380" y="272864"/>
                  <a:pt x="4359225" y="286234"/>
                  <a:pt x="4353148" y="297173"/>
                </a:cubicBezTo>
                <a:cubicBezTo>
                  <a:pt x="4360440" y="297173"/>
                  <a:pt x="4375026" y="290488"/>
                  <a:pt x="4396904" y="277118"/>
                </a:cubicBezTo>
                <a:cubicBezTo>
                  <a:pt x="4413919" y="267395"/>
                  <a:pt x="4440052" y="254025"/>
                  <a:pt x="4475298" y="237009"/>
                </a:cubicBezTo>
                <a:cubicBezTo>
                  <a:pt x="4509331" y="218777"/>
                  <a:pt x="4534855" y="205408"/>
                  <a:pt x="4551870" y="196900"/>
                </a:cubicBezTo>
                <a:cubicBezTo>
                  <a:pt x="4553086" y="195684"/>
                  <a:pt x="4556732" y="192646"/>
                  <a:pt x="4562810" y="187784"/>
                </a:cubicBezTo>
                <a:cubicBezTo>
                  <a:pt x="4566456" y="184138"/>
                  <a:pt x="4568279" y="182315"/>
                  <a:pt x="4568279" y="182315"/>
                </a:cubicBezTo>
                <a:cubicBezTo>
                  <a:pt x="4568279" y="181099"/>
                  <a:pt x="4569494" y="180491"/>
                  <a:pt x="4571925" y="180491"/>
                </a:cubicBezTo>
                <a:cubicBezTo>
                  <a:pt x="4573141" y="180491"/>
                  <a:pt x="4575572" y="180491"/>
                  <a:pt x="4579218" y="180491"/>
                </a:cubicBezTo>
                <a:cubicBezTo>
                  <a:pt x="4584080" y="181707"/>
                  <a:pt x="4587726" y="181707"/>
                  <a:pt x="4590156" y="180491"/>
                </a:cubicBezTo>
                <a:cubicBezTo>
                  <a:pt x="4630266" y="163475"/>
                  <a:pt x="4674629" y="150713"/>
                  <a:pt x="4723246" y="142205"/>
                </a:cubicBezTo>
                <a:cubicBezTo>
                  <a:pt x="4726285" y="141294"/>
                  <a:pt x="4728944" y="140876"/>
                  <a:pt x="4731222" y="140952"/>
                </a:cubicBezTo>
                <a:close/>
                <a:moveTo>
                  <a:pt x="2128242" y="123974"/>
                </a:moveTo>
                <a:lnTo>
                  <a:pt x="2099072" y="158614"/>
                </a:lnTo>
                <a:cubicBezTo>
                  <a:pt x="2099072" y="162260"/>
                  <a:pt x="2099072" y="167729"/>
                  <a:pt x="2099072" y="175022"/>
                </a:cubicBezTo>
                <a:cubicBezTo>
                  <a:pt x="2100287" y="187176"/>
                  <a:pt x="2100287" y="196292"/>
                  <a:pt x="2099072" y="202369"/>
                </a:cubicBezTo>
                <a:cubicBezTo>
                  <a:pt x="2102718" y="201154"/>
                  <a:pt x="2108187" y="199331"/>
                  <a:pt x="2115480" y="196900"/>
                </a:cubicBezTo>
                <a:cubicBezTo>
                  <a:pt x="2120342" y="195684"/>
                  <a:pt x="2124596" y="194469"/>
                  <a:pt x="2128242" y="193253"/>
                </a:cubicBezTo>
                <a:cubicBezTo>
                  <a:pt x="2128242" y="165299"/>
                  <a:pt x="2128242" y="142205"/>
                  <a:pt x="2128242" y="123974"/>
                </a:cubicBezTo>
                <a:close/>
                <a:moveTo>
                  <a:pt x="6092316" y="111212"/>
                </a:moveTo>
                <a:lnTo>
                  <a:pt x="6117840" y="111212"/>
                </a:lnTo>
                <a:cubicBezTo>
                  <a:pt x="6078946" y="216954"/>
                  <a:pt x="6057676" y="293526"/>
                  <a:pt x="6054030" y="340928"/>
                </a:cubicBezTo>
                <a:cubicBezTo>
                  <a:pt x="6054030" y="353082"/>
                  <a:pt x="6055854" y="362806"/>
                  <a:pt x="6059500" y="370098"/>
                </a:cubicBezTo>
                <a:cubicBezTo>
                  <a:pt x="6083808" y="378606"/>
                  <a:pt x="6115410" y="380430"/>
                  <a:pt x="6154303" y="375568"/>
                </a:cubicBezTo>
                <a:lnTo>
                  <a:pt x="6150657" y="390153"/>
                </a:lnTo>
                <a:lnTo>
                  <a:pt x="6112371" y="390153"/>
                </a:lnTo>
                <a:cubicBezTo>
                  <a:pt x="6061322" y="388938"/>
                  <a:pt x="6034583" y="368275"/>
                  <a:pt x="6032152" y="328166"/>
                </a:cubicBezTo>
                <a:cubicBezTo>
                  <a:pt x="6032152" y="302642"/>
                  <a:pt x="6047345" y="245517"/>
                  <a:pt x="6077731" y="156791"/>
                </a:cubicBezTo>
                <a:cubicBezTo>
                  <a:pt x="6078946" y="153144"/>
                  <a:pt x="6080770" y="147675"/>
                  <a:pt x="6083200" y="140382"/>
                </a:cubicBezTo>
                <a:cubicBezTo>
                  <a:pt x="6086846" y="129443"/>
                  <a:pt x="6089886" y="119720"/>
                  <a:pt x="6092316" y="111212"/>
                </a:cubicBezTo>
                <a:close/>
                <a:moveTo>
                  <a:pt x="1701291" y="111212"/>
                </a:moveTo>
                <a:lnTo>
                  <a:pt x="1726815" y="111212"/>
                </a:lnTo>
                <a:cubicBezTo>
                  <a:pt x="1687922" y="216954"/>
                  <a:pt x="1666652" y="293526"/>
                  <a:pt x="1663005" y="340928"/>
                </a:cubicBezTo>
                <a:cubicBezTo>
                  <a:pt x="1663005" y="353082"/>
                  <a:pt x="1664828" y="362806"/>
                  <a:pt x="1668475" y="370098"/>
                </a:cubicBezTo>
                <a:cubicBezTo>
                  <a:pt x="1692783" y="378606"/>
                  <a:pt x="1724384" y="380430"/>
                  <a:pt x="1763278" y="375568"/>
                </a:cubicBezTo>
                <a:lnTo>
                  <a:pt x="1759632" y="390153"/>
                </a:lnTo>
                <a:lnTo>
                  <a:pt x="1721346" y="390153"/>
                </a:lnTo>
                <a:cubicBezTo>
                  <a:pt x="1670298" y="388938"/>
                  <a:pt x="1643558" y="368275"/>
                  <a:pt x="1641128" y="328166"/>
                </a:cubicBezTo>
                <a:cubicBezTo>
                  <a:pt x="1641128" y="302642"/>
                  <a:pt x="1656320" y="245517"/>
                  <a:pt x="1686706" y="156791"/>
                </a:cubicBezTo>
                <a:cubicBezTo>
                  <a:pt x="1687922" y="153144"/>
                  <a:pt x="1689745" y="147675"/>
                  <a:pt x="1692176" y="140382"/>
                </a:cubicBezTo>
                <a:cubicBezTo>
                  <a:pt x="1695822" y="129443"/>
                  <a:pt x="1698860" y="119720"/>
                  <a:pt x="1701291" y="111212"/>
                </a:cubicBezTo>
                <a:close/>
                <a:moveTo>
                  <a:pt x="6358830" y="107566"/>
                </a:moveTo>
                <a:lnTo>
                  <a:pt x="6377062" y="107566"/>
                </a:lnTo>
                <a:cubicBezTo>
                  <a:pt x="6352753" y="269218"/>
                  <a:pt x="6299882" y="366452"/>
                  <a:pt x="6218448" y="399269"/>
                </a:cubicBezTo>
                <a:lnTo>
                  <a:pt x="6212978" y="390153"/>
                </a:lnTo>
                <a:cubicBezTo>
                  <a:pt x="6281042" y="360983"/>
                  <a:pt x="6329660" y="266787"/>
                  <a:pt x="6358830" y="107566"/>
                </a:cubicBezTo>
                <a:close/>
                <a:moveTo>
                  <a:pt x="2547063" y="106654"/>
                </a:moveTo>
                <a:cubicBezTo>
                  <a:pt x="2549494" y="106654"/>
                  <a:pt x="2551621" y="108173"/>
                  <a:pt x="2553444" y="111212"/>
                </a:cubicBezTo>
                <a:cubicBezTo>
                  <a:pt x="2552229" y="146459"/>
                  <a:pt x="2565598" y="163475"/>
                  <a:pt x="2593553" y="162260"/>
                </a:cubicBezTo>
                <a:cubicBezTo>
                  <a:pt x="2597199" y="162260"/>
                  <a:pt x="2602061" y="161652"/>
                  <a:pt x="2608138" y="160437"/>
                </a:cubicBezTo>
                <a:cubicBezTo>
                  <a:pt x="2614216" y="159221"/>
                  <a:pt x="2618470" y="158614"/>
                  <a:pt x="2620900" y="158614"/>
                </a:cubicBezTo>
                <a:cubicBezTo>
                  <a:pt x="2625762" y="159829"/>
                  <a:pt x="2628801" y="163475"/>
                  <a:pt x="2630016" y="169553"/>
                </a:cubicBezTo>
                <a:cubicBezTo>
                  <a:pt x="2630016" y="178061"/>
                  <a:pt x="2612392" y="185353"/>
                  <a:pt x="2577145" y="191430"/>
                </a:cubicBezTo>
                <a:cubicBezTo>
                  <a:pt x="2564991" y="193861"/>
                  <a:pt x="2557698" y="195684"/>
                  <a:pt x="2555267" y="196900"/>
                </a:cubicBezTo>
                <a:cubicBezTo>
                  <a:pt x="2535820" y="211485"/>
                  <a:pt x="2523666" y="223031"/>
                  <a:pt x="2518804" y="231539"/>
                </a:cubicBezTo>
                <a:cubicBezTo>
                  <a:pt x="2518804" y="233970"/>
                  <a:pt x="2521843" y="236401"/>
                  <a:pt x="2527920" y="238832"/>
                </a:cubicBezTo>
                <a:cubicBezTo>
                  <a:pt x="2538859" y="243694"/>
                  <a:pt x="2544328" y="249163"/>
                  <a:pt x="2544328" y="255240"/>
                </a:cubicBezTo>
                <a:cubicBezTo>
                  <a:pt x="2544328" y="257671"/>
                  <a:pt x="2543113" y="260102"/>
                  <a:pt x="2540682" y="262533"/>
                </a:cubicBezTo>
                <a:cubicBezTo>
                  <a:pt x="2537036" y="267395"/>
                  <a:pt x="2533997" y="272256"/>
                  <a:pt x="2531566" y="277118"/>
                </a:cubicBezTo>
                <a:cubicBezTo>
                  <a:pt x="2532782" y="275903"/>
                  <a:pt x="2535212" y="274687"/>
                  <a:pt x="2538859" y="273472"/>
                </a:cubicBezTo>
                <a:cubicBezTo>
                  <a:pt x="2551013" y="268610"/>
                  <a:pt x="2558306" y="266179"/>
                  <a:pt x="2560737" y="266179"/>
                </a:cubicBezTo>
                <a:cubicBezTo>
                  <a:pt x="2561952" y="264964"/>
                  <a:pt x="2564383" y="263748"/>
                  <a:pt x="2568029" y="262533"/>
                </a:cubicBezTo>
                <a:cubicBezTo>
                  <a:pt x="2572891" y="260102"/>
                  <a:pt x="2577753" y="258887"/>
                  <a:pt x="2582614" y="258887"/>
                </a:cubicBezTo>
                <a:cubicBezTo>
                  <a:pt x="2586261" y="260102"/>
                  <a:pt x="2588691" y="263141"/>
                  <a:pt x="2589907" y="268002"/>
                </a:cubicBezTo>
                <a:cubicBezTo>
                  <a:pt x="2589907" y="276510"/>
                  <a:pt x="2586868" y="283195"/>
                  <a:pt x="2580791" y="288057"/>
                </a:cubicBezTo>
                <a:cubicBezTo>
                  <a:pt x="2566206" y="329382"/>
                  <a:pt x="2559521" y="360983"/>
                  <a:pt x="2560737" y="382860"/>
                </a:cubicBezTo>
                <a:cubicBezTo>
                  <a:pt x="2561952" y="398661"/>
                  <a:pt x="2572891" y="405954"/>
                  <a:pt x="2593553" y="404738"/>
                </a:cubicBezTo>
                <a:cubicBezTo>
                  <a:pt x="2659186" y="399876"/>
                  <a:pt x="2701726" y="391976"/>
                  <a:pt x="2721173" y="381037"/>
                </a:cubicBezTo>
                <a:cubicBezTo>
                  <a:pt x="2734543" y="368883"/>
                  <a:pt x="2741836" y="343967"/>
                  <a:pt x="2743051" y="306288"/>
                </a:cubicBezTo>
                <a:cubicBezTo>
                  <a:pt x="2747913" y="302642"/>
                  <a:pt x="2751559" y="303250"/>
                  <a:pt x="2753990" y="308112"/>
                </a:cubicBezTo>
                <a:cubicBezTo>
                  <a:pt x="2755205" y="350652"/>
                  <a:pt x="2752167" y="377391"/>
                  <a:pt x="2744874" y="388330"/>
                </a:cubicBezTo>
                <a:cubicBezTo>
                  <a:pt x="2738797" y="394407"/>
                  <a:pt x="2727250" y="400484"/>
                  <a:pt x="2710234" y="406561"/>
                </a:cubicBezTo>
                <a:cubicBezTo>
                  <a:pt x="2683495" y="415069"/>
                  <a:pt x="2643386" y="421147"/>
                  <a:pt x="2589907" y="424793"/>
                </a:cubicBezTo>
                <a:cubicBezTo>
                  <a:pt x="2560737" y="426008"/>
                  <a:pt x="2544936" y="414462"/>
                  <a:pt x="2542505" y="390153"/>
                </a:cubicBezTo>
                <a:cubicBezTo>
                  <a:pt x="2541290" y="371922"/>
                  <a:pt x="2543721" y="350652"/>
                  <a:pt x="2549798" y="326343"/>
                </a:cubicBezTo>
                <a:cubicBezTo>
                  <a:pt x="2553444" y="310542"/>
                  <a:pt x="2555875" y="297780"/>
                  <a:pt x="2557090" y="288057"/>
                </a:cubicBezTo>
                <a:cubicBezTo>
                  <a:pt x="2546151" y="288057"/>
                  <a:pt x="2533997" y="290488"/>
                  <a:pt x="2520627" y="295350"/>
                </a:cubicBezTo>
                <a:cubicBezTo>
                  <a:pt x="2487811" y="356121"/>
                  <a:pt x="2463502" y="390153"/>
                  <a:pt x="2447702" y="397446"/>
                </a:cubicBezTo>
                <a:cubicBezTo>
                  <a:pt x="2431901" y="408384"/>
                  <a:pt x="2419139" y="415069"/>
                  <a:pt x="2409416" y="417500"/>
                </a:cubicBezTo>
                <a:cubicBezTo>
                  <a:pt x="2403338" y="418716"/>
                  <a:pt x="2399692" y="417500"/>
                  <a:pt x="2398477" y="413854"/>
                </a:cubicBezTo>
                <a:cubicBezTo>
                  <a:pt x="2398477" y="411423"/>
                  <a:pt x="2405161" y="406561"/>
                  <a:pt x="2418531" y="399269"/>
                </a:cubicBezTo>
                <a:cubicBezTo>
                  <a:pt x="2436763" y="389545"/>
                  <a:pt x="2461071" y="359767"/>
                  <a:pt x="2491457" y="309935"/>
                </a:cubicBezTo>
                <a:cubicBezTo>
                  <a:pt x="2486595" y="312366"/>
                  <a:pt x="2479910" y="316012"/>
                  <a:pt x="2471402" y="320874"/>
                </a:cubicBezTo>
                <a:cubicBezTo>
                  <a:pt x="2459248" y="328166"/>
                  <a:pt x="2450740" y="332420"/>
                  <a:pt x="2445878" y="333636"/>
                </a:cubicBezTo>
                <a:cubicBezTo>
                  <a:pt x="2444663" y="333636"/>
                  <a:pt x="2441624" y="335459"/>
                  <a:pt x="2436763" y="339105"/>
                </a:cubicBezTo>
                <a:cubicBezTo>
                  <a:pt x="2403946" y="357336"/>
                  <a:pt x="2384499" y="366452"/>
                  <a:pt x="2378422" y="366452"/>
                </a:cubicBezTo>
                <a:cubicBezTo>
                  <a:pt x="2369914" y="365237"/>
                  <a:pt x="2365660" y="361590"/>
                  <a:pt x="2365660" y="355513"/>
                </a:cubicBezTo>
                <a:cubicBezTo>
                  <a:pt x="2365660" y="348221"/>
                  <a:pt x="2368699" y="345182"/>
                  <a:pt x="2374776" y="346398"/>
                </a:cubicBezTo>
                <a:cubicBezTo>
                  <a:pt x="2375991" y="347613"/>
                  <a:pt x="2379030" y="347613"/>
                  <a:pt x="2383891" y="346398"/>
                </a:cubicBezTo>
                <a:cubicBezTo>
                  <a:pt x="2389969" y="343967"/>
                  <a:pt x="2402731" y="337890"/>
                  <a:pt x="2422178" y="328166"/>
                </a:cubicBezTo>
                <a:cubicBezTo>
                  <a:pt x="2441624" y="318443"/>
                  <a:pt x="2454386" y="312366"/>
                  <a:pt x="2460464" y="309935"/>
                </a:cubicBezTo>
                <a:cubicBezTo>
                  <a:pt x="2462895" y="308719"/>
                  <a:pt x="2467148" y="306896"/>
                  <a:pt x="2473226" y="304465"/>
                </a:cubicBezTo>
                <a:cubicBezTo>
                  <a:pt x="2485380" y="298388"/>
                  <a:pt x="2495103" y="293526"/>
                  <a:pt x="2502396" y="289880"/>
                </a:cubicBezTo>
                <a:cubicBezTo>
                  <a:pt x="2509688" y="275295"/>
                  <a:pt x="2513335" y="264356"/>
                  <a:pt x="2513335" y="257063"/>
                </a:cubicBezTo>
                <a:cubicBezTo>
                  <a:pt x="2513335" y="257063"/>
                  <a:pt x="2512119" y="255848"/>
                  <a:pt x="2509688" y="253417"/>
                </a:cubicBezTo>
                <a:cubicBezTo>
                  <a:pt x="2501181" y="246125"/>
                  <a:pt x="2496926" y="240655"/>
                  <a:pt x="2496926" y="237009"/>
                </a:cubicBezTo>
                <a:cubicBezTo>
                  <a:pt x="2496926" y="228501"/>
                  <a:pt x="2508473" y="215739"/>
                  <a:pt x="2531566" y="198723"/>
                </a:cubicBezTo>
                <a:cubicBezTo>
                  <a:pt x="2537643" y="195077"/>
                  <a:pt x="2541290" y="192646"/>
                  <a:pt x="2542505" y="191430"/>
                </a:cubicBezTo>
                <a:cubicBezTo>
                  <a:pt x="2551013" y="182922"/>
                  <a:pt x="2555267" y="178061"/>
                  <a:pt x="2555267" y="176845"/>
                </a:cubicBezTo>
                <a:cubicBezTo>
                  <a:pt x="2557698" y="175630"/>
                  <a:pt x="2557698" y="174414"/>
                  <a:pt x="2555267" y="173199"/>
                </a:cubicBezTo>
                <a:cubicBezTo>
                  <a:pt x="2540682" y="162260"/>
                  <a:pt x="2535212" y="141598"/>
                  <a:pt x="2538859" y="111212"/>
                </a:cubicBezTo>
                <a:cubicBezTo>
                  <a:pt x="2541897" y="108173"/>
                  <a:pt x="2544632" y="106654"/>
                  <a:pt x="2547063" y="106654"/>
                </a:cubicBezTo>
                <a:close/>
                <a:moveTo>
                  <a:pt x="6045171" y="70932"/>
                </a:moveTo>
                <a:cubicBezTo>
                  <a:pt x="6057002" y="70590"/>
                  <a:pt x="6069678" y="70647"/>
                  <a:pt x="6083200" y="71103"/>
                </a:cubicBezTo>
                <a:cubicBezTo>
                  <a:pt x="6092924" y="71103"/>
                  <a:pt x="6111763" y="71710"/>
                  <a:pt x="6139718" y="72926"/>
                </a:cubicBezTo>
                <a:cubicBezTo>
                  <a:pt x="6151872" y="74141"/>
                  <a:pt x="6161596" y="74749"/>
                  <a:pt x="6168888" y="74749"/>
                </a:cubicBezTo>
                <a:cubicBezTo>
                  <a:pt x="6173750" y="74749"/>
                  <a:pt x="6179827" y="75357"/>
                  <a:pt x="6187120" y="76572"/>
                </a:cubicBezTo>
                <a:cubicBezTo>
                  <a:pt x="6202920" y="77788"/>
                  <a:pt x="6217506" y="78395"/>
                  <a:pt x="6230875" y="78395"/>
                </a:cubicBezTo>
                <a:lnTo>
                  <a:pt x="6225406" y="94804"/>
                </a:lnTo>
                <a:cubicBezTo>
                  <a:pt x="6215682" y="94804"/>
                  <a:pt x="6201705" y="94196"/>
                  <a:pt x="6183474" y="92980"/>
                </a:cubicBezTo>
                <a:cubicBezTo>
                  <a:pt x="6178612" y="92980"/>
                  <a:pt x="6171319" y="92373"/>
                  <a:pt x="6161596" y="91157"/>
                </a:cubicBezTo>
                <a:cubicBezTo>
                  <a:pt x="6142148" y="89942"/>
                  <a:pt x="6122094" y="89334"/>
                  <a:pt x="6101432" y="89334"/>
                </a:cubicBezTo>
                <a:lnTo>
                  <a:pt x="6090493" y="89334"/>
                </a:lnTo>
                <a:cubicBezTo>
                  <a:pt x="5984750" y="85688"/>
                  <a:pt x="5931880" y="98450"/>
                  <a:pt x="5931880" y="127620"/>
                </a:cubicBezTo>
                <a:cubicBezTo>
                  <a:pt x="5934310" y="155575"/>
                  <a:pt x="5959226" y="179884"/>
                  <a:pt x="6006628" y="200546"/>
                </a:cubicBezTo>
                <a:lnTo>
                  <a:pt x="5997512" y="215131"/>
                </a:lnTo>
                <a:cubicBezTo>
                  <a:pt x="5946464" y="195684"/>
                  <a:pt x="5920940" y="169553"/>
                  <a:pt x="5920940" y="136736"/>
                </a:cubicBezTo>
                <a:cubicBezTo>
                  <a:pt x="5920940" y="95259"/>
                  <a:pt x="5962351" y="73325"/>
                  <a:pt x="6045171" y="70932"/>
                </a:cubicBezTo>
                <a:close/>
                <a:moveTo>
                  <a:pt x="1654146" y="70932"/>
                </a:moveTo>
                <a:cubicBezTo>
                  <a:pt x="1665978" y="70590"/>
                  <a:pt x="1678654" y="70647"/>
                  <a:pt x="1692176" y="71103"/>
                </a:cubicBezTo>
                <a:cubicBezTo>
                  <a:pt x="1701899" y="71103"/>
                  <a:pt x="1720738" y="71710"/>
                  <a:pt x="1748693" y="72926"/>
                </a:cubicBezTo>
                <a:cubicBezTo>
                  <a:pt x="1760847" y="74141"/>
                  <a:pt x="1770571" y="74749"/>
                  <a:pt x="1777863" y="74749"/>
                </a:cubicBezTo>
                <a:cubicBezTo>
                  <a:pt x="1782725" y="74749"/>
                  <a:pt x="1788802" y="75357"/>
                  <a:pt x="1796095" y="76572"/>
                </a:cubicBezTo>
                <a:cubicBezTo>
                  <a:pt x="1811896" y="77788"/>
                  <a:pt x="1826481" y="78395"/>
                  <a:pt x="1839850" y="78395"/>
                </a:cubicBezTo>
                <a:lnTo>
                  <a:pt x="1834381" y="94804"/>
                </a:lnTo>
                <a:cubicBezTo>
                  <a:pt x="1824658" y="94804"/>
                  <a:pt x="1810680" y="94196"/>
                  <a:pt x="1792449" y="92980"/>
                </a:cubicBezTo>
                <a:cubicBezTo>
                  <a:pt x="1787587" y="92980"/>
                  <a:pt x="1780294" y="92373"/>
                  <a:pt x="1770571" y="91157"/>
                </a:cubicBezTo>
                <a:cubicBezTo>
                  <a:pt x="1751124" y="89942"/>
                  <a:pt x="1731069" y="89334"/>
                  <a:pt x="1710407" y="89334"/>
                </a:cubicBezTo>
                <a:lnTo>
                  <a:pt x="1699468" y="89334"/>
                </a:lnTo>
                <a:cubicBezTo>
                  <a:pt x="1593726" y="85688"/>
                  <a:pt x="1540855" y="98450"/>
                  <a:pt x="1540855" y="127620"/>
                </a:cubicBezTo>
                <a:cubicBezTo>
                  <a:pt x="1543285" y="155575"/>
                  <a:pt x="1568202" y="179884"/>
                  <a:pt x="1615604" y="200546"/>
                </a:cubicBezTo>
                <a:lnTo>
                  <a:pt x="1606488" y="215131"/>
                </a:lnTo>
                <a:cubicBezTo>
                  <a:pt x="1555440" y="195684"/>
                  <a:pt x="1529916" y="169553"/>
                  <a:pt x="1529916" y="136736"/>
                </a:cubicBezTo>
                <a:cubicBezTo>
                  <a:pt x="1529916" y="95259"/>
                  <a:pt x="1571326" y="73325"/>
                  <a:pt x="1654146" y="70932"/>
                </a:cubicBezTo>
                <a:close/>
                <a:moveTo>
                  <a:pt x="7102190" y="67456"/>
                </a:moveTo>
                <a:lnTo>
                  <a:pt x="7107659" y="67456"/>
                </a:lnTo>
                <a:cubicBezTo>
                  <a:pt x="7110090" y="67456"/>
                  <a:pt x="7111913" y="68064"/>
                  <a:pt x="7113128" y="69280"/>
                </a:cubicBezTo>
                <a:lnTo>
                  <a:pt x="7116774" y="69280"/>
                </a:lnTo>
                <a:cubicBezTo>
                  <a:pt x="7117990" y="70495"/>
                  <a:pt x="7136829" y="115466"/>
                  <a:pt x="7173292" y="204192"/>
                </a:cubicBezTo>
                <a:cubicBezTo>
                  <a:pt x="7197600" y="264964"/>
                  <a:pt x="7219478" y="318443"/>
                  <a:pt x="7238925" y="364629"/>
                </a:cubicBezTo>
                <a:cubicBezTo>
                  <a:pt x="7240141" y="367060"/>
                  <a:pt x="7240748" y="368275"/>
                  <a:pt x="7240748" y="368275"/>
                </a:cubicBezTo>
                <a:cubicBezTo>
                  <a:pt x="7278427" y="243086"/>
                  <a:pt x="7297266" y="151321"/>
                  <a:pt x="7297266" y="92980"/>
                </a:cubicBezTo>
                <a:cubicBezTo>
                  <a:pt x="7294835" y="88119"/>
                  <a:pt x="7291796" y="85080"/>
                  <a:pt x="7288150" y="83865"/>
                </a:cubicBezTo>
                <a:lnTo>
                  <a:pt x="7284504" y="83865"/>
                </a:lnTo>
                <a:cubicBezTo>
                  <a:pt x="7279642" y="85080"/>
                  <a:pt x="7272958" y="87511"/>
                  <a:pt x="7264450" y="91157"/>
                </a:cubicBezTo>
                <a:lnTo>
                  <a:pt x="7266272" y="78395"/>
                </a:lnTo>
                <a:cubicBezTo>
                  <a:pt x="7280858" y="71103"/>
                  <a:pt x="7293012" y="67456"/>
                  <a:pt x="7302736" y="67456"/>
                </a:cubicBezTo>
                <a:cubicBezTo>
                  <a:pt x="7312458" y="67456"/>
                  <a:pt x="7317320" y="74141"/>
                  <a:pt x="7317320" y="87511"/>
                </a:cubicBezTo>
                <a:cubicBezTo>
                  <a:pt x="7317320" y="148283"/>
                  <a:pt x="7296050" y="249163"/>
                  <a:pt x="7253510" y="390153"/>
                </a:cubicBezTo>
                <a:lnTo>
                  <a:pt x="7249864" y="390153"/>
                </a:lnTo>
                <a:cubicBezTo>
                  <a:pt x="7245002" y="390153"/>
                  <a:pt x="7241964" y="390153"/>
                  <a:pt x="7240748" y="390153"/>
                </a:cubicBezTo>
                <a:lnTo>
                  <a:pt x="7233456" y="390153"/>
                </a:lnTo>
                <a:cubicBezTo>
                  <a:pt x="7200639" y="350044"/>
                  <a:pt x="7158707" y="250379"/>
                  <a:pt x="7107659" y="91157"/>
                </a:cubicBezTo>
                <a:cubicBezTo>
                  <a:pt x="7095505" y="278333"/>
                  <a:pt x="7051750" y="383468"/>
                  <a:pt x="6976392" y="406561"/>
                </a:cubicBezTo>
                <a:lnTo>
                  <a:pt x="6970923" y="391976"/>
                </a:lnTo>
                <a:cubicBezTo>
                  <a:pt x="7028048" y="368883"/>
                  <a:pt x="7067550" y="268610"/>
                  <a:pt x="7089428" y="91157"/>
                </a:cubicBezTo>
                <a:cubicBezTo>
                  <a:pt x="7089428" y="89942"/>
                  <a:pt x="7090036" y="88119"/>
                  <a:pt x="7091250" y="85688"/>
                </a:cubicBezTo>
                <a:cubicBezTo>
                  <a:pt x="7092466" y="79611"/>
                  <a:pt x="7093074" y="74141"/>
                  <a:pt x="7093074" y="69280"/>
                </a:cubicBezTo>
                <a:cubicBezTo>
                  <a:pt x="7095505" y="69280"/>
                  <a:pt x="7098543" y="68672"/>
                  <a:pt x="7102190" y="67456"/>
                </a:cubicBezTo>
                <a:close/>
                <a:moveTo>
                  <a:pt x="6335129" y="67456"/>
                </a:moveTo>
                <a:lnTo>
                  <a:pt x="6349714" y="67456"/>
                </a:lnTo>
                <a:cubicBezTo>
                  <a:pt x="6404408" y="67456"/>
                  <a:pt x="6431148" y="123366"/>
                  <a:pt x="6429933" y="235186"/>
                </a:cubicBezTo>
                <a:lnTo>
                  <a:pt x="6429933" y="251594"/>
                </a:lnTo>
                <a:cubicBezTo>
                  <a:pt x="6429933" y="284411"/>
                  <a:pt x="6427502" y="318443"/>
                  <a:pt x="6422640" y="353690"/>
                </a:cubicBezTo>
                <a:cubicBezTo>
                  <a:pt x="6462750" y="257671"/>
                  <a:pt x="6525952" y="163475"/>
                  <a:pt x="6612247" y="71103"/>
                </a:cubicBezTo>
                <a:lnTo>
                  <a:pt x="6646887" y="71103"/>
                </a:lnTo>
                <a:cubicBezTo>
                  <a:pt x="6600701" y="190215"/>
                  <a:pt x="6576392" y="285626"/>
                  <a:pt x="6573961" y="357336"/>
                </a:cubicBezTo>
                <a:cubicBezTo>
                  <a:pt x="6573961" y="370706"/>
                  <a:pt x="6578215" y="377391"/>
                  <a:pt x="6586723" y="377391"/>
                </a:cubicBezTo>
                <a:cubicBezTo>
                  <a:pt x="6592800" y="377391"/>
                  <a:pt x="6601308" y="374960"/>
                  <a:pt x="6612247" y="370098"/>
                </a:cubicBezTo>
                <a:cubicBezTo>
                  <a:pt x="6614678" y="368883"/>
                  <a:pt x="6616501" y="368275"/>
                  <a:pt x="6617716" y="368275"/>
                </a:cubicBezTo>
                <a:lnTo>
                  <a:pt x="6615894" y="382860"/>
                </a:lnTo>
                <a:cubicBezTo>
                  <a:pt x="6604954" y="387722"/>
                  <a:pt x="6593408" y="390153"/>
                  <a:pt x="6581254" y="390153"/>
                </a:cubicBezTo>
                <a:cubicBezTo>
                  <a:pt x="6560592" y="390153"/>
                  <a:pt x="6550868" y="379822"/>
                  <a:pt x="6552084" y="359160"/>
                </a:cubicBezTo>
                <a:cubicBezTo>
                  <a:pt x="6555730" y="278941"/>
                  <a:pt x="6577000" y="191430"/>
                  <a:pt x="6615894" y="96627"/>
                </a:cubicBezTo>
                <a:cubicBezTo>
                  <a:pt x="6566061" y="142813"/>
                  <a:pt x="6506505" y="230932"/>
                  <a:pt x="6437226" y="360983"/>
                </a:cubicBezTo>
                <a:cubicBezTo>
                  <a:pt x="6436010" y="363414"/>
                  <a:pt x="6434186" y="367060"/>
                  <a:pt x="6431756" y="371922"/>
                </a:cubicBezTo>
                <a:cubicBezTo>
                  <a:pt x="6429325" y="374352"/>
                  <a:pt x="6428110" y="376176"/>
                  <a:pt x="6428110" y="377391"/>
                </a:cubicBezTo>
                <a:lnTo>
                  <a:pt x="6404408" y="377391"/>
                </a:lnTo>
                <a:cubicBezTo>
                  <a:pt x="6406840" y="345790"/>
                  <a:pt x="6408055" y="314796"/>
                  <a:pt x="6408055" y="284411"/>
                </a:cubicBezTo>
                <a:cubicBezTo>
                  <a:pt x="6408055" y="187176"/>
                  <a:pt x="6402586" y="128228"/>
                  <a:pt x="6391646" y="107566"/>
                </a:cubicBezTo>
                <a:cubicBezTo>
                  <a:pt x="6384354" y="89334"/>
                  <a:pt x="6361869" y="82042"/>
                  <a:pt x="6324190" y="85688"/>
                </a:cubicBezTo>
                <a:lnTo>
                  <a:pt x="6316898" y="85688"/>
                </a:lnTo>
                <a:lnTo>
                  <a:pt x="6320544" y="69280"/>
                </a:lnTo>
                <a:cubicBezTo>
                  <a:pt x="6324190" y="69280"/>
                  <a:pt x="6329052" y="68672"/>
                  <a:pt x="6335129" y="67456"/>
                </a:cubicBezTo>
                <a:close/>
                <a:moveTo>
                  <a:pt x="5862860" y="67456"/>
                </a:moveTo>
                <a:cubicBezTo>
                  <a:pt x="5892030" y="69887"/>
                  <a:pt x="5907832" y="88726"/>
                  <a:pt x="5910262" y="123974"/>
                </a:cubicBezTo>
                <a:cubicBezTo>
                  <a:pt x="5896892" y="238224"/>
                  <a:pt x="5836121" y="302034"/>
                  <a:pt x="5727948" y="315404"/>
                </a:cubicBezTo>
                <a:cubicBezTo>
                  <a:pt x="5709716" y="315404"/>
                  <a:pt x="5692700" y="313581"/>
                  <a:pt x="5676900" y="309935"/>
                </a:cubicBezTo>
                <a:lnTo>
                  <a:pt x="5675076" y="291703"/>
                </a:lnTo>
                <a:cubicBezTo>
                  <a:pt x="5689662" y="296565"/>
                  <a:pt x="5704247" y="298996"/>
                  <a:pt x="5718832" y="298996"/>
                </a:cubicBezTo>
                <a:cubicBezTo>
                  <a:pt x="5818498" y="288057"/>
                  <a:pt x="5874407" y="228501"/>
                  <a:pt x="5886562" y="120328"/>
                </a:cubicBezTo>
                <a:cubicBezTo>
                  <a:pt x="5886562" y="93588"/>
                  <a:pt x="5881092" y="80218"/>
                  <a:pt x="5870153" y="80218"/>
                </a:cubicBezTo>
                <a:lnTo>
                  <a:pt x="5861038" y="82042"/>
                </a:lnTo>
                <a:cubicBezTo>
                  <a:pt x="5754080" y="105135"/>
                  <a:pt x="5670822" y="223639"/>
                  <a:pt x="5611266" y="437555"/>
                </a:cubicBezTo>
                <a:lnTo>
                  <a:pt x="5587566" y="437555"/>
                </a:lnTo>
                <a:cubicBezTo>
                  <a:pt x="5591212" y="422970"/>
                  <a:pt x="5596682" y="403523"/>
                  <a:pt x="5603974" y="379214"/>
                </a:cubicBezTo>
                <a:cubicBezTo>
                  <a:pt x="5640437" y="245517"/>
                  <a:pt x="5658060" y="142813"/>
                  <a:pt x="5656845" y="71103"/>
                </a:cubicBezTo>
                <a:lnTo>
                  <a:pt x="5678723" y="71103"/>
                </a:lnTo>
                <a:lnTo>
                  <a:pt x="5680546" y="94804"/>
                </a:lnTo>
                <a:cubicBezTo>
                  <a:pt x="5681762" y="131266"/>
                  <a:pt x="5672038" y="187176"/>
                  <a:pt x="5651376" y="262533"/>
                </a:cubicBezTo>
                <a:cubicBezTo>
                  <a:pt x="5647730" y="271041"/>
                  <a:pt x="5644690" y="280157"/>
                  <a:pt x="5642260" y="289880"/>
                </a:cubicBezTo>
                <a:cubicBezTo>
                  <a:pt x="5642260" y="291096"/>
                  <a:pt x="5642260" y="292311"/>
                  <a:pt x="5642260" y="293526"/>
                </a:cubicBezTo>
                <a:cubicBezTo>
                  <a:pt x="5717616" y="148890"/>
                  <a:pt x="5791150" y="73534"/>
                  <a:pt x="5862860" y="67456"/>
                </a:cubicBezTo>
                <a:close/>
                <a:moveTo>
                  <a:pt x="5529486" y="67456"/>
                </a:moveTo>
                <a:cubicBezTo>
                  <a:pt x="5558656" y="69887"/>
                  <a:pt x="5574456" y="88726"/>
                  <a:pt x="5576887" y="123974"/>
                </a:cubicBezTo>
                <a:cubicBezTo>
                  <a:pt x="5563518" y="238224"/>
                  <a:pt x="5502746" y="302034"/>
                  <a:pt x="5394572" y="315404"/>
                </a:cubicBezTo>
                <a:cubicBezTo>
                  <a:pt x="5376342" y="315404"/>
                  <a:pt x="5359326" y="313581"/>
                  <a:pt x="5343524" y="309935"/>
                </a:cubicBezTo>
                <a:lnTo>
                  <a:pt x="5341702" y="291703"/>
                </a:lnTo>
                <a:cubicBezTo>
                  <a:pt x="5356286" y="296565"/>
                  <a:pt x="5370872" y="298996"/>
                  <a:pt x="5385457" y="298996"/>
                </a:cubicBezTo>
                <a:cubicBezTo>
                  <a:pt x="5485122" y="288057"/>
                  <a:pt x="5541032" y="228501"/>
                  <a:pt x="5553186" y="120328"/>
                </a:cubicBezTo>
                <a:cubicBezTo>
                  <a:pt x="5553186" y="93588"/>
                  <a:pt x="5547717" y="80218"/>
                  <a:pt x="5536778" y="80218"/>
                </a:cubicBezTo>
                <a:lnTo>
                  <a:pt x="5527662" y="82042"/>
                </a:lnTo>
                <a:cubicBezTo>
                  <a:pt x="5420704" y="105135"/>
                  <a:pt x="5337448" y="223639"/>
                  <a:pt x="5277892" y="437555"/>
                </a:cubicBezTo>
                <a:lnTo>
                  <a:pt x="5254190" y="437555"/>
                </a:lnTo>
                <a:cubicBezTo>
                  <a:pt x="5257837" y="422970"/>
                  <a:pt x="5263306" y="403523"/>
                  <a:pt x="5270599" y="379214"/>
                </a:cubicBezTo>
                <a:cubicBezTo>
                  <a:pt x="5307062" y="245517"/>
                  <a:pt x="5324686" y="142813"/>
                  <a:pt x="5323470" y="71103"/>
                </a:cubicBezTo>
                <a:lnTo>
                  <a:pt x="5345348" y="71103"/>
                </a:lnTo>
                <a:lnTo>
                  <a:pt x="5347171" y="94804"/>
                </a:lnTo>
                <a:cubicBezTo>
                  <a:pt x="5348386" y="131266"/>
                  <a:pt x="5338662" y="187176"/>
                  <a:pt x="5318000" y="262533"/>
                </a:cubicBezTo>
                <a:cubicBezTo>
                  <a:pt x="5314354" y="271041"/>
                  <a:pt x="5311316" y="280157"/>
                  <a:pt x="5308885" y="289880"/>
                </a:cubicBezTo>
                <a:cubicBezTo>
                  <a:pt x="5308885" y="291096"/>
                  <a:pt x="5308885" y="292311"/>
                  <a:pt x="5308885" y="293526"/>
                </a:cubicBezTo>
                <a:cubicBezTo>
                  <a:pt x="5384242" y="148890"/>
                  <a:pt x="5457775" y="73534"/>
                  <a:pt x="5529486" y="67456"/>
                </a:cubicBezTo>
                <a:close/>
                <a:moveTo>
                  <a:pt x="3964409" y="67456"/>
                </a:moveTo>
                <a:cubicBezTo>
                  <a:pt x="3966840" y="67456"/>
                  <a:pt x="3971094" y="69887"/>
                  <a:pt x="3977171" y="74749"/>
                </a:cubicBezTo>
                <a:cubicBezTo>
                  <a:pt x="3979602" y="77180"/>
                  <a:pt x="3982033" y="79003"/>
                  <a:pt x="3984464" y="80218"/>
                </a:cubicBezTo>
                <a:cubicBezTo>
                  <a:pt x="3985679" y="80218"/>
                  <a:pt x="3987502" y="80218"/>
                  <a:pt x="3989933" y="80218"/>
                </a:cubicBezTo>
                <a:cubicBezTo>
                  <a:pt x="4003303" y="81434"/>
                  <a:pt x="4009988" y="86296"/>
                  <a:pt x="4009988" y="94804"/>
                </a:cubicBezTo>
                <a:cubicBezTo>
                  <a:pt x="4009988" y="102096"/>
                  <a:pt x="4005126" y="110604"/>
                  <a:pt x="3995402" y="120328"/>
                </a:cubicBezTo>
                <a:cubicBezTo>
                  <a:pt x="3989325" y="125189"/>
                  <a:pt x="3985679" y="129443"/>
                  <a:pt x="3984464" y="133090"/>
                </a:cubicBezTo>
                <a:cubicBezTo>
                  <a:pt x="3979602" y="142813"/>
                  <a:pt x="3969878" y="156183"/>
                  <a:pt x="3955293" y="173199"/>
                </a:cubicBezTo>
                <a:cubicBezTo>
                  <a:pt x="3951647" y="178061"/>
                  <a:pt x="3949216" y="181707"/>
                  <a:pt x="3948001" y="184138"/>
                </a:cubicBezTo>
                <a:lnTo>
                  <a:pt x="3948001" y="187784"/>
                </a:lnTo>
                <a:cubicBezTo>
                  <a:pt x="3949216" y="193861"/>
                  <a:pt x="3952862" y="197507"/>
                  <a:pt x="3958940" y="198723"/>
                </a:cubicBezTo>
                <a:cubicBezTo>
                  <a:pt x="3958940" y="198723"/>
                  <a:pt x="3960155" y="197507"/>
                  <a:pt x="3962586" y="195077"/>
                </a:cubicBezTo>
                <a:cubicBezTo>
                  <a:pt x="3967447" y="186569"/>
                  <a:pt x="3972309" y="181707"/>
                  <a:pt x="3977171" y="180491"/>
                </a:cubicBezTo>
                <a:cubicBezTo>
                  <a:pt x="3979602" y="179276"/>
                  <a:pt x="3981425" y="178668"/>
                  <a:pt x="3982640" y="178668"/>
                </a:cubicBezTo>
                <a:cubicBezTo>
                  <a:pt x="3983856" y="179884"/>
                  <a:pt x="3983856" y="181099"/>
                  <a:pt x="3982640" y="182315"/>
                </a:cubicBezTo>
                <a:cubicBezTo>
                  <a:pt x="3981425" y="184745"/>
                  <a:pt x="3980817" y="187176"/>
                  <a:pt x="3980817" y="189607"/>
                </a:cubicBezTo>
                <a:cubicBezTo>
                  <a:pt x="3980817" y="190823"/>
                  <a:pt x="3982033" y="192038"/>
                  <a:pt x="3984464" y="193253"/>
                </a:cubicBezTo>
                <a:cubicBezTo>
                  <a:pt x="3997833" y="187176"/>
                  <a:pt x="4018495" y="178668"/>
                  <a:pt x="4046450" y="167729"/>
                </a:cubicBezTo>
                <a:cubicBezTo>
                  <a:pt x="4059820" y="161652"/>
                  <a:pt x="4070151" y="157398"/>
                  <a:pt x="4077444" y="154967"/>
                </a:cubicBezTo>
                <a:cubicBezTo>
                  <a:pt x="4084736" y="152537"/>
                  <a:pt x="4094460" y="148890"/>
                  <a:pt x="4106614" y="144029"/>
                </a:cubicBezTo>
                <a:cubicBezTo>
                  <a:pt x="4138215" y="131874"/>
                  <a:pt x="4162524" y="123366"/>
                  <a:pt x="4179540" y="118505"/>
                </a:cubicBezTo>
                <a:cubicBezTo>
                  <a:pt x="4185617" y="116074"/>
                  <a:pt x="4195340" y="113643"/>
                  <a:pt x="4208710" y="111212"/>
                </a:cubicBezTo>
                <a:cubicBezTo>
                  <a:pt x="4222080" y="108781"/>
                  <a:pt x="4231804" y="106958"/>
                  <a:pt x="4237880" y="105742"/>
                </a:cubicBezTo>
                <a:cubicBezTo>
                  <a:pt x="4250035" y="103312"/>
                  <a:pt x="4257328" y="106958"/>
                  <a:pt x="4259758" y="116681"/>
                </a:cubicBezTo>
                <a:cubicBezTo>
                  <a:pt x="4259758" y="127620"/>
                  <a:pt x="4254896" y="133090"/>
                  <a:pt x="4245173" y="133090"/>
                </a:cubicBezTo>
                <a:cubicBezTo>
                  <a:pt x="4243958" y="133090"/>
                  <a:pt x="4242134" y="131874"/>
                  <a:pt x="4239704" y="129443"/>
                </a:cubicBezTo>
                <a:lnTo>
                  <a:pt x="4237880" y="129443"/>
                </a:lnTo>
                <a:cubicBezTo>
                  <a:pt x="4231804" y="129443"/>
                  <a:pt x="4223903" y="131266"/>
                  <a:pt x="4214180" y="134913"/>
                </a:cubicBezTo>
                <a:cubicBezTo>
                  <a:pt x="4209318" y="136128"/>
                  <a:pt x="4205064" y="137344"/>
                  <a:pt x="4201418" y="138559"/>
                </a:cubicBezTo>
                <a:cubicBezTo>
                  <a:pt x="4200202" y="138559"/>
                  <a:pt x="4195948" y="139167"/>
                  <a:pt x="4188656" y="140382"/>
                </a:cubicBezTo>
                <a:cubicBezTo>
                  <a:pt x="4180148" y="141598"/>
                  <a:pt x="4175286" y="142205"/>
                  <a:pt x="4174070" y="142205"/>
                </a:cubicBezTo>
                <a:cubicBezTo>
                  <a:pt x="4172855" y="142205"/>
                  <a:pt x="4167994" y="142813"/>
                  <a:pt x="4159486" y="144029"/>
                </a:cubicBezTo>
                <a:cubicBezTo>
                  <a:pt x="4153408" y="144029"/>
                  <a:pt x="4150370" y="144029"/>
                  <a:pt x="4150370" y="144029"/>
                </a:cubicBezTo>
                <a:cubicBezTo>
                  <a:pt x="4130922" y="147675"/>
                  <a:pt x="4102968" y="157398"/>
                  <a:pt x="4066505" y="173199"/>
                </a:cubicBezTo>
                <a:cubicBezTo>
                  <a:pt x="4044627" y="182922"/>
                  <a:pt x="4028219" y="189607"/>
                  <a:pt x="4017280" y="193253"/>
                </a:cubicBezTo>
                <a:cubicBezTo>
                  <a:pt x="4014849" y="194469"/>
                  <a:pt x="4009988" y="196900"/>
                  <a:pt x="4002695" y="200546"/>
                </a:cubicBezTo>
                <a:cubicBezTo>
                  <a:pt x="3985679" y="211485"/>
                  <a:pt x="3974740" y="215739"/>
                  <a:pt x="3969878" y="213308"/>
                </a:cubicBezTo>
                <a:cubicBezTo>
                  <a:pt x="3968663" y="215739"/>
                  <a:pt x="3968055" y="217562"/>
                  <a:pt x="3968055" y="218777"/>
                </a:cubicBezTo>
                <a:cubicBezTo>
                  <a:pt x="3968055" y="222424"/>
                  <a:pt x="3968055" y="227893"/>
                  <a:pt x="3968055" y="235186"/>
                </a:cubicBezTo>
                <a:cubicBezTo>
                  <a:pt x="3969271" y="242478"/>
                  <a:pt x="3969878" y="248555"/>
                  <a:pt x="3969878" y="253417"/>
                </a:cubicBezTo>
                <a:cubicBezTo>
                  <a:pt x="3969878" y="258279"/>
                  <a:pt x="3969271" y="265571"/>
                  <a:pt x="3968055" y="275295"/>
                </a:cubicBezTo>
                <a:cubicBezTo>
                  <a:pt x="3965624" y="294742"/>
                  <a:pt x="3964409" y="309327"/>
                  <a:pt x="3964409" y="319050"/>
                </a:cubicBezTo>
                <a:cubicBezTo>
                  <a:pt x="3976563" y="306896"/>
                  <a:pt x="3992364" y="288665"/>
                  <a:pt x="4011811" y="264356"/>
                </a:cubicBezTo>
                <a:cubicBezTo>
                  <a:pt x="4015457" y="260710"/>
                  <a:pt x="4016065" y="261925"/>
                  <a:pt x="4013634" y="268002"/>
                </a:cubicBezTo>
                <a:cubicBezTo>
                  <a:pt x="4009988" y="275295"/>
                  <a:pt x="4003910" y="286234"/>
                  <a:pt x="3995402" y="300819"/>
                </a:cubicBezTo>
                <a:cubicBezTo>
                  <a:pt x="3988110" y="315404"/>
                  <a:pt x="3982033" y="326343"/>
                  <a:pt x="3977171" y="333636"/>
                </a:cubicBezTo>
                <a:cubicBezTo>
                  <a:pt x="3975956" y="336066"/>
                  <a:pt x="3971702" y="345182"/>
                  <a:pt x="3964409" y="360983"/>
                </a:cubicBezTo>
                <a:cubicBezTo>
                  <a:pt x="3952255" y="391368"/>
                  <a:pt x="3943747" y="406561"/>
                  <a:pt x="3938885" y="406561"/>
                </a:cubicBezTo>
                <a:cubicBezTo>
                  <a:pt x="3935239" y="406561"/>
                  <a:pt x="3931592" y="404131"/>
                  <a:pt x="3927946" y="399269"/>
                </a:cubicBezTo>
                <a:cubicBezTo>
                  <a:pt x="3927946" y="396838"/>
                  <a:pt x="3927946" y="393799"/>
                  <a:pt x="3927946" y="390153"/>
                </a:cubicBezTo>
                <a:cubicBezTo>
                  <a:pt x="3927946" y="387722"/>
                  <a:pt x="3927946" y="385899"/>
                  <a:pt x="3927946" y="384684"/>
                </a:cubicBezTo>
                <a:cubicBezTo>
                  <a:pt x="3930377" y="378606"/>
                  <a:pt x="3932808" y="368275"/>
                  <a:pt x="3935239" y="353690"/>
                </a:cubicBezTo>
                <a:cubicBezTo>
                  <a:pt x="3943747" y="311150"/>
                  <a:pt x="3948001" y="273472"/>
                  <a:pt x="3948001" y="240655"/>
                </a:cubicBezTo>
                <a:cubicBezTo>
                  <a:pt x="3948001" y="216347"/>
                  <a:pt x="3942531" y="204192"/>
                  <a:pt x="3931592" y="204192"/>
                </a:cubicBezTo>
                <a:lnTo>
                  <a:pt x="3925422" y="205735"/>
                </a:lnTo>
                <a:lnTo>
                  <a:pt x="3922477" y="207839"/>
                </a:lnTo>
                <a:cubicBezTo>
                  <a:pt x="3916399" y="213916"/>
                  <a:pt x="3906676" y="223031"/>
                  <a:pt x="3893306" y="235186"/>
                </a:cubicBezTo>
                <a:cubicBezTo>
                  <a:pt x="3879937" y="247340"/>
                  <a:pt x="3869605" y="257063"/>
                  <a:pt x="3862313" y="264356"/>
                </a:cubicBezTo>
                <a:cubicBezTo>
                  <a:pt x="3859882" y="271649"/>
                  <a:pt x="3855020" y="270433"/>
                  <a:pt x="3847728" y="260710"/>
                </a:cubicBezTo>
                <a:cubicBezTo>
                  <a:pt x="3845297" y="258279"/>
                  <a:pt x="3844081" y="257063"/>
                  <a:pt x="3844081" y="257063"/>
                </a:cubicBezTo>
                <a:cubicBezTo>
                  <a:pt x="3850159" y="241263"/>
                  <a:pt x="3867782" y="222424"/>
                  <a:pt x="3896953" y="200546"/>
                </a:cubicBezTo>
                <a:cubicBezTo>
                  <a:pt x="3901814" y="196900"/>
                  <a:pt x="3905461" y="194469"/>
                  <a:pt x="3907891" y="193253"/>
                </a:cubicBezTo>
                <a:cubicBezTo>
                  <a:pt x="3929769" y="172591"/>
                  <a:pt x="3951647" y="142813"/>
                  <a:pt x="3973525" y="103919"/>
                </a:cubicBezTo>
                <a:cubicBezTo>
                  <a:pt x="3975956" y="101488"/>
                  <a:pt x="3975956" y="99665"/>
                  <a:pt x="3973525" y="98450"/>
                </a:cubicBezTo>
                <a:cubicBezTo>
                  <a:pt x="3973525" y="98450"/>
                  <a:pt x="3972309" y="97842"/>
                  <a:pt x="3969878" y="96627"/>
                </a:cubicBezTo>
                <a:cubicBezTo>
                  <a:pt x="3961370" y="88119"/>
                  <a:pt x="3957116" y="81434"/>
                  <a:pt x="3957116" y="76572"/>
                </a:cubicBezTo>
                <a:cubicBezTo>
                  <a:pt x="3957116" y="70495"/>
                  <a:pt x="3959547" y="67456"/>
                  <a:pt x="3964409" y="67456"/>
                </a:cubicBezTo>
                <a:close/>
                <a:moveTo>
                  <a:pt x="1471836" y="67456"/>
                </a:moveTo>
                <a:cubicBezTo>
                  <a:pt x="1501006" y="69887"/>
                  <a:pt x="1516806" y="88726"/>
                  <a:pt x="1519237" y="123974"/>
                </a:cubicBezTo>
                <a:cubicBezTo>
                  <a:pt x="1505868" y="238224"/>
                  <a:pt x="1445096" y="302034"/>
                  <a:pt x="1336923" y="315404"/>
                </a:cubicBezTo>
                <a:cubicBezTo>
                  <a:pt x="1318691" y="315404"/>
                  <a:pt x="1301675" y="313581"/>
                  <a:pt x="1285875" y="309935"/>
                </a:cubicBezTo>
                <a:lnTo>
                  <a:pt x="1284052" y="291703"/>
                </a:lnTo>
                <a:cubicBezTo>
                  <a:pt x="1298637" y="296565"/>
                  <a:pt x="1313222" y="298996"/>
                  <a:pt x="1327807" y="298996"/>
                </a:cubicBezTo>
                <a:cubicBezTo>
                  <a:pt x="1427472" y="288057"/>
                  <a:pt x="1483382" y="228501"/>
                  <a:pt x="1495536" y="120328"/>
                </a:cubicBezTo>
                <a:cubicBezTo>
                  <a:pt x="1495536" y="93588"/>
                  <a:pt x="1490067" y="80218"/>
                  <a:pt x="1479128" y="80218"/>
                </a:cubicBezTo>
                <a:lnTo>
                  <a:pt x="1470012" y="82042"/>
                </a:lnTo>
                <a:cubicBezTo>
                  <a:pt x="1363055" y="105135"/>
                  <a:pt x="1279798" y="223639"/>
                  <a:pt x="1220242" y="437555"/>
                </a:cubicBezTo>
                <a:lnTo>
                  <a:pt x="1196541" y="437555"/>
                </a:lnTo>
                <a:cubicBezTo>
                  <a:pt x="1200187" y="422970"/>
                  <a:pt x="1205656" y="403523"/>
                  <a:pt x="1212949" y="379214"/>
                </a:cubicBezTo>
                <a:cubicBezTo>
                  <a:pt x="1249412" y="245517"/>
                  <a:pt x="1267036" y="142813"/>
                  <a:pt x="1265820" y="71103"/>
                </a:cubicBezTo>
                <a:lnTo>
                  <a:pt x="1287698" y="71103"/>
                </a:lnTo>
                <a:lnTo>
                  <a:pt x="1289521" y="94804"/>
                </a:lnTo>
                <a:cubicBezTo>
                  <a:pt x="1290736" y="131266"/>
                  <a:pt x="1281013" y="187176"/>
                  <a:pt x="1260351" y="262533"/>
                </a:cubicBezTo>
                <a:cubicBezTo>
                  <a:pt x="1256705" y="271041"/>
                  <a:pt x="1253666" y="280157"/>
                  <a:pt x="1251235" y="289880"/>
                </a:cubicBezTo>
                <a:cubicBezTo>
                  <a:pt x="1251235" y="291096"/>
                  <a:pt x="1251235" y="292311"/>
                  <a:pt x="1251235" y="293526"/>
                </a:cubicBezTo>
                <a:cubicBezTo>
                  <a:pt x="1326592" y="148890"/>
                  <a:pt x="1400125" y="73534"/>
                  <a:pt x="1471836" y="67456"/>
                </a:cubicBezTo>
                <a:close/>
                <a:moveTo>
                  <a:pt x="1138461" y="67456"/>
                </a:moveTo>
                <a:cubicBezTo>
                  <a:pt x="1167631" y="69887"/>
                  <a:pt x="1183432" y="88726"/>
                  <a:pt x="1185862" y="123974"/>
                </a:cubicBezTo>
                <a:cubicBezTo>
                  <a:pt x="1172493" y="238224"/>
                  <a:pt x="1111721" y="302034"/>
                  <a:pt x="1003548" y="315404"/>
                </a:cubicBezTo>
                <a:cubicBezTo>
                  <a:pt x="985316" y="315404"/>
                  <a:pt x="968300" y="313581"/>
                  <a:pt x="952500" y="309935"/>
                </a:cubicBezTo>
                <a:lnTo>
                  <a:pt x="950677" y="291703"/>
                </a:lnTo>
                <a:cubicBezTo>
                  <a:pt x="965262" y="296565"/>
                  <a:pt x="979847" y="298996"/>
                  <a:pt x="994432" y="298996"/>
                </a:cubicBezTo>
                <a:cubicBezTo>
                  <a:pt x="1094097" y="288057"/>
                  <a:pt x="1150007" y="228501"/>
                  <a:pt x="1162161" y="120328"/>
                </a:cubicBezTo>
                <a:cubicBezTo>
                  <a:pt x="1162161" y="93588"/>
                  <a:pt x="1156692" y="80218"/>
                  <a:pt x="1145753" y="80218"/>
                </a:cubicBezTo>
                <a:lnTo>
                  <a:pt x="1136637" y="82042"/>
                </a:lnTo>
                <a:cubicBezTo>
                  <a:pt x="1029680" y="105135"/>
                  <a:pt x="946423" y="223639"/>
                  <a:pt x="886867" y="437555"/>
                </a:cubicBezTo>
                <a:lnTo>
                  <a:pt x="863166" y="437555"/>
                </a:lnTo>
                <a:cubicBezTo>
                  <a:pt x="866812" y="422970"/>
                  <a:pt x="872282" y="403523"/>
                  <a:pt x="879574" y="379214"/>
                </a:cubicBezTo>
                <a:cubicBezTo>
                  <a:pt x="916037" y="245517"/>
                  <a:pt x="933661" y="142813"/>
                  <a:pt x="932445" y="71103"/>
                </a:cubicBezTo>
                <a:lnTo>
                  <a:pt x="954323" y="71103"/>
                </a:lnTo>
                <a:lnTo>
                  <a:pt x="956146" y="94804"/>
                </a:lnTo>
                <a:cubicBezTo>
                  <a:pt x="957362" y="131266"/>
                  <a:pt x="947638" y="187176"/>
                  <a:pt x="926976" y="262533"/>
                </a:cubicBezTo>
                <a:cubicBezTo>
                  <a:pt x="923330" y="271041"/>
                  <a:pt x="920291" y="280157"/>
                  <a:pt x="917860" y="289880"/>
                </a:cubicBezTo>
                <a:cubicBezTo>
                  <a:pt x="917860" y="291096"/>
                  <a:pt x="917860" y="292311"/>
                  <a:pt x="917860" y="293526"/>
                </a:cubicBezTo>
                <a:cubicBezTo>
                  <a:pt x="993217" y="148890"/>
                  <a:pt x="1066750" y="73534"/>
                  <a:pt x="1138461" y="67456"/>
                </a:cubicBezTo>
                <a:close/>
                <a:moveTo>
                  <a:pt x="6947892" y="61987"/>
                </a:moveTo>
                <a:cubicBezTo>
                  <a:pt x="6958830" y="63202"/>
                  <a:pt x="6969770" y="72926"/>
                  <a:pt x="6980708" y="91157"/>
                </a:cubicBezTo>
                <a:cubicBezTo>
                  <a:pt x="6979493" y="120328"/>
                  <a:pt x="6969770" y="164083"/>
                  <a:pt x="6951538" y="222424"/>
                </a:cubicBezTo>
                <a:cubicBezTo>
                  <a:pt x="6932091" y="288057"/>
                  <a:pt x="6922368" y="336674"/>
                  <a:pt x="6922368" y="368275"/>
                </a:cubicBezTo>
                <a:cubicBezTo>
                  <a:pt x="6922368" y="382860"/>
                  <a:pt x="6935738" y="385899"/>
                  <a:pt x="6962477" y="377391"/>
                </a:cubicBezTo>
                <a:lnTo>
                  <a:pt x="6957008" y="388330"/>
                </a:lnTo>
                <a:cubicBezTo>
                  <a:pt x="6946068" y="389545"/>
                  <a:pt x="6935130" y="390153"/>
                  <a:pt x="6924191" y="390153"/>
                </a:cubicBezTo>
                <a:cubicBezTo>
                  <a:pt x="6908390" y="390153"/>
                  <a:pt x="6900490" y="382860"/>
                  <a:pt x="6900490" y="368275"/>
                </a:cubicBezTo>
                <a:cubicBezTo>
                  <a:pt x="6900490" y="343967"/>
                  <a:pt x="6912644" y="283803"/>
                  <a:pt x="6936953" y="187784"/>
                </a:cubicBezTo>
                <a:cubicBezTo>
                  <a:pt x="6953969" y="125797"/>
                  <a:pt x="6961262" y="91157"/>
                  <a:pt x="6958830" y="83865"/>
                </a:cubicBezTo>
                <a:lnTo>
                  <a:pt x="6953362" y="78395"/>
                </a:lnTo>
                <a:cubicBezTo>
                  <a:pt x="6915683" y="82042"/>
                  <a:pt x="6851872" y="137344"/>
                  <a:pt x="6761931" y="244301"/>
                </a:cubicBezTo>
                <a:lnTo>
                  <a:pt x="6794748" y="242478"/>
                </a:lnTo>
                <a:lnTo>
                  <a:pt x="6902313" y="244301"/>
                </a:lnTo>
                <a:lnTo>
                  <a:pt x="6896844" y="258887"/>
                </a:lnTo>
                <a:lnTo>
                  <a:pt x="6798394" y="257063"/>
                </a:lnTo>
                <a:lnTo>
                  <a:pt x="6752816" y="257063"/>
                </a:lnTo>
                <a:cubicBezTo>
                  <a:pt x="6721214" y="304465"/>
                  <a:pt x="6695082" y="348828"/>
                  <a:pt x="6674420" y="390153"/>
                </a:cubicBezTo>
                <a:lnTo>
                  <a:pt x="6650720" y="390153"/>
                </a:lnTo>
                <a:cubicBezTo>
                  <a:pt x="6653150" y="387722"/>
                  <a:pt x="6654973" y="384076"/>
                  <a:pt x="6656188" y="379214"/>
                </a:cubicBezTo>
                <a:cubicBezTo>
                  <a:pt x="6684144" y="318443"/>
                  <a:pt x="6707844" y="278333"/>
                  <a:pt x="6727292" y="258887"/>
                </a:cubicBezTo>
                <a:cubicBezTo>
                  <a:pt x="6707844" y="258887"/>
                  <a:pt x="6689006" y="259494"/>
                  <a:pt x="6670774" y="260710"/>
                </a:cubicBezTo>
                <a:lnTo>
                  <a:pt x="6672597" y="247948"/>
                </a:lnTo>
                <a:cubicBezTo>
                  <a:pt x="6694475" y="244301"/>
                  <a:pt x="6715745" y="243086"/>
                  <a:pt x="6736407" y="244301"/>
                </a:cubicBezTo>
                <a:cubicBezTo>
                  <a:pt x="6828780" y="126405"/>
                  <a:pt x="6899274" y="65633"/>
                  <a:pt x="6947892" y="61987"/>
                </a:cubicBezTo>
                <a:close/>
                <a:moveTo>
                  <a:pt x="58341" y="61987"/>
                </a:moveTo>
                <a:cubicBezTo>
                  <a:pt x="63202" y="61987"/>
                  <a:pt x="66241" y="69887"/>
                  <a:pt x="67456" y="85688"/>
                </a:cubicBezTo>
                <a:cubicBezTo>
                  <a:pt x="67456" y="91765"/>
                  <a:pt x="68064" y="95411"/>
                  <a:pt x="69279" y="96627"/>
                </a:cubicBezTo>
                <a:cubicBezTo>
                  <a:pt x="70495" y="97842"/>
                  <a:pt x="72318" y="99058"/>
                  <a:pt x="74749" y="100273"/>
                </a:cubicBezTo>
                <a:cubicBezTo>
                  <a:pt x="77180" y="101488"/>
                  <a:pt x="78395" y="103919"/>
                  <a:pt x="78395" y="107566"/>
                </a:cubicBezTo>
                <a:cubicBezTo>
                  <a:pt x="78395" y="127013"/>
                  <a:pt x="74141" y="136736"/>
                  <a:pt x="65633" y="136736"/>
                </a:cubicBezTo>
                <a:cubicBezTo>
                  <a:pt x="53479" y="135521"/>
                  <a:pt x="46794" y="119720"/>
                  <a:pt x="45579" y="89334"/>
                </a:cubicBezTo>
                <a:cubicBezTo>
                  <a:pt x="46794" y="71103"/>
                  <a:pt x="51048" y="61987"/>
                  <a:pt x="58341" y="61987"/>
                </a:cubicBezTo>
                <a:close/>
                <a:moveTo>
                  <a:pt x="2182936" y="60164"/>
                </a:moveTo>
                <a:cubicBezTo>
                  <a:pt x="2190229" y="58948"/>
                  <a:pt x="2193875" y="61987"/>
                  <a:pt x="2193875" y="69280"/>
                </a:cubicBezTo>
                <a:cubicBezTo>
                  <a:pt x="2193875" y="71710"/>
                  <a:pt x="2189014" y="75964"/>
                  <a:pt x="2179290" y="82042"/>
                </a:cubicBezTo>
                <a:cubicBezTo>
                  <a:pt x="2164705" y="89334"/>
                  <a:pt x="2156197" y="96627"/>
                  <a:pt x="2153766" y="103919"/>
                </a:cubicBezTo>
                <a:cubicBezTo>
                  <a:pt x="2153766" y="106350"/>
                  <a:pt x="2153158" y="109996"/>
                  <a:pt x="2151943" y="114858"/>
                </a:cubicBezTo>
                <a:cubicBezTo>
                  <a:pt x="2151943" y="119720"/>
                  <a:pt x="2151335" y="123974"/>
                  <a:pt x="2150120" y="127620"/>
                </a:cubicBezTo>
                <a:cubicBezTo>
                  <a:pt x="2148904" y="130051"/>
                  <a:pt x="2148297" y="149498"/>
                  <a:pt x="2148297" y="185961"/>
                </a:cubicBezTo>
                <a:cubicBezTo>
                  <a:pt x="2149512" y="185961"/>
                  <a:pt x="2151943" y="185353"/>
                  <a:pt x="2155589" y="184138"/>
                </a:cubicBezTo>
                <a:cubicBezTo>
                  <a:pt x="2164097" y="180491"/>
                  <a:pt x="2171997" y="178668"/>
                  <a:pt x="2179290" y="178668"/>
                </a:cubicBezTo>
                <a:cubicBezTo>
                  <a:pt x="2179290" y="178668"/>
                  <a:pt x="2177467" y="176845"/>
                  <a:pt x="2173821" y="173199"/>
                </a:cubicBezTo>
                <a:cubicBezTo>
                  <a:pt x="2170174" y="169553"/>
                  <a:pt x="2167743" y="167122"/>
                  <a:pt x="2166528" y="165906"/>
                </a:cubicBezTo>
                <a:cubicBezTo>
                  <a:pt x="2166528" y="162260"/>
                  <a:pt x="2167743" y="160437"/>
                  <a:pt x="2170174" y="160437"/>
                </a:cubicBezTo>
                <a:cubicBezTo>
                  <a:pt x="2196914" y="161652"/>
                  <a:pt x="2222438" y="167122"/>
                  <a:pt x="2246746" y="176845"/>
                </a:cubicBezTo>
                <a:cubicBezTo>
                  <a:pt x="2250393" y="180491"/>
                  <a:pt x="2252216" y="182922"/>
                  <a:pt x="2252216" y="184138"/>
                </a:cubicBezTo>
                <a:cubicBezTo>
                  <a:pt x="2251000" y="191430"/>
                  <a:pt x="2247354" y="195684"/>
                  <a:pt x="2241277" y="196900"/>
                </a:cubicBezTo>
                <a:cubicBezTo>
                  <a:pt x="2238846" y="196900"/>
                  <a:pt x="2235808" y="196292"/>
                  <a:pt x="2232161" y="195077"/>
                </a:cubicBezTo>
                <a:cubicBezTo>
                  <a:pt x="2229730" y="193861"/>
                  <a:pt x="2228515" y="193253"/>
                  <a:pt x="2228515" y="193253"/>
                </a:cubicBezTo>
                <a:cubicBezTo>
                  <a:pt x="2207853" y="192038"/>
                  <a:pt x="2181113" y="195684"/>
                  <a:pt x="2148297" y="204192"/>
                </a:cubicBezTo>
                <a:lnTo>
                  <a:pt x="2148297" y="335459"/>
                </a:lnTo>
                <a:cubicBezTo>
                  <a:pt x="2148297" y="371922"/>
                  <a:pt x="2149512" y="395015"/>
                  <a:pt x="2151943" y="404738"/>
                </a:cubicBezTo>
                <a:cubicBezTo>
                  <a:pt x="2150728" y="414462"/>
                  <a:pt x="2147689" y="420539"/>
                  <a:pt x="2142827" y="422970"/>
                </a:cubicBezTo>
                <a:cubicBezTo>
                  <a:pt x="2134319" y="419323"/>
                  <a:pt x="2129457" y="402307"/>
                  <a:pt x="2128242" y="371922"/>
                </a:cubicBezTo>
                <a:cubicBezTo>
                  <a:pt x="2128242" y="318443"/>
                  <a:pt x="2128242" y="264356"/>
                  <a:pt x="2128242" y="209662"/>
                </a:cubicBezTo>
                <a:cubicBezTo>
                  <a:pt x="2117303" y="212093"/>
                  <a:pt x="2107580" y="215131"/>
                  <a:pt x="2099072" y="218777"/>
                </a:cubicBezTo>
                <a:cubicBezTo>
                  <a:pt x="2097856" y="235793"/>
                  <a:pt x="2094210" y="253417"/>
                  <a:pt x="2088133" y="271649"/>
                </a:cubicBezTo>
                <a:cubicBezTo>
                  <a:pt x="2080840" y="299604"/>
                  <a:pt x="2062609" y="325735"/>
                  <a:pt x="2033438" y="350044"/>
                </a:cubicBezTo>
                <a:cubicBezTo>
                  <a:pt x="2024931" y="352475"/>
                  <a:pt x="2020676" y="349436"/>
                  <a:pt x="2020676" y="340928"/>
                </a:cubicBezTo>
                <a:cubicBezTo>
                  <a:pt x="2051062" y="308112"/>
                  <a:pt x="2069901" y="269825"/>
                  <a:pt x="2077194" y="226070"/>
                </a:cubicBezTo>
                <a:cubicBezTo>
                  <a:pt x="2062609" y="232147"/>
                  <a:pt x="2052278" y="237009"/>
                  <a:pt x="2046200" y="240655"/>
                </a:cubicBezTo>
                <a:cubicBezTo>
                  <a:pt x="2034046" y="247948"/>
                  <a:pt x="2026146" y="251594"/>
                  <a:pt x="2022500" y="251594"/>
                </a:cubicBezTo>
                <a:cubicBezTo>
                  <a:pt x="2022500" y="251594"/>
                  <a:pt x="2020676" y="250986"/>
                  <a:pt x="2017030" y="249771"/>
                </a:cubicBezTo>
                <a:cubicBezTo>
                  <a:pt x="2014599" y="248555"/>
                  <a:pt x="2012776" y="247948"/>
                  <a:pt x="2011561" y="247948"/>
                </a:cubicBezTo>
                <a:cubicBezTo>
                  <a:pt x="2007914" y="247948"/>
                  <a:pt x="2000014" y="251594"/>
                  <a:pt x="1987860" y="258887"/>
                </a:cubicBezTo>
                <a:cubicBezTo>
                  <a:pt x="1974490" y="266179"/>
                  <a:pt x="1964159" y="271041"/>
                  <a:pt x="1956866" y="273472"/>
                </a:cubicBezTo>
                <a:cubicBezTo>
                  <a:pt x="1956866" y="286841"/>
                  <a:pt x="1953220" y="293526"/>
                  <a:pt x="1945928" y="293526"/>
                </a:cubicBezTo>
                <a:cubicBezTo>
                  <a:pt x="1941066" y="292311"/>
                  <a:pt x="1938027" y="289880"/>
                  <a:pt x="1936812" y="286234"/>
                </a:cubicBezTo>
                <a:cubicBezTo>
                  <a:pt x="1936812" y="278941"/>
                  <a:pt x="1936812" y="268610"/>
                  <a:pt x="1936812" y="255240"/>
                </a:cubicBezTo>
                <a:cubicBezTo>
                  <a:pt x="1936812" y="240655"/>
                  <a:pt x="1936204" y="230324"/>
                  <a:pt x="1934989" y="224247"/>
                </a:cubicBezTo>
                <a:cubicBezTo>
                  <a:pt x="1900957" y="268002"/>
                  <a:pt x="1876648" y="296565"/>
                  <a:pt x="1862063" y="309935"/>
                </a:cubicBezTo>
                <a:cubicBezTo>
                  <a:pt x="1862063" y="309935"/>
                  <a:pt x="1862063" y="310542"/>
                  <a:pt x="1862063" y="311758"/>
                </a:cubicBezTo>
                <a:cubicBezTo>
                  <a:pt x="1855986" y="320266"/>
                  <a:pt x="1850516" y="324520"/>
                  <a:pt x="1845655" y="324520"/>
                </a:cubicBezTo>
                <a:cubicBezTo>
                  <a:pt x="1839578" y="324520"/>
                  <a:pt x="1836539" y="318443"/>
                  <a:pt x="1836539" y="306288"/>
                </a:cubicBezTo>
                <a:cubicBezTo>
                  <a:pt x="1840185" y="277118"/>
                  <a:pt x="1848693" y="254633"/>
                  <a:pt x="1862063" y="238832"/>
                </a:cubicBezTo>
                <a:cubicBezTo>
                  <a:pt x="1863278" y="246125"/>
                  <a:pt x="1861455" y="255848"/>
                  <a:pt x="1856593" y="268002"/>
                </a:cubicBezTo>
                <a:cubicBezTo>
                  <a:pt x="1851732" y="277726"/>
                  <a:pt x="1849301" y="285626"/>
                  <a:pt x="1849301" y="291703"/>
                </a:cubicBezTo>
                <a:cubicBezTo>
                  <a:pt x="1849301" y="295350"/>
                  <a:pt x="1850516" y="296565"/>
                  <a:pt x="1852947" y="295350"/>
                </a:cubicBezTo>
                <a:cubicBezTo>
                  <a:pt x="1883333" y="262533"/>
                  <a:pt x="1907034" y="232147"/>
                  <a:pt x="1924050" y="204192"/>
                </a:cubicBezTo>
                <a:cubicBezTo>
                  <a:pt x="1925265" y="202977"/>
                  <a:pt x="1926481" y="201154"/>
                  <a:pt x="1927696" y="198723"/>
                </a:cubicBezTo>
                <a:cubicBezTo>
                  <a:pt x="1931342" y="190215"/>
                  <a:pt x="1934989" y="185353"/>
                  <a:pt x="1938635" y="184138"/>
                </a:cubicBezTo>
                <a:cubicBezTo>
                  <a:pt x="1956866" y="158614"/>
                  <a:pt x="1969628" y="137344"/>
                  <a:pt x="1976921" y="120328"/>
                </a:cubicBezTo>
                <a:cubicBezTo>
                  <a:pt x="1978137" y="117897"/>
                  <a:pt x="1976921" y="116074"/>
                  <a:pt x="1973275" y="114858"/>
                </a:cubicBezTo>
                <a:cubicBezTo>
                  <a:pt x="1967198" y="116074"/>
                  <a:pt x="1959297" y="119112"/>
                  <a:pt x="1949574" y="123974"/>
                </a:cubicBezTo>
                <a:cubicBezTo>
                  <a:pt x="1939850" y="130051"/>
                  <a:pt x="1932558" y="133090"/>
                  <a:pt x="1927696" y="133090"/>
                </a:cubicBezTo>
                <a:cubicBezTo>
                  <a:pt x="1916757" y="129443"/>
                  <a:pt x="1913111" y="125189"/>
                  <a:pt x="1916757" y="120328"/>
                </a:cubicBezTo>
                <a:cubicBezTo>
                  <a:pt x="1928912" y="121543"/>
                  <a:pt x="1957474" y="109996"/>
                  <a:pt x="2002445" y="85688"/>
                </a:cubicBezTo>
                <a:cubicBezTo>
                  <a:pt x="2008522" y="82042"/>
                  <a:pt x="2013992" y="80218"/>
                  <a:pt x="2018853" y="80218"/>
                </a:cubicBezTo>
                <a:cubicBezTo>
                  <a:pt x="2026146" y="81434"/>
                  <a:pt x="2030400" y="84472"/>
                  <a:pt x="2031615" y="89334"/>
                </a:cubicBezTo>
                <a:cubicBezTo>
                  <a:pt x="2031615" y="94196"/>
                  <a:pt x="2026754" y="98450"/>
                  <a:pt x="2017030" y="102096"/>
                </a:cubicBezTo>
                <a:cubicBezTo>
                  <a:pt x="2013384" y="102096"/>
                  <a:pt x="2010953" y="102704"/>
                  <a:pt x="2009738" y="103919"/>
                </a:cubicBezTo>
                <a:cubicBezTo>
                  <a:pt x="2004876" y="109996"/>
                  <a:pt x="2000622" y="116681"/>
                  <a:pt x="1996976" y="123974"/>
                </a:cubicBezTo>
                <a:cubicBezTo>
                  <a:pt x="1987252" y="143421"/>
                  <a:pt x="1971452" y="169553"/>
                  <a:pt x="1949574" y="202369"/>
                </a:cubicBezTo>
                <a:cubicBezTo>
                  <a:pt x="1955651" y="199938"/>
                  <a:pt x="1964767" y="196292"/>
                  <a:pt x="1976921" y="191430"/>
                </a:cubicBezTo>
                <a:cubicBezTo>
                  <a:pt x="1993937" y="182922"/>
                  <a:pt x="2007914" y="178668"/>
                  <a:pt x="2018853" y="178668"/>
                </a:cubicBezTo>
                <a:cubicBezTo>
                  <a:pt x="2024931" y="178668"/>
                  <a:pt x="2027969" y="181099"/>
                  <a:pt x="2027969" y="185961"/>
                </a:cubicBezTo>
                <a:cubicBezTo>
                  <a:pt x="2027969" y="192038"/>
                  <a:pt x="2024323" y="199331"/>
                  <a:pt x="2017030" y="207839"/>
                </a:cubicBezTo>
                <a:cubicBezTo>
                  <a:pt x="2008522" y="217562"/>
                  <a:pt x="2003660" y="226070"/>
                  <a:pt x="2002445" y="233363"/>
                </a:cubicBezTo>
                <a:cubicBezTo>
                  <a:pt x="2015815" y="227285"/>
                  <a:pt x="2024323" y="223031"/>
                  <a:pt x="2027969" y="220601"/>
                </a:cubicBezTo>
                <a:cubicBezTo>
                  <a:pt x="2034046" y="212093"/>
                  <a:pt x="2043770" y="199938"/>
                  <a:pt x="2057139" y="184138"/>
                </a:cubicBezTo>
                <a:cubicBezTo>
                  <a:pt x="2065647" y="171983"/>
                  <a:pt x="2071724" y="163475"/>
                  <a:pt x="2075371" y="158614"/>
                </a:cubicBezTo>
                <a:cubicBezTo>
                  <a:pt x="2075371" y="156183"/>
                  <a:pt x="2072940" y="152537"/>
                  <a:pt x="2068078" y="147675"/>
                </a:cubicBezTo>
                <a:cubicBezTo>
                  <a:pt x="2062001" y="141598"/>
                  <a:pt x="2058962" y="136736"/>
                  <a:pt x="2058962" y="133090"/>
                </a:cubicBezTo>
                <a:cubicBezTo>
                  <a:pt x="2060178" y="130659"/>
                  <a:pt x="2062001" y="128836"/>
                  <a:pt x="2064432" y="127620"/>
                </a:cubicBezTo>
                <a:cubicBezTo>
                  <a:pt x="2074155" y="127620"/>
                  <a:pt x="2082663" y="132482"/>
                  <a:pt x="2089956" y="142205"/>
                </a:cubicBezTo>
                <a:cubicBezTo>
                  <a:pt x="2093602" y="138559"/>
                  <a:pt x="2100287" y="130659"/>
                  <a:pt x="2110011" y="118505"/>
                </a:cubicBezTo>
                <a:cubicBezTo>
                  <a:pt x="2117303" y="109996"/>
                  <a:pt x="2122773" y="103919"/>
                  <a:pt x="2126419" y="100273"/>
                </a:cubicBezTo>
                <a:cubicBezTo>
                  <a:pt x="2103326" y="107566"/>
                  <a:pt x="2082663" y="116681"/>
                  <a:pt x="2064432" y="127620"/>
                </a:cubicBezTo>
                <a:cubicBezTo>
                  <a:pt x="2064432" y="127620"/>
                  <a:pt x="2062609" y="128228"/>
                  <a:pt x="2058962" y="129443"/>
                </a:cubicBezTo>
                <a:cubicBezTo>
                  <a:pt x="2054101" y="130659"/>
                  <a:pt x="2051062" y="131266"/>
                  <a:pt x="2049847" y="131266"/>
                </a:cubicBezTo>
                <a:cubicBezTo>
                  <a:pt x="2046200" y="130051"/>
                  <a:pt x="2043770" y="127620"/>
                  <a:pt x="2042554" y="123974"/>
                </a:cubicBezTo>
                <a:cubicBezTo>
                  <a:pt x="2043770" y="110604"/>
                  <a:pt x="2046200" y="103919"/>
                  <a:pt x="2049847" y="103919"/>
                </a:cubicBezTo>
                <a:cubicBezTo>
                  <a:pt x="2051062" y="103919"/>
                  <a:pt x="2053493" y="106350"/>
                  <a:pt x="2057139" y="111212"/>
                </a:cubicBezTo>
                <a:cubicBezTo>
                  <a:pt x="2083879" y="102704"/>
                  <a:pt x="2115480" y="89942"/>
                  <a:pt x="2151943" y="72926"/>
                </a:cubicBezTo>
                <a:cubicBezTo>
                  <a:pt x="2154374" y="71710"/>
                  <a:pt x="2158020" y="69887"/>
                  <a:pt x="2162882" y="67456"/>
                </a:cubicBezTo>
                <a:cubicBezTo>
                  <a:pt x="2172605" y="63810"/>
                  <a:pt x="2179290" y="61379"/>
                  <a:pt x="2182936" y="60164"/>
                </a:cubicBezTo>
                <a:close/>
                <a:moveTo>
                  <a:pt x="2925365" y="51048"/>
                </a:moveTo>
                <a:cubicBezTo>
                  <a:pt x="2937520" y="53479"/>
                  <a:pt x="2944812" y="61379"/>
                  <a:pt x="2947243" y="74749"/>
                </a:cubicBezTo>
                <a:cubicBezTo>
                  <a:pt x="2947243" y="79611"/>
                  <a:pt x="2945420" y="83865"/>
                  <a:pt x="2941774" y="87511"/>
                </a:cubicBezTo>
                <a:cubicBezTo>
                  <a:pt x="2940558" y="88726"/>
                  <a:pt x="2939343" y="89942"/>
                  <a:pt x="2938127" y="91157"/>
                </a:cubicBezTo>
                <a:cubicBezTo>
                  <a:pt x="2916250" y="121543"/>
                  <a:pt x="2904095" y="145244"/>
                  <a:pt x="2901665" y="162260"/>
                </a:cubicBezTo>
                <a:cubicBezTo>
                  <a:pt x="2901665" y="164691"/>
                  <a:pt x="2902880" y="167729"/>
                  <a:pt x="2905311" y="171376"/>
                </a:cubicBezTo>
                <a:cubicBezTo>
                  <a:pt x="2906526" y="173807"/>
                  <a:pt x="2907134" y="175022"/>
                  <a:pt x="2907134" y="175022"/>
                </a:cubicBezTo>
                <a:cubicBezTo>
                  <a:pt x="2929012" y="198115"/>
                  <a:pt x="2939343" y="216954"/>
                  <a:pt x="2938127" y="231539"/>
                </a:cubicBezTo>
                <a:cubicBezTo>
                  <a:pt x="2938127" y="241263"/>
                  <a:pt x="2933266" y="243694"/>
                  <a:pt x="2923542" y="238832"/>
                </a:cubicBezTo>
                <a:cubicBezTo>
                  <a:pt x="2916250" y="233970"/>
                  <a:pt x="2906526" y="230932"/>
                  <a:pt x="2894372" y="229716"/>
                </a:cubicBezTo>
                <a:cubicBezTo>
                  <a:pt x="2877356" y="226070"/>
                  <a:pt x="2868240" y="219993"/>
                  <a:pt x="2867025" y="211485"/>
                </a:cubicBezTo>
                <a:cubicBezTo>
                  <a:pt x="2867025" y="207839"/>
                  <a:pt x="2868848" y="206015"/>
                  <a:pt x="2872494" y="206015"/>
                </a:cubicBezTo>
                <a:cubicBezTo>
                  <a:pt x="2876141" y="206015"/>
                  <a:pt x="2881002" y="207231"/>
                  <a:pt x="2887079" y="209662"/>
                </a:cubicBezTo>
                <a:cubicBezTo>
                  <a:pt x="2893156" y="212093"/>
                  <a:pt x="2897411" y="213308"/>
                  <a:pt x="2899841" y="213308"/>
                </a:cubicBezTo>
                <a:cubicBezTo>
                  <a:pt x="2905918" y="213308"/>
                  <a:pt x="2908957" y="212093"/>
                  <a:pt x="2908957" y="209662"/>
                </a:cubicBezTo>
                <a:cubicBezTo>
                  <a:pt x="2908957" y="204800"/>
                  <a:pt x="2904095" y="198115"/>
                  <a:pt x="2894372" y="189607"/>
                </a:cubicBezTo>
                <a:cubicBezTo>
                  <a:pt x="2884649" y="181099"/>
                  <a:pt x="2879787" y="173807"/>
                  <a:pt x="2879787" y="167729"/>
                </a:cubicBezTo>
                <a:cubicBezTo>
                  <a:pt x="2879787" y="151929"/>
                  <a:pt x="2884649" y="136128"/>
                  <a:pt x="2894372" y="120328"/>
                </a:cubicBezTo>
                <a:cubicBezTo>
                  <a:pt x="2871279" y="132482"/>
                  <a:pt x="2859125" y="141598"/>
                  <a:pt x="2857909" y="147675"/>
                </a:cubicBezTo>
                <a:cubicBezTo>
                  <a:pt x="2862771" y="229109"/>
                  <a:pt x="2859125" y="296565"/>
                  <a:pt x="2846970" y="350044"/>
                </a:cubicBezTo>
                <a:cubicBezTo>
                  <a:pt x="2854263" y="345182"/>
                  <a:pt x="2868240" y="330597"/>
                  <a:pt x="2888903" y="306288"/>
                </a:cubicBezTo>
                <a:cubicBezTo>
                  <a:pt x="2890118" y="303858"/>
                  <a:pt x="2890726" y="303858"/>
                  <a:pt x="2890726" y="306288"/>
                </a:cubicBezTo>
                <a:cubicBezTo>
                  <a:pt x="2890726" y="318443"/>
                  <a:pt x="2879787" y="337890"/>
                  <a:pt x="2857909" y="364629"/>
                </a:cubicBezTo>
                <a:cubicBezTo>
                  <a:pt x="2850616" y="374352"/>
                  <a:pt x="2845755" y="381037"/>
                  <a:pt x="2843324" y="384684"/>
                </a:cubicBezTo>
                <a:cubicBezTo>
                  <a:pt x="2843324" y="385899"/>
                  <a:pt x="2842716" y="387722"/>
                  <a:pt x="2841501" y="390153"/>
                </a:cubicBezTo>
                <a:cubicBezTo>
                  <a:pt x="2837854" y="401092"/>
                  <a:pt x="2832993" y="406561"/>
                  <a:pt x="2826916" y="406561"/>
                </a:cubicBezTo>
                <a:cubicBezTo>
                  <a:pt x="2820839" y="405346"/>
                  <a:pt x="2816584" y="400484"/>
                  <a:pt x="2814154" y="391976"/>
                </a:cubicBezTo>
                <a:lnTo>
                  <a:pt x="2814154" y="390153"/>
                </a:lnTo>
                <a:cubicBezTo>
                  <a:pt x="2815369" y="384076"/>
                  <a:pt x="2818407" y="373745"/>
                  <a:pt x="2823269" y="359160"/>
                </a:cubicBezTo>
                <a:cubicBezTo>
                  <a:pt x="2826916" y="348221"/>
                  <a:pt x="2829346" y="340320"/>
                  <a:pt x="2830562" y="335459"/>
                </a:cubicBezTo>
                <a:cubicBezTo>
                  <a:pt x="2839070" y="295350"/>
                  <a:pt x="2843324" y="244301"/>
                  <a:pt x="2843324" y="182315"/>
                </a:cubicBezTo>
                <a:cubicBezTo>
                  <a:pt x="2843324" y="170160"/>
                  <a:pt x="2841501" y="162868"/>
                  <a:pt x="2837854" y="160437"/>
                </a:cubicBezTo>
                <a:cubicBezTo>
                  <a:pt x="2836639" y="161652"/>
                  <a:pt x="2834816" y="162260"/>
                  <a:pt x="2832385" y="162260"/>
                </a:cubicBezTo>
                <a:cubicBezTo>
                  <a:pt x="2828739" y="162260"/>
                  <a:pt x="2826916" y="161652"/>
                  <a:pt x="2826916" y="160437"/>
                </a:cubicBezTo>
                <a:cubicBezTo>
                  <a:pt x="2825700" y="158006"/>
                  <a:pt x="2825092" y="152537"/>
                  <a:pt x="2825092" y="144029"/>
                </a:cubicBezTo>
                <a:cubicBezTo>
                  <a:pt x="2825092" y="142813"/>
                  <a:pt x="2834816" y="136128"/>
                  <a:pt x="2854263" y="123974"/>
                </a:cubicBezTo>
                <a:cubicBezTo>
                  <a:pt x="2890726" y="100881"/>
                  <a:pt x="2910173" y="86903"/>
                  <a:pt x="2912603" y="82042"/>
                </a:cubicBezTo>
                <a:cubicBezTo>
                  <a:pt x="2913819" y="79611"/>
                  <a:pt x="2914427" y="75357"/>
                  <a:pt x="2914427" y="69280"/>
                </a:cubicBezTo>
                <a:cubicBezTo>
                  <a:pt x="2914427" y="57125"/>
                  <a:pt x="2918073" y="51048"/>
                  <a:pt x="2925365" y="51048"/>
                </a:cubicBezTo>
                <a:close/>
                <a:moveTo>
                  <a:pt x="520005" y="49225"/>
                </a:moveTo>
                <a:cubicBezTo>
                  <a:pt x="551607" y="73534"/>
                  <a:pt x="568623" y="90550"/>
                  <a:pt x="571053" y="100273"/>
                </a:cubicBezTo>
                <a:cubicBezTo>
                  <a:pt x="571053" y="106350"/>
                  <a:pt x="566192" y="110604"/>
                  <a:pt x="556468" y="113035"/>
                </a:cubicBezTo>
                <a:cubicBezTo>
                  <a:pt x="551607" y="113035"/>
                  <a:pt x="548568" y="113643"/>
                  <a:pt x="547353" y="114858"/>
                </a:cubicBezTo>
                <a:cubicBezTo>
                  <a:pt x="544922" y="114858"/>
                  <a:pt x="541883" y="115466"/>
                  <a:pt x="538237" y="116681"/>
                </a:cubicBezTo>
                <a:cubicBezTo>
                  <a:pt x="533375" y="119112"/>
                  <a:pt x="529729" y="120328"/>
                  <a:pt x="527298" y="120328"/>
                </a:cubicBezTo>
                <a:cubicBezTo>
                  <a:pt x="522436" y="120328"/>
                  <a:pt x="520005" y="119112"/>
                  <a:pt x="520005" y="116681"/>
                </a:cubicBezTo>
                <a:cubicBezTo>
                  <a:pt x="520005" y="114250"/>
                  <a:pt x="522436" y="111212"/>
                  <a:pt x="527298" y="107566"/>
                </a:cubicBezTo>
                <a:cubicBezTo>
                  <a:pt x="534591" y="102704"/>
                  <a:pt x="538237" y="98450"/>
                  <a:pt x="538237" y="94804"/>
                </a:cubicBezTo>
                <a:cubicBezTo>
                  <a:pt x="538237" y="94804"/>
                  <a:pt x="537629" y="94196"/>
                  <a:pt x="536414" y="92980"/>
                </a:cubicBezTo>
                <a:cubicBezTo>
                  <a:pt x="536414" y="92980"/>
                  <a:pt x="535806" y="92373"/>
                  <a:pt x="534591" y="91157"/>
                </a:cubicBezTo>
                <a:cubicBezTo>
                  <a:pt x="520005" y="77788"/>
                  <a:pt x="512713" y="66241"/>
                  <a:pt x="512713" y="56518"/>
                </a:cubicBezTo>
                <a:cubicBezTo>
                  <a:pt x="512713" y="51656"/>
                  <a:pt x="515144" y="49225"/>
                  <a:pt x="520005" y="49225"/>
                </a:cubicBezTo>
                <a:close/>
                <a:moveTo>
                  <a:pt x="3594311" y="30994"/>
                </a:moveTo>
                <a:lnTo>
                  <a:pt x="3599780" y="30994"/>
                </a:lnTo>
                <a:cubicBezTo>
                  <a:pt x="3599780" y="30994"/>
                  <a:pt x="3600388" y="31601"/>
                  <a:pt x="3601603" y="32817"/>
                </a:cubicBezTo>
                <a:cubicBezTo>
                  <a:pt x="3605249" y="35248"/>
                  <a:pt x="3607073" y="38286"/>
                  <a:pt x="3607073" y="41932"/>
                </a:cubicBezTo>
                <a:cubicBezTo>
                  <a:pt x="3607073" y="44363"/>
                  <a:pt x="3605857" y="48617"/>
                  <a:pt x="3603426" y="54694"/>
                </a:cubicBezTo>
                <a:cubicBezTo>
                  <a:pt x="3600995" y="58341"/>
                  <a:pt x="3599780" y="61379"/>
                  <a:pt x="3599780" y="63810"/>
                </a:cubicBezTo>
                <a:cubicBezTo>
                  <a:pt x="3599780" y="71103"/>
                  <a:pt x="3599172" y="83865"/>
                  <a:pt x="3597957" y="102096"/>
                </a:cubicBezTo>
                <a:cubicBezTo>
                  <a:pt x="3596742" y="123974"/>
                  <a:pt x="3595526" y="139167"/>
                  <a:pt x="3594311" y="147675"/>
                </a:cubicBezTo>
                <a:lnTo>
                  <a:pt x="3616188" y="136736"/>
                </a:lnTo>
                <a:cubicBezTo>
                  <a:pt x="3616188" y="133090"/>
                  <a:pt x="3614973" y="127013"/>
                  <a:pt x="3612542" y="118505"/>
                </a:cubicBezTo>
                <a:cubicBezTo>
                  <a:pt x="3611327" y="111212"/>
                  <a:pt x="3610719" y="106350"/>
                  <a:pt x="3610719" y="103919"/>
                </a:cubicBezTo>
                <a:cubicBezTo>
                  <a:pt x="3610719" y="102704"/>
                  <a:pt x="3613150" y="100273"/>
                  <a:pt x="3618012" y="96627"/>
                </a:cubicBezTo>
                <a:cubicBezTo>
                  <a:pt x="3619227" y="95411"/>
                  <a:pt x="3619835" y="94804"/>
                  <a:pt x="3619835" y="94804"/>
                </a:cubicBezTo>
                <a:cubicBezTo>
                  <a:pt x="3635635" y="102096"/>
                  <a:pt x="3645966" y="110604"/>
                  <a:pt x="3650828" y="120328"/>
                </a:cubicBezTo>
                <a:cubicBezTo>
                  <a:pt x="3650828" y="122758"/>
                  <a:pt x="3648397" y="126405"/>
                  <a:pt x="3643536" y="131266"/>
                </a:cubicBezTo>
                <a:cubicBezTo>
                  <a:pt x="3641105" y="133697"/>
                  <a:pt x="3637458" y="139775"/>
                  <a:pt x="3632597" y="149498"/>
                </a:cubicBezTo>
                <a:cubicBezTo>
                  <a:pt x="3630166" y="153144"/>
                  <a:pt x="3627127" y="156791"/>
                  <a:pt x="3623481" y="160437"/>
                </a:cubicBezTo>
                <a:cubicBezTo>
                  <a:pt x="3614973" y="170160"/>
                  <a:pt x="3607680" y="181707"/>
                  <a:pt x="3601603" y="195077"/>
                </a:cubicBezTo>
                <a:cubicBezTo>
                  <a:pt x="3613757" y="191430"/>
                  <a:pt x="3619835" y="193861"/>
                  <a:pt x="3619835" y="202369"/>
                </a:cubicBezTo>
                <a:cubicBezTo>
                  <a:pt x="3619835" y="204800"/>
                  <a:pt x="3618012" y="206623"/>
                  <a:pt x="3614365" y="207839"/>
                </a:cubicBezTo>
                <a:cubicBezTo>
                  <a:pt x="3611934" y="209054"/>
                  <a:pt x="3610111" y="210269"/>
                  <a:pt x="3608896" y="211485"/>
                </a:cubicBezTo>
                <a:cubicBezTo>
                  <a:pt x="3599172" y="219993"/>
                  <a:pt x="3588233" y="238224"/>
                  <a:pt x="3576079" y="266179"/>
                </a:cubicBezTo>
                <a:cubicBezTo>
                  <a:pt x="3582156" y="257671"/>
                  <a:pt x="3592487" y="257671"/>
                  <a:pt x="3607073" y="266179"/>
                </a:cubicBezTo>
                <a:cubicBezTo>
                  <a:pt x="3613150" y="260102"/>
                  <a:pt x="3619227" y="250379"/>
                  <a:pt x="3625304" y="237009"/>
                </a:cubicBezTo>
                <a:cubicBezTo>
                  <a:pt x="3644751" y="184745"/>
                  <a:pt x="3660552" y="131266"/>
                  <a:pt x="3672706" y="76572"/>
                </a:cubicBezTo>
                <a:cubicBezTo>
                  <a:pt x="3672706" y="71710"/>
                  <a:pt x="3669060" y="67456"/>
                  <a:pt x="3661767" y="63810"/>
                </a:cubicBezTo>
                <a:cubicBezTo>
                  <a:pt x="3653259" y="61379"/>
                  <a:pt x="3649005" y="57733"/>
                  <a:pt x="3649005" y="52871"/>
                </a:cubicBezTo>
                <a:cubicBezTo>
                  <a:pt x="3649005" y="49225"/>
                  <a:pt x="3652043" y="47402"/>
                  <a:pt x="3658121" y="47402"/>
                </a:cubicBezTo>
                <a:cubicBezTo>
                  <a:pt x="3681214" y="52264"/>
                  <a:pt x="3693976" y="58948"/>
                  <a:pt x="3696407" y="67456"/>
                </a:cubicBezTo>
                <a:lnTo>
                  <a:pt x="3696407" y="69280"/>
                </a:lnTo>
                <a:cubicBezTo>
                  <a:pt x="3695191" y="72926"/>
                  <a:pt x="3693368" y="78395"/>
                  <a:pt x="3690937" y="85688"/>
                </a:cubicBezTo>
                <a:cubicBezTo>
                  <a:pt x="3687291" y="95411"/>
                  <a:pt x="3684860" y="103312"/>
                  <a:pt x="3683645" y="109389"/>
                </a:cubicBezTo>
                <a:cubicBezTo>
                  <a:pt x="3672706" y="154360"/>
                  <a:pt x="3659336" y="197507"/>
                  <a:pt x="3643536" y="238832"/>
                </a:cubicBezTo>
                <a:cubicBezTo>
                  <a:pt x="3659336" y="229109"/>
                  <a:pt x="3679998" y="215131"/>
                  <a:pt x="3705522" y="196900"/>
                </a:cubicBezTo>
                <a:cubicBezTo>
                  <a:pt x="3726185" y="182315"/>
                  <a:pt x="3738947" y="173807"/>
                  <a:pt x="3743808" y="171376"/>
                </a:cubicBezTo>
                <a:cubicBezTo>
                  <a:pt x="3752316" y="168945"/>
                  <a:pt x="3756570" y="171983"/>
                  <a:pt x="3756570" y="180491"/>
                </a:cubicBezTo>
                <a:cubicBezTo>
                  <a:pt x="3757786" y="184138"/>
                  <a:pt x="3756570" y="186569"/>
                  <a:pt x="3752924" y="187784"/>
                </a:cubicBezTo>
                <a:cubicBezTo>
                  <a:pt x="3752924" y="188999"/>
                  <a:pt x="3750494" y="189607"/>
                  <a:pt x="3745632" y="189607"/>
                </a:cubicBezTo>
                <a:cubicBezTo>
                  <a:pt x="3734693" y="195684"/>
                  <a:pt x="3714031" y="209054"/>
                  <a:pt x="3683645" y="229716"/>
                </a:cubicBezTo>
                <a:cubicBezTo>
                  <a:pt x="3687291" y="230932"/>
                  <a:pt x="3691545" y="232755"/>
                  <a:pt x="3696407" y="235186"/>
                </a:cubicBezTo>
                <a:cubicBezTo>
                  <a:pt x="3706130" y="238832"/>
                  <a:pt x="3710992" y="242478"/>
                  <a:pt x="3710992" y="246125"/>
                </a:cubicBezTo>
                <a:cubicBezTo>
                  <a:pt x="3710992" y="248555"/>
                  <a:pt x="3709169" y="252202"/>
                  <a:pt x="3705522" y="257063"/>
                </a:cubicBezTo>
                <a:cubicBezTo>
                  <a:pt x="3703092" y="260710"/>
                  <a:pt x="3701876" y="263141"/>
                  <a:pt x="3701876" y="264356"/>
                </a:cubicBezTo>
                <a:cubicBezTo>
                  <a:pt x="3698230" y="283803"/>
                  <a:pt x="3690937" y="305681"/>
                  <a:pt x="3679998" y="329989"/>
                </a:cubicBezTo>
                <a:cubicBezTo>
                  <a:pt x="3712815" y="356729"/>
                  <a:pt x="3738947" y="373137"/>
                  <a:pt x="3758394" y="379214"/>
                </a:cubicBezTo>
                <a:cubicBezTo>
                  <a:pt x="3766902" y="381645"/>
                  <a:pt x="3780271" y="382860"/>
                  <a:pt x="3798503" y="382860"/>
                </a:cubicBezTo>
                <a:cubicBezTo>
                  <a:pt x="3816734" y="382860"/>
                  <a:pt x="3825850" y="385291"/>
                  <a:pt x="3825850" y="390153"/>
                </a:cubicBezTo>
                <a:cubicBezTo>
                  <a:pt x="3825850" y="397446"/>
                  <a:pt x="3820988" y="400484"/>
                  <a:pt x="3811265" y="399269"/>
                </a:cubicBezTo>
                <a:cubicBezTo>
                  <a:pt x="3807619" y="399269"/>
                  <a:pt x="3802757" y="399876"/>
                  <a:pt x="3796680" y="401092"/>
                </a:cubicBezTo>
                <a:cubicBezTo>
                  <a:pt x="3789387" y="402307"/>
                  <a:pt x="3783918" y="402915"/>
                  <a:pt x="3780271" y="402915"/>
                </a:cubicBezTo>
                <a:cubicBezTo>
                  <a:pt x="3768117" y="402915"/>
                  <a:pt x="3755963" y="400484"/>
                  <a:pt x="3743808" y="395622"/>
                </a:cubicBezTo>
                <a:cubicBezTo>
                  <a:pt x="3719500" y="382253"/>
                  <a:pt x="3695799" y="365237"/>
                  <a:pt x="3672706" y="344574"/>
                </a:cubicBezTo>
                <a:cubicBezTo>
                  <a:pt x="3671491" y="345790"/>
                  <a:pt x="3670275" y="348221"/>
                  <a:pt x="3669060" y="351867"/>
                </a:cubicBezTo>
                <a:cubicBezTo>
                  <a:pt x="3666629" y="356729"/>
                  <a:pt x="3664805" y="359767"/>
                  <a:pt x="3663590" y="360983"/>
                </a:cubicBezTo>
                <a:cubicBezTo>
                  <a:pt x="3649005" y="382860"/>
                  <a:pt x="3634420" y="394407"/>
                  <a:pt x="3619835" y="395622"/>
                </a:cubicBezTo>
                <a:cubicBezTo>
                  <a:pt x="3606465" y="394407"/>
                  <a:pt x="3594918" y="390761"/>
                  <a:pt x="3585195" y="384684"/>
                </a:cubicBezTo>
                <a:cubicBezTo>
                  <a:pt x="3582764" y="385899"/>
                  <a:pt x="3579725" y="387722"/>
                  <a:pt x="3576079" y="390153"/>
                </a:cubicBezTo>
                <a:cubicBezTo>
                  <a:pt x="3571218" y="393799"/>
                  <a:pt x="3567571" y="395622"/>
                  <a:pt x="3565140" y="395622"/>
                </a:cubicBezTo>
                <a:cubicBezTo>
                  <a:pt x="3556632" y="395622"/>
                  <a:pt x="3552378" y="393799"/>
                  <a:pt x="3552378" y="390153"/>
                </a:cubicBezTo>
                <a:cubicBezTo>
                  <a:pt x="3553594" y="387722"/>
                  <a:pt x="3554809" y="385291"/>
                  <a:pt x="3556025" y="382860"/>
                </a:cubicBezTo>
                <a:cubicBezTo>
                  <a:pt x="3563317" y="374352"/>
                  <a:pt x="3571825" y="343967"/>
                  <a:pt x="3581549" y="291703"/>
                </a:cubicBezTo>
                <a:cubicBezTo>
                  <a:pt x="3581549" y="288057"/>
                  <a:pt x="3581549" y="286234"/>
                  <a:pt x="3581549" y="286234"/>
                </a:cubicBezTo>
                <a:cubicBezTo>
                  <a:pt x="3580333" y="285018"/>
                  <a:pt x="3578510" y="285018"/>
                  <a:pt x="3576079" y="286234"/>
                </a:cubicBezTo>
                <a:cubicBezTo>
                  <a:pt x="3572433" y="287449"/>
                  <a:pt x="3568787" y="289272"/>
                  <a:pt x="3565140" y="291703"/>
                </a:cubicBezTo>
                <a:cubicBezTo>
                  <a:pt x="3565140" y="292919"/>
                  <a:pt x="3564533" y="294742"/>
                  <a:pt x="3563317" y="297173"/>
                </a:cubicBezTo>
                <a:cubicBezTo>
                  <a:pt x="3562102" y="304465"/>
                  <a:pt x="3557848" y="315404"/>
                  <a:pt x="3550555" y="329989"/>
                </a:cubicBezTo>
                <a:cubicBezTo>
                  <a:pt x="3543263" y="349436"/>
                  <a:pt x="3537185" y="359160"/>
                  <a:pt x="3532324" y="359160"/>
                </a:cubicBezTo>
                <a:cubicBezTo>
                  <a:pt x="3520170" y="362806"/>
                  <a:pt x="3513484" y="349436"/>
                  <a:pt x="3512269" y="319050"/>
                </a:cubicBezTo>
                <a:lnTo>
                  <a:pt x="3479453" y="381037"/>
                </a:lnTo>
                <a:cubicBezTo>
                  <a:pt x="3479453" y="383468"/>
                  <a:pt x="3477629" y="387114"/>
                  <a:pt x="3473983" y="391976"/>
                </a:cubicBezTo>
                <a:cubicBezTo>
                  <a:pt x="3472768" y="394407"/>
                  <a:pt x="3472160" y="395622"/>
                  <a:pt x="3472160" y="395622"/>
                </a:cubicBezTo>
                <a:cubicBezTo>
                  <a:pt x="3472160" y="395622"/>
                  <a:pt x="3470945" y="395622"/>
                  <a:pt x="3468514" y="395622"/>
                </a:cubicBezTo>
                <a:cubicBezTo>
                  <a:pt x="3458790" y="395622"/>
                  <a:pt x="3453928" y="393799"/>
                  <a:pt x="3453928" y="390153"/>
                </a:cubicBezTo>
                <a:lnTo>
                  <a:pt x="3453928" y="386507"/>
                </a:lnTo>
                <a:cubicBezTo>
                  <a:pt x="3453928" y="385291"/>
                  <a:pt x="3456359" y="381037"/>
                  <a:pt x="3461221" y="373745"/>
                </a:cubicBezTo>
                <a:cubicBezTo>
                  <a:pt x="3475806" y="319050"/>
                  <a:pt x="3478845" y="280764"/>
                  <a:pt x="3470337" y="258887"/>
                </a:cubicBezTo>
                <a:cubicBezTo>
                  <a:pt x="3467906" y="261317"/>
                  <a:pt x="3463044" y="264964"/>
                  <a:pt x="3455752" y="269825"/>
                </a:cubicBezTo>
                <a:cubicBezTo>
                  <a:pt x="3420504" y="300211"/>
                  <a:pt x="3396196" y="314796"/>
                  <a:pt x="3382826" y="313581"/>
                </a:cubicBezTo>
                <a:cubicBezTo>
                  <a:pt x="3382826" y="313581"/>
                  <a:pt x="3382218" y="313581"/>
                  <a:pt x="3381003" y="313581"/>
                </a:cubicBezTo>
                <a:cubicBezTo>
                  <a:pt x="3377356" y="314796"/>
                  <a:pt x="3375533" y="313581"/>
                  <a:pt x="3375533" y="309935"/>
                </a:cubicBezTo>
                <a:cubicBezTo>
                  <a:pt x="3399842" y="298996"/>
                  <a:pt x="3428404" y="274687"/>
                  <a:pt x="3461221" y="237009"/>
                </a:cubicBezTo>
                <a:cubicBezTo>
                  <a:pt x="3478237" y="217562"/>
                  <a:pt x="3491607" y="201154"/>
                  <a:pt x="3501330" y="187784"/>
                </a:cubicBezTo>
                <a:cubicBezTo>
                  <a:pt x="3497684" y="186569"/>
                  <a:pt x="3492215" y="185353"/>
                  <a:pt x="3484922" y="184138"/>
                </a:cubicBezTo>
                <a:cubicBezTo>
                  <a:pt x="3478845" y="182922"/>
                  <a:pt x="3473983" y="181707"/>
                  <a:pt x="3470337" y="180491"/>
                </a:cubicBezTo>
                <a:cubicBezTo>
                  <a:pt x="3465475" y="180491"/>
                  <a:pt x="3463044" y="178061"/>
                  <a:pt x="3463044" y="173199"/>
                </a:cubicBezTo>
                <a:cubicBezTo>
                  <a:pt x="3463044" y="170768"/>
                  <a:pt x="3468514" y="163475"/>
                  <a:pt x="3479453" y="151321"/>
                </a:cubicBezTo>
                <a:cubicBezTo>
                  <a:pt x="3496469" y="133090"/>
                  <a:pt x="3504977" y="119720"/>
                  <a:pt x="3504977" y="111212"/>
                </a:cubicBezTo>
                <a:cubicBezTo>
                  <a:pt x="3504977" y="109996"/>
                  <a:pt x="3503761" y="107566"/>
                  <a:pt x="3501330" y="103919"/>
                </a:cubicBezTo>
                <a:cubicBezTo>
                  <a:pt x="3498899" y="100273"/>
                  <a:pt x="3497684" y="97234"/>
                  <a:pt x="3497684" y="94804"/>
                </a:cubicBezTo>
                <a:cubicBezTo>
                  <a:pt x="3498899" y="89942"/>
                  <a:pt x="3501330" y="87511"/>
                  <a:pt x="3504977" y="87511"/>
                </a:cubicBezTo>
                <a:cubicBezTo>
                  <a:pt x="3519562" y="93588"/>
                  <a:pt x="3529285" y="100881"/>
                  <a:pt x="3534147" y="109389"/>
                </a:cubicBezTo>
                <a:cubicBezTo>
                  <a:pt x="3534147" y="114250"/>
                  <a:pt x="3527462" y="125189"/>
                  <a:pt x="3514092" y="142205"/>
                </a:cubicBezTo>
                <a:cubicBezTo>
                  <a:pt x="3504369" y="154360"/>
                  <a:pt x="3499507" y="161652"/>
                  <a:pt x="3499507" y="164083"/>
                </a:cubicBezTo>
                <a:cubicBezTo>
                  <a:pt x="3500722" y="164083"/>
                  <a:pt x="3502546" y="164691"/>
                  <a:pt x="3504977" y="165906"/>
                </a:cubicBezTo>
                <a:cubicBezTo>
                  <a:pt x="3515915" y="169553"/>
                  <a:pt x="3523208" y="173199"/>
                  <a:pt x="3526854" y="176845"/>
                </a:cubicBezTo>
                <a:cubicBezTo>
                  <a:pt x="3528070" y="175630"/>
                  <a:pt x="3528677" y="171376"/>
                  <a:pt x="3528677" y="164083"/>
                </a:cubicBezTo>
                <a:cubicBezTo>
                  <a:pt x="3528677" y="148283"/>
                  <a:pt x="3533539" y="140382"/>
                  <a:pt x="3543263" y="140382"/>
                </a:cubicBezTo>
                <a:cubicBezTo>
                  <a:pt x="3546909" y="140382"/>
                  <a:pt x="3548732" y="144029"/>
                  <a:pt x="3548732" y="151321"/>
                </a:cubicBezTo>
                <a:cubicBezTo>
                  <a:pt x="3548732" y="153752"/>
                  <a:pt x="3548124" y="158006"/>
                  <a:pt x="3546909" y="164083"/>
                </a:cubicBezTo>
                <a:cubicBezTo>
                  <a:pt x="3545694" y="170160"/>
                  <a:pt x="3545694" y="175630"/>
                  <a:pt x="3546909" y="180491"/>
                </a:cubicBezTo>
                <a:cubicBezTo>
                  <a:pt x="3548124" y="179276"/>
                  <a:pt x="3550555" y="177453"/>
                  <a:pt x="3554201" y="175022"/>
                </a:cubicBezTo>
                <a:cubicBezTo>
                  <a:pt x="3561494" y="168945"/>
                  <a:pt x="3566963" y="165299"/>
                  <a:pt x="3570610" y="164083"/>
                </a:cubicBezTo>
                <a:cubicBezTo>
                  <a:pt x="3573041" y="147067"/>
                  <a:pt x="3574864" y="120328"/>
                  <a:pt x="3576079" y="83865"/>
                </a:cubicBezTo>
                <a:cubicBezTo>
                  <a:pt x="3577295" y="71710"/>
                  <a:pt x="3577902" y="62595"/>
                  <a:pt x="3577902" y="56518"/>
                </a:cubicBezTo>
                <a:cubicBezTo>
                  <a:pt x="3577902" y="54087"/>
                  <a:pt x="3574864" y="52264"/>
                  <a:pt x="3568787" y="51048"/>
                </a:cubicBezTo>
                <a:cubicBezTo>
                  <a:pt x="3561494" y="49833"/>
                  <a:pt x="3557848" y="47402"/>
                  <a:pt x="3557848" y="43756"/>
                </a:cubicBezTo>
                <a:cubicBezTo>
                  <a:pt x="3557848" y="40109"/>
                  <a:pt x="3559063" y="37678"/>
                  <a:pt x="3561494" y="36463"/>
                </a:cubicBezTo>
                <a:cubicBezTo>
                  <a:pt x="3562709" y="36463"/>
                  <a:pt x="3565140" y="35855"/>
                  <a:pt x="3568787" y="34640"/>
                </a:cubicBezTo>
                <a:cubicBezTo>
                  <a:pt x="3579725" y="32209"/>
                  <a:pt x="3588233" y="30994"/>
                  <a:pt x="3594311" y="30994"/>
                </a:cubicBezTo>
                <a:close/>
                <a:moveTo>
                  <a:pt x="642156" y="18232"/>
                </a:moveTo>
                <a:lnTo>
                  <a:pt x="645802" y="18232"/>
                </a:lnTo>
                <a:cubicBezTo>
                  <a:pt x="660387" y="23093"/>
                  <a:pt x="674973" y="27347"/>
                  <a:pt x="689558" y="30994"/>
                </a:cubicBezTo>
                <a:cubicBezTo>
                  <a:pt x="690773" y="32209"/>
                  <a:pt x="691989" y="32817"/>
                  <a:pt x="693204" y="32817"/>
                </a:cubicBezTo>
                <a:cubicBezTo>
                  <a:pt x="696850" y="35248"/>
                  <a:pt x="698674" y="37678"/>
                  <a:pt x="698674" y="40109"/>
                </a:cubicBezTo>
                <a:cubicBezTo>
                  <a:pt x="693812" y="55910"/>
                  <a:pt x="679227" y="75357"/>
                  <a:pt x="654918" y="98450"/>
                </a:cubicBezTo>
                <a:cubicBezTo>
                  <a:pt x="631825" y="121543"/>
                  <a:pt x="617240" y="140990"/>
                  <a:pt x="611163" y="156791"/>
                </a:cubicBezTo>
                <a:cubicBezTo>
                  <a:pt x="619671" y="156791"/>
                  <a:pt x="631825" y="154360"/>
                  <a:pt x="647625" y="149498"/>
                </a:cubicBezTo>
                <a:cubicBezTo>
                  <a:pt x="660995" y="145852"/>
                  <a:pt x="670719" y="144029"/>
                  <a:pt x="676796" y="144029"/>
                </a:cubicBezTo>
                <a:cubicBezTo>
                  <a:pt x="680442" y="144029"/>
                  <a:pt x="684088" y="144029"/>
                  <a:pt x="687735" y="144029"/>
                </a:cubicBezTo>
                <a:cubicBezTo>
                  <a:pt x="691381" y="147675"/>
                  <a:pt x="693204" y="151321"/>
                  <a:pt x="693204" y="154967"/>
                </a:cubicBezTo>
                <a:cubicBezTo>
                  <a:pt x="693204" y="174414"/>
                  <a:pt x="691989" y="193253"/>
                  <a:pt x="689558" y="211485"/>
                </a:cubicBezTo>
                <a:cubicBezTo>
                  <a:pt x="705358" y="206623"/>
                  <a:pt x="721767" y="202977"/>
                  <a:pt x="738783" y="200546"/>
                </a:cubicBezTo>
                <a:cubicBezTo>
                  <a:pt x="763091" y="200546"/>
                  <a:pt x="775246" y="206015"/>
                  <a:pt x="775246" y="216954"/>
                </a:cubicBezTo>
                <a:cubicBezTo>
                  <a:pt x="775246" y="218170"/>
                  <a:pt x="774638" y="219993"/>
                  <a:pt x="773422" y="222424"/>
                </a:cubicBezTo>
                <a:cubicBezTo>
                  <a:pt x="743037" y="250379"/>
                  <a:pt x="698066" y="294134"/>
                  <a:pt x="638510" y="353690"/>
                </a:cubicBezTo>
                <a:cubicBezTo>
                  <a:pt x="647018" y="352475"/>
                  <a:pt x="660387" y="350652"/>
                  <a:pt x="678619" y="348221"/>
                </a:cubicBezTo>
                <a:cubicBezTo>
                  <a:pt x="710220" y="343359"/>
                  <a:pt x="732706" y="340928"/>
                  <a:pt x="746075" y="340928"/>
                </a:cubicBezTo>
                <a:cubicBezTo>
                  <a:pt x="761876" y="340928"/>
                  <a:pt x="769776" y="347005"/>
                  <a:pt x="769776" y="359160"/>
                </a:cubicBezTo>
                <a:cubicBezTo>
                  <a:pt x="768561" y="364021"/>
                  <a:pt x="766130" y="367060"/>
                  <a:pt x="762484" y="368275"/>
                </a:cubicBezTo>
                <a:cubicBezTo>
                  <a:pt x="736960" y="367060"/>
                  <a:pt x="698066" y="370098"/>
                  <a:pt x="645802" y="377391"/>
                </a:cubicBezTo>
                <a:cubicBezTo>
                  <a:pt x="626355" y="379822"/>
                  <a:pt x="611770" y="381645"/>
                  <a:pt x="602047" y="382860"/>
                </a:cubicBezTo>
                <a:cubicBezTo>
                  <a:pt x="592323" y="382860"/>
                  <a:pt x="587462" y="379822"/>
                  <a:pt x="587462" y="373745"/>
                </a:cubicBezTo>
                <a:cubicBezTo>
                  <a:pt x="587462" y="370098"/>
                  <a:pt x="591108" y="365237"/>
                  <a:pt x="598401" y="359160"/>
                </a:cubicBezTo>
                <a:cubicBezTo>
                  <a:pt x="616632" y="344574"/>
                  <a:pt x="636079" y="326951"/>
                  <a:pt x="656741" y="306288"/>
                </a:cubicBezTo>
                <a:cubicBezTo>
                  <a:pt x="649449" y="309935"/>
                  <a:pt x="642156" y="309327"/>
                  <a:pt x="634863" y="304465"/>
                </a:cubicBezTo>
                <a:cubicBezTo>
                  <a:pt x="633648" y="304465"/>
                  <a:pt x="631825" y="303858"/>
                  <a:pt x="629394" y="302642"/>
                </a:cubicBezTo>
                <a:cubicBezTo>
                  <a:pt x="605085" y="292919"/>
                  <a:pt x="593539" y="281372"/>
                  <a:pt x="594754" y="268002"/>
                </a:cubicBezTo>
                <a:cubicBezTo>
                  <a:pt x="594754" y="255848"/>
                  <a:pt x="618455" y="239440"/>
                  <a:pt x="665857" y="218777"/>
                </a:cubicBezTo>
                <a:cubicBezTo>
                  <a:pt x="667072" y="202977"/>
                  <a:pt x="667680" y="185961"/>
                  <a:pt x="667680" y="167729"/>
                </a:cubicBezTo>
                <a:cubicBezTo>
                  <a:pt x="643372" y="167729"/>
                  <a:pt x="620278" y="172591"/>
                  <a:pt x="598401" y="182315"/>
                </a:cubicBezTo>
                <a:cubicBezTo>
                  <a:pt x="592323" y="181099"/>
                  <a:pt x="588677" y="178061"/>
                  <a:pt x="587462" y="173199"/>
                </a:cubicBezTo>
                <a:cubicBezTo>
                  <a:pt x="587462" y="161045"/>
                  <a:pt x="595970" y="145852"/>
                  <a:pt x="612986" y="127620"/>
                </a:cubicBezTo>
                <a:cubicBezTo>
                  <a:pt x="619063" y="121543"/>
                  <a:pt x="623317" y="117289"/>
                  <a:pt x="625748" y="114858"/>
                </a:cubicBezTo>
                <a:cubicBezTo>
                  <a:pt x="646410" y="91765"/>
                  <a:pt x="660387" y="71103"/>
                  <a:pt x="667680" y="52871"/>
                </a:cubicBezTo>
                <a:lnTo>
                  <a:pt x="667680" y="51048"/>
                </a:lnTo>
                <a:cubicBezTo>
                  <a:pt x="667680" y="48617"/>
                  <a:pt x="662818" y="45579"/>
                  <a:pt x="653095" y="41932"/>
                </a:cubicBezTo>
                <a:cubicBezTo>
                  <a:pt x="638510" y="37071"/>
                  <a:pt x="631217" y="31601"/>
                  <a:pt x="631217" y="25524"/>
                </a:cubicBezTo>
                <a:cubicBezTo>
                  <a:pt x="631217" y="20662"/>
                  <a:pt x="634863" y="18232"/>
                  <a:pt x="642156" y="18232"/>
                </a:cubicBezTo>
                <a:close/>
                <a:moveTo>
                  <a:pt x="4053743" y="16408"/>
                </a:moveTo>
                <a:cubicBezTo>
                  <a:pt x="4061036" y="17624"/>
                  <a:pt x="4062251" y="18839"/>
                  <a:pt x="4057389" y="20055"/>
                </a:cubicBezTo>
                <a:cubicBezTo>
                  <a:pt x="4054958" y="22486"/>
                  <a:pt x="4053743" y="25524"/>
                  <a:pt x="4053743" y="29170"/>
                </a:cubicBezTo>
                <a:cubicBezTo>
                  <a:pt x="4053743" y="42540"/>
                  <a:pt x="4068936" y="55910"/>
                  <a:pt x="4099322" y="69280"/>
                </a:cubicBezTo>
                <a:cubicBezTo>
                  <a:pt x="4123630" y="81434"/>
                  <a:pt x="4135784" y="91765"/>
                  <a:pt x="4135784" y="100273"/>
                </a:cubicBezTo>
                <a:cubicBezTo>
                  <a:pt x="4135784" y="107566"/>
                  <a:pt x="4129100" y="111212"/>
                  <a:pt x="4115730" y="111212"/>
                </a:cubicBezTo>
                <a:cubicBezTo>
                  <a:pt x="4109653" y="111212"/>
                  <a:pt x="4105398" y="111820"/>
                  <a:pt x="4102968" y="113035"/>
                </a:cubicBezTo>
                <a:cubicBezTo>
                  <a:pt x="4100537" y="114250"/>
                  <a:pt x="4096283" y="115466"/>
                  <a:pt x="4090206" y="116681"/>
                </a:cubicBezTo>
                <a:cubicBezTo>
                  <a:pt x="4084129" y="119112"/>
                  <a:pt x="4079267" y="120935"/>
                  <a:pt x="4075621" y="122151"/>
                </a:cubicBezTo>
                <a:cubicBezTo>
                  <a:pt x="4071974" y="122151"/>
                  <a:pt x="4069544" y="120935"/>
                  <a:pt x="4068328" y="118505"/>
                </a:cubicBezTo>
                <a:cubicBezTo>
                  <a:pt x="4068328" y="114858"/>
                  <a:pt x="4073190" y="110604"/>
                  <a:pt x="4082913" y="105742"/>
                </a:cubicBezTo>
                <a:cubicBezTo>
                  <a:pt x="4091422" y="100881"/>
                  <a:pt x="4095675" y="97234"/>
                  <a:pt x="4095675" y="94804"/>
                </a:cubicBezTo>
                <a:lnTo>
                  <a:pt x="4095675" y="92980"/>
                </a:lnTo>
                <a:cubicBezTo>
                  <a:pt x="4092029" y="90550"/>
                  <a:pt x="4087167" y="87511"/>
                  <a:pt x="4081090" y="83865"/>
                </a:cubicBezTo>
                <a:cubicBezTo>
                  <a:pt x="4050705" y="66849"/>
                  <a:pt x="4036119" y="48617"/>
                  <a:pt x="4037335" y="29170"/>
                </a:cubicBezTo>
                <a:cubicBezTo>
                  <a:pt x="4037335" y="20662"/>
                  <a:pt x="4042804" y="16408"/>
                  <a:pt x="4053743" y="16408"/>
                </a:cubicBezTo>
                <a:close/>
                <a:moveTo>
                  <a:pt x="164083" y="12762"/>
                </a:moveTo>
                <a:cubicBezTo>
                  <a:pt x="166514" y="12762"/>
                  <a:pt x="169552" y="13370"/>
                  <a:pt x="173199" y="14585"/>
                </a:cubicBezTo>
                <a:cubicBezTo>
                  <a:pt x="175629" y="17016"/>
                  <a:pt x="178060" y="18232"/>
                  <a:pt x="180491" y="18232"/>
                </a:cubicBezTo>
                <a:cubicBezTo>
                  <a:pt x="181707" y="18232"/>
                  <a:pt x="185353" y="18839"/>
                  <a:pt x="191430" y="20055"/>
                </a:cubicBezTo>
                <a:cubicBezTo>
                  <a:pt x="198723" y="22486"/>
                  <a:pt x="202369" y="23701"/>
                  <a:pt x="202369" y="23701"/>
                </a:cubicBezTo>
                <a:cubicBezTo>
                  <a:pt x="210877" y="26132"/>
                  <a:pt x="215739" y="30386"/>
                  <a:pt x="216954" y="36463"/>
                </a:cubicBezTo>
                <a:cubicBezTo>
                  <a:pt x="216954" y="37678"/>
                  <a:pt x="216346" y="40109"/>
                  <a:pt x="215131" y="43756"/>
                </a:cubicBezTo>
                <a:cubicBezTo>
                  <a:pt x="212700" y="46186"/>
                  <a:pt x="211485" y="48010"/>
                  <a:pt x="211485" y="49225"/>
                </a:cubicBezTo>
                <a:cubicBezTo>
                  <a:pt x="184745" y="86903"/>
                  <a:pt x="156183" y="121543"/>
                  <a:pt x="125797" y="153144"/>
                </a:cubicBezTo>
                <a:cubicBezTo>
                  <a:pt x="152536" y="142205"/>
                  <a:pt x="176845" y="130051"/>
                  <a:pt x="198723" y="116681"/>
                </a:cubicBezTo>
                <a:cubicBezTo>
                  <a:pt x="208446" y="113035"/>
                  <a:pt x="215131" y="114858"/>
                  <a:pt x="218777" y="122151"/>
                </a:cubicBezTo>
                <a:cubicBezTo>
                  <a:pt x="219993" y="123366"/>
                  <a:pt x="217562" y="127013"/>
                  <a:pt x="211485" y="133090"/>
                </a:cubicBezTo>
                <a:cubicBezTo>
                  <a:pt x="181099" y="151321"/>
                  <a:pt x="160437" y="167729"/>
                  <a:pt x="149498" y="182315"/>
                </a:cubicBezTo>
                <a:cubicBezTo>
                  <a:pt x="151929" y="184745"/>
                  <a:pt x="151929" y="189607"/>
                  <a:pt x="149498" y="196900"/>
                </a:cubicBezTo>
                <a:cubicBezTo>
                  <a:pt x="149498" y="198115"/>
                  <a:pt x="148890" y="199331"/>
                  <a:pt x="147675" y="200546"/>
                </a:cubicBezTo>
                <a:cubicBezTo>
                  <a:pt x="145244" y="207839"/>
                  <a:pt x="144028" y="213308"/>
                  <a:pt x="144028" y="216954"/>
                </a:cubicBezTo>
                <a:cubicBezTo>
                  <a:pt x="139167" y="226678"/>
                  <a:pt x="159829" y="230324"/>
                  <a:pt x="206015" y="227893"/>
                </a:cubicBezTo>
                <a:cubicBezTo>
                  <a:pt x="214523" y="227893"/>
                  <a:pt x="218777" y="231539"/>
                  <a:pt x="218777" y="238832"/>
                </a:cubicBezTo>
                <a:cubicBezTo>
                  <a:pt x="219993" y="243694"/>
                  <a:pt x="216954" y="246732"/>
                  <a:pt x="209662" y="247948"/>
                </a:cubicBezTo>
                <a:cubicBezTo>
                  <a:pt x="180491" y="256456"/>
                  <a:pt x="152536" y="266179"/>
                  <a:pt x="125797" y="277118"/>
                </a:cubicBezTo>
                <a:cubicBezTo>
                  <a:pt x="94196" y="343967"/>
                  <a:pt x="63810" y="388330"/>
                  <a:pt x="34640" y="410208"/>
                </a:cubicBezTo>
                <a:cubicBezTo>
                  <a:pt x="27347" y="416285"/>
                  <a:pt x="19447" y="417500"/>
                  <a:pt x="10939" y="413854"/>
                </a:cubicBezTo>
                <a:cubicBezTo>
                  <a:pt x="6077" y="412638"/>
                  <a:pt x="2431" y="408992"/>
                  <a:pt x="0" y="402915"/>
                </a:cubicBezTo>
                <a:cubicBezTo>
                  <a:pt x="0" y="400484"/>
                  <a:pt x="1823" y="399269"/>
                  <a:pt x="5469" y="399269"/>
                </a:cubicBezTo>
                <a:cubicBezTo>
                  <a:pt x="6685" y="399269"/>
                  <a:pt x="8508" y="399269"/>
                  <a:pt x="10939" y="399269"/>
                </a:cubicBezTo>
                <a:cubicBezTo>
                  <a:pt x="15801" y="400484"/>
                  <a:pt x="19447" y="399876"/>
                  <a:pt x="21878" y="397446"/>
                </a:cubicBezTo>
                <a:cubicBezTo>
                  <a:pt x="42540" y="385291"/>
                  <a:pt x="66849" y="349436"/>
                  <a:pt x="94803" y="289880"/>
                </a:cubicBezTo>
                <a:cubicBezTo>
                  <a:pt x="92373" y="291096"/>
                  <a:pt x="88119" y="292919"/>
                  <a:pt x="82041" y="295350"/>
                </a:cubicBezTo>
                <a:cubicBezTo>
                  <a:pt x="68672" y="301427"/>
                  <a:pt x="58948" y="306288"/>
                  <a:pt x="52871" y="309935"/>
                </a:cubicBezTo>
                <a:cubicBezTo>
                  <a:pt x="35855" y="313581"/>
                  <a:pt x="29170" y="308719"/>
                  <a:pt x="32817" y="295350"/>
                </a:cubicBezTo>
                <a:cubicBezTo>
                  <a:pt x="57125" y="267395"/>
                  <a:pt x="81434" y="237009"/>
                  <a:pt x="105742" y="204192"/>
                </a:cubicBezTo>
                <a:cubicBezTo>
                  <a:pt x="105742" y="202977"/>
                  <a:pt x="104527" y="201154"/>
                  <a:pt x="102096" y="198723"/>
                </a:cubicBezTo>
                <a:cubicBezTo>
                  <a:pt x="99665" y="196292"/>
                  <a:pt x="98450" y="194469"/>
                  <a:pt x="98450" y="193253"/>
                </a:cubicBezTo>
                <a:cubicBezTo>
                  <a:pt x="98450" y="188392"/>
                  <a:pt x="105742" y="184745"/>
                  <a:pt x="120327" y="182315"/>
                </a:cubicBezTo>
                <a:cubicBezTo>
                  <a:pt x="125189" y="182315"/>
                  <a:pt x="128835" y="181707"/>
                  <a:pt x="131266" y="180491"/>
                </a:cubicBezTo>
                <a:cubicBezTo>
                  <a:pt x="131266" y="180491"/>
                  <a:pt x="132482" y="178668"/>
                  <a:pt x="134913" y="175022"/>
                </a:cubicBezTo>
                <a:cubicBezTo>
                  <a:pt x="139774" y="170160"/>
                  <a:pt x="142813" y="167122"/>
                  <a:pt x="144028" y="165906"/>
                </a:cubicBezTo>
                <a:cubicBezTo>
                  <a:pt x="130659" y="168337"/>
                  <a:pt x="109996" y="176237"/>
                  <a:pt x="82041" y="189607"/>
                </a:cubicBezTo>
                <a:cubicBezTo>
                  <a:pt x="63810" y="199331"/>
                  <a:pt x="51656" y="204800"/>
                  <a:pt x="45579" y="206015"/>
                </a:cubicBezTo>
                <a:cubicBezTo>
                  <a:pt x="27347" y="210877"/>
                  <a:pt x="17624" y="206623"/>
                  <a:pt x="16408" y="193253"/>
                </a:cubicBezTo>
                <a:cubicBezTo>
                  <a:pt x="15193" y="187176"/>
                  <a:pt x="17624" y="184138"/>
                  <a:pt x="23701" y="184138"/>
                </a:cubicBezTo>
                <a:cubicBezTo>
                  <a:pt x="26132" y="184138"/>
                  <a:pt x="28563" y="184745"/>
                  <a:pt x="30993" y="185961"/>
                </a:cubicBezTo>
                <a:cubicBezTo>
                  <a:pt x="33424" y="187176"/>
                  <a:pt x="35247" y="187784"/>
                  <a:pt x="36463" y="187784"/>
                </a:cubicBezTo>
                <a:cubicBezTo>
                  <a:pt x="65633" y="179276"/>
                  <a:pt x="92373" y="168337"/>
                  <a:pt x="116681" y="154967"/>
                </a:cubicBezTo>
                <a:cubicBezTo>
                  <a:pt x="110604" y="153752"/>
                  <a:pt x="109996" y="150106"/>
                  <a:pt x="114858" y="144029"/>
                </a:cubicBezTo>
                <a:cubicBezTo>
                  <a:pt x="140382" y="116074"/>
                  <a:pt x="163475" y="85080"/>
                  <a:pt x="184137" y="51048"/>
                </a:cubicBezTo>
                <a:cubicBezTo>
                  <a:pt x="186568" y="43756"/>
                  <a:pt x="185353" y="38894"/>
                  <a:pt x="180491" y="36463"/>
                </a:cubicBezTo>
                <a:cubicBezTo>
                  <a:pt x="178060" y="35248"/>
                  <a:pt x="173806" y="33424"/>
                  <a:pt x="167729" y="30994"/>
                </a:cubicBezTo>
                <a:cubicBezTo>
                  <a:pt x="158006" y="27347"/>
                  <a:pt x="152536" y="24309"/>
                  <a:pt x="151321" y="21878"/>
                </a:cubicBezTo>
                <a:cubicBezTo>
                  <a:pt x="154967" y="15801"/>
                  <a:pt x="159221" y="12762"/>
                  <a:pt x="164083" y="12762"/>
                </a:cubicBezTo>
                <a:close/>
                <a:moveTo>
                  <a:pt x="4582864" y="10939"/>
                </a:moveTo>
                <a:cubicBezTo>
                  <a:pt x="4599880" y="13370"/>
                  <a:pt x="4609604" y="20662"/>
                  <a:pt x="4612034" y="32817"/>
                </a:cubicBezTo>
                <a:cubicBezTo>
                  <a:pt x="4612034" y="38894"/>
                  <a:pt x="4605350" y="48010"/>
                  <a:pt x="4591980" y="60164"/>
                </a:cubicBezTo>
                <a:cubicBezTo>
                  <a:pt x="4588334" y="63810"/>
                  <a:pt x="4585903" y="66241"/>
                  <a:pt x="4584688" y="67456"/>
                </a:cubicBezTo>
                <a:cubicBezTo>
                  <a:pt x="4570102" y="85688"/>
                  <a:pt x="4559163" y="102096"/>
                  <a:pt x="4551870" y="116681"/>
                </a:cubicBezTo>
                <a:cubicBezTo>
                  <a:pt x="4554302" y="116681"/>
                  <a:pt x="4557948" y="116074"/>
                  <a:pt x="4562810" y="114858"/>
                </a:cubicBezTo>
                <a:cubicBezTo>
                  <a:pt x="4566456" y="113643"/>
                  <a:pt x="4569494" y="113035"/>
                  <a:pt x="4571925" y="113035"/>
                </a:cubicBezTo>
                <a:cubicBezTo>
                  <a:pt x="4579218" y="113035"/>
                  <a:pt x="4582864" y="114858"/>
                  <a:pt x="4582864" y="118505"/>
                </a:cubicBezTo>
                <a:cubicBezTo>
                  <a:pt x="4584080" y="129443"/>
                  <a:pt x="4583472" y="134913"/>
                  <a:pt x="4581041" y="134913"/>
                </a:cubicBezTo>
                <a:cubicBezTo>
                  <a:pt x="4568886" y="137344"/>
                  <a:pt x="4552478" y="144636"/>
                  <a:pt x="4531816" y="156791"/>
                </a:cubicBezTo>
                <a:cubicBezTo>
                  <a:pt x="4523308" y="160437"/>
                  <a:pt x="4517231" y="163475"/>
                  <a:pt x="4513584" y="165906"/>
                </a:cubicBezTo>
                <a:cubicBezTo>
                  <a:pt x="4511154" y="167122"/>
                  <a:pt x="4505684" y="170160"/>
                  <a:pt x="4497176" y="175022"/>
                </a:cubicBezTo>
                <a:cubicBezTo>
                  <a:pt x="4481376" y="185961"/>
                  <a:pt x="4471652" y="191430"/>
                  <a:pt x="4468006" y="191430"/>
                </a:cubicBezTo>
                <a:cubicBezTo>
                  <a:pt x="4466790" y="191430"/>
                  <a:pt x="4466183" y="190215"/>
                  <a:pt x="4466183" y="187784"/>
                </a:cubicBezTo>
                <a:cubicBezTo>
                  <a:pt x="4466183" y="185353"/>
                  <a:pt x="4467398" y="183530"/>
                  <a:pt x="4469829" y="182315"/>
                </a:cubicBezTo>
                <a:cubicBezTo>
                  <a:pt x="4469829" y="183530"/>
                  <a:pt x="4470436" y="183530"/>
                  <a:pt x="4471652" y="182315"/>
                </a:cubicBezTo>
                <a:cubicBezTo>
                  <a:pt x="4472868" y="179884"/>
                  <a:pt x="4475906" y="176845"/>
                  <a:pt x="4480768" y="173199"/>
                </a:cubicBezTo>
                <a:cubicBezTo>
                  <a:pt x="4485630" y="169553"/>
                  <a:pt x="4488668" y="166514"/>
                  <a:pt x="4489884" y="164083"/>
                </a:cubicBezTo>
                <a:cubicBezTo>
                  <a:pt x="4489884" y="162868"/>
                  <a:pt x="4487453" y="160437"/>
                  <a:pt x="4482591" y="156791"/>
                </a:cubicBezTo>
                <a:cubicBezTo>
                  <a:pt x="4476514" y="153144"/>
                  <a:pt x="4472868" y="150713"/>
                  <a:pt x="4471652" y="149498"/>
                </a:cubicBezTo>
                <a:cubicBezTo>
                  <a:pt x="4469222" y="144636"/>
                  <a:pt x="4466790" y="137344"/>
                  <a:pt x="4464360" y="127620"/>
                </a:cubicBezTo>
                <a:cubicBezTo>
                  <a:pt x="4461929" y="121543"/>
                  <a:pt x="4460106" y="116681"/>
                  <a:pt x="4458890" y="113035"/>
                </a:cubicBezTo>
                <a:cubicBezTo>
                  <a:pt x="4457674" y="110604"/>
                  <a:pt x="4455852" y="107566"/>
                  <a:pt x="4453421" y="103919"/>
                </a:cubicBezTo>
                <a:cubicBezTo>
                  <a:pt x="4447344" y="97842"/>
                  <a:pt x="4444305" y="92373"/>
                  <a:pt x="4444305" y="87511"/>
                </a:cubicBezTo>
                <a:cubicBezTo>
                  <a:pt x="4443090" y="83865"/>
                  <a:pt x="4443698" y="81434"/>
                  <a:pt x="4446128" y="80218"/>
                </a:cubicBezTo>
                <a:cubicBezTo>
                  <a:pt x="4448559" y="79003"/>
                  <a:pt x="4451598" y="79611"/>
                  <a:pt x="4455244" y="82042"/>
                </a:cubicBezTo>
                <a:cubicBezTo>
                  <a:pt x="4466183" y="85688"/>
                  <a:pt x="4474691" y="95411"/>
                  <a:pt x="4480768" y="111212"/>
                </a:cubicBezTo>
                <a:cubicBezTo>
                  <a:pt x="4485630" y="130659"/>
                  <a:pt x="4491100" y="140382"/>
                  <a:pt x="4497176" y="140382"/>
                </a:cubicBezTo>
                <a:cubicBezTo>
                  <a:pt x="4506900" y="139167"/>
                  <a:pt x="4515408" y="134913"/>
                  <a:pt x="4522700" y="127620"/>
                </a:cubicBezTo>
                <a:cubicBezTo>
                  <a:pt x="4537286" y="98450"/>
                  <a:pt x="4552478" y="73534"/>
                  <a:pt x="4568279" y="52871"/>
                </a:cubicBezTo>
                <a:cubicBezTo>
                  <a:pt x="4559771" y="52871"/>
                  <a:pt x="4550655" y="55302"/>
                  <a:pt x="4540932" y="60164"/>
                </a:cubicBezTo>
                <a:cubicBezTo>
                  <a:pt x="4520270" y="68672"/>
                  <a:pt x="4508115" y="73534"/>
                  <a:pt x="4504469" y="74749"/>
                </a:cubicBezTo>
                <a:cubicBezTo>
                  <a:pt x="4502038" y="75964"/>
                  <a:pt x="4500215" y="77180"/>
                  <a:pt x="4499000" y="78395"/>
                </a:cubicBezTo>
                <a:cubicBezTo>
                  <a:pt x="4497784" y="79611"/>
                  <a:pt x="4496569" y="80218"/>
                  <a:pt x="4495353" y="80218"/>
                </a:cubicBezTo>
                <a:cubicBezTo>
                  <a:pt x="4490492" y="80218"/>
                  <a:pt x="4488060" y="77180"/>
                  <a:pt x="4488060" y="71103"/>
                </a:cubicBezTo>
                <a:cubicBezTo>
                  <a:pt x="4488060" y="63810"/>
                  <a:pt x="4506900" y="54087"/>
                  <a:pt x="4544578" y="41932"/>
                </a:cubicBezTo>
                <a:cubicBezTo>
                  <a:pt x="4561594" y="37071"/>
                  <a:pt x="4571925" y="33424"/>
                  <a:pt x="4575572" y="30994"/>
                </a:cubicBezTo>
                <a:cubicBezTo>
                  <a:pt x="4574356" y="27347"/>
                  <a:pt x="4573748" y="23093"/>
                  <a:pt x="4573748" y="18232"/>
                </a:cubicBezTo>
                <a:cubicBezTo>
                  <a:pt x="4572533" y="14585"/>
                  <a:pt x="4575572" y="12154"/>
                  <a:pt x="4582864" y="10939"/>
                </a:cubicBezTo>
                <a:close/>
                <a:moveTo>
                  <a:pt x="2978237" y="5470"/>
                </a:moveTo>
                <a:cubicBezTo>
                  <a:pt x="2983099" y="5470"/>
                  <a:pt x="2990391" y="8508"/>
                  <a:pt x="3000114" y="14585"/>
                </a:cubicBezTo>
                <a:cubicBezTo>
                  <a:pt x="3007407" y="20662"/>
                  <a:pt x="3012876" y="24309"/>
                  <a:pt x="3016523" y="25524"/>
                </a:cubicBezTo>
                <a:cubicBezTo>
                  <a:pt x="3025031" y="27955"/>
                  <a:pt x="3037185" y="30994"/>
                  <a:pt x="3052986" y="34640"/>
                </a:cubicBezTo>
                <a:cubicBezTo>
                  <a:pt x="3061494" y="38286"/>
                  <a:pt x="3065748" y="43148"/>
                  <a:pt x="3065748" y="49225"/>
                </a:cubicBezTo>
                <a:cubicBezTo>
                  <a:pt x="3065748" y="51656"/>
                  <a:pt x="3064532" y="54087"/>
                  <a:pt x="3062101" y="56518"/>
                </a:cubicBezTo>
                <a:cubicBezTo>
                  <a:pt x="3060886" y="57733"/>
                  <a:pt x="3060278" y="58341"/>
                  <a:pt x="3060278" y="58341"/>
                </a:cubicBezTo>
                <a:cubicBezTo>
                  <a:pt x="3042047" y="60772"/>
                  <a:pt x="3020776" y="70495"/>
                  <a:pt x="2996468" y="87511"/>
                </a:cubicBezTo>
                <a:cubicBezTo>
                  <a:pt x="2978237" y="102096"/>
                  <a:pt x="2964259" y="121543"/>
                  <a:pt x="2954536" y="145852"/>
                </a:cubicBezTo>
                <a:cubicBezTo>
                  <a:pt x="2969121" y="139775"/>
                  <a:pt x="2989783" y="128228"/>
                  <a:pt x="3016523" y="111212"/>
                </a:cubicBezTo>
                <a:cubicBezTo>
                  <a:pt x="3035970" y="99058"/>
                  <a:pt x="3050555" y="90550"/>
                  <a:pt x="3060278" y="85688"/>
                </a:cubicBezTo>
                <a:cubicBezTo>
                  <a:pt x="3062709" y="84472"/>
                  <a:pt x="3066963" y="82649"/>
                  <a:pt x="3073040" y="80218"/>
                </a:cubicBezTo>
                <a:cubicBezTo>
                  <a:pt x="3085195" y="72926"/>
                  <a:pt x="3096133" y="69280"/>
                  <a:pt x="3105857" y="69280"/>
                </a:cubicBezTo>
                <a:cubicBezTo>
                  <a:pt x="3105857" y="69280"/>
                  <a:pt x="3107072" y="69280"/>
                  <a:pt x="3109503" y="69280"/>
                </a:cubicBezTo>
                <a:cubicBezTo>
                  <a:pt x="3135027" y="68064"/>
                  <a:pt x="3147789" y="72926"/>
                  <a:pt x="3147789" y="83865"/>
                </a:cubicBezTo>
                <a:cubicBezTo>
                  <a:pt x="3147789" y="93588"/>
                  <a:pt x="3138066" y="102704"/>
                  <a:pt x="3118619" y="111212"/>
                </a:cubicBezTo>
                <a:cubicBezTo>
                  <a:pt x="3112542" y="113643"/>
                  <a:pt x="3108287" y="115466"/>
                  <a:pt x="3105857" y="116681"/>
                </a:cubicBezTo>
                <a:cubicBezTo>
                  <a:pt x="3104641" y="116681"/>
                  <a:pt x="3088841" y="124582"/>
                  <a:pt x="3058455" y="140382"/>
                </a:cubicBezTo>
                <a:cubicBezTo>
                  <a:pt x="3045085" y="147675"/>
                  <a:pt x="3037185" y="151929"/>
                  <a:pt x="3034754" y="153144"/>
                </a:cubicBezTo>
                <a:cubicBezTo>
                  <a:pt x="3031108" y="155575"/>
                  <a:pt x="3028677" y="156183"/>
                  <a:pt x="3027462" y="154967"/>
                </a:cubicBezTo>
                <a:cubicBezTo>
                  <a:pt x="3027462" y="152537"/>
                  <a:pt x="3028677" y="150106"/>
                  <a:pt x="3031108" y="147675"/>
                </a:cubicBezTo>
                <a:cubicBezTo>
                  <a:pt x="3049339" y="133090"/>
                  <a:pt x="3067571" y="119720"/>
                  <a:pt x="3085802" y="107566"/>
                </a:cubicBezTo>
                <a:cubicBezTo>
                  <a:pt x="3096741" y="101488"/>
                  <a:pt x="3104641" y="96019"/>
                  <a:pt x="3109503" y="91157"/>
                </a:cubicBezTo>
                <a:cubicBezTo>
                  <a:pt x="3114365" y="87511"/>
                  <a:pt x="3110719" y="85688"/>
                  <a:pt x="3098564" y="85688"/>
                </a:cubicBezTo>
                <a:cubicBezTo>
                  <a:pt x="3081548" y="85688"/>
                  <a:pt x="3046300" y="104527"/>
                  <a:pt x="2992822" y="142205"/>
                </a:cubicBezTo>
                <a:cubicBezTo>
                  <a:pt x="2978237" y="153144"/>
                  <a:pt x="2968513" y="159829"/>
                  <a:pt x="2963651" y="162260"/>
                </a:cubicBezTo>
                <a:cubicBezTo>
                  <a:pt x="2953928" y="169553"/>
                  <a:pt x="2943597" y="176237"/>
                  <a:pt x="2932658" y="182315"/>
                </a:cubicBezTo>
                <a:cubicBezTo>
                  <a:pt x="2925365" y="182315"/>
                  <a:pt x="2921719" y="179276"/>
                  <a:pt x="2921719" y="173199"/>
                </a:cubicBezTo>
                <a:cubicBezTo>
                  <a:pt x="2926581" y="134305"/>
                  <a:pt x="2958790" y="93588"/>
                  <a:pt x="3018346" y="51048"/>
                </a:cubicBezTo>
                <a:cubicBezTo>
                  <a:pt x="2986745" y="35248"/>
                  <a:pt x="2971552" y="22486"/>
                  <a:pt x="2972767" y="12762"/>
                </a:cubicBezTo>
                <a:cubicBezTo>
                  <a:pt x="2972767" y="7900"/>
                  <a:pt x="2974590" y="5470"/>
                  <a:pt x="2978237" y="5470"/>
                </a:cubicBezTo>
                <a:close/>
                <a:moveTo>
                  <a:pt x="2487811" y="0"/>
                </a:moveTo>
                <a:lnTo>
                  <a:pt x="2491457" y="0"/>
                </a:lnTo>
                <a:cubicBezTo>
                  <a:pt x="2491457" y="2431"/>
                  <a:pt x="2492065" y="6077"/>
                  <a:pt x="2493280" y="10939"/>
                </a:cubicBezTo>
                <a:cubicBezTo>
                  <a:pt x="2493280" y="19447"/>
                  <a:pt x="2493888" y="24309"/>
                  <a:pt x="2495103" y="25524"/>
                </a:cubicBezTo>
                <a:cubicBezTo>
                  <a:pt x="2502396" y="31601"/>
                  <a:pt x="2524881" y="43148"/>
                  <a:pt x="2562560" y="60164"/>
                </a:cubicBezTo>
                <a:cubicBezTo>
                  <a:pt x="2601453" y="46794"/>
                  <a:pt x="2637916" y="41325"/>
                  <a:pt x="2671948" y="43756"/>
                </a:cubicBezTo>
                <a:cubicBezTo>
                  <a:pt x="2707196" y="47402"/>
                  <a:pt x="2726643" y="57733"/>
                  <a:pt x="2730289" y="74749"/>
                </a:cubicBezTo>
                <a:cubicBezTo>
                  <a:pt x="2731505" y="85688"/>
                  <a:pt x="2716919" y="94196"/>
                  <a:pt x="2686533" y="100273"/>
                </a:cubicBezTo>
                <a:cubicBezTo>
                  <a:pt x="2675595" y="102704"/>
                  <a:pt x="2665871" y="105742"/>
                  <a:pt x="2657363" y="109389"/>
                </a:cubicBezTo>
                <a:cubicBezTo>
                  <a:pt x="2651286" y="111820"/>
                  <a:pt x="2643386" y="113643"/>
                  <a:pt x="2633662" y="114858"/>
                </a:cubicBezTo>
                <a:cubicBezTo>
                  <a:pt x="2626370" y="116074"/>
                  <a:pt x="2620900" y="117289"/>
                  <a:pt x="2617254" y="118505"/>
                </a:cubicBezTo>
                <a:cubicBezTo>
                  <a:pt x="2614823" y="119720"/>
                  <a:pt x="2613000" y="119112"/>
                  <a:pt x="2611785" y="116681"/>
                </a:cubicBezTo>
                <a:cubicBezTo>
                  <a:pt x="2610569" y="115466"/>
                  <a:pt x="2610569" y="114250"/>
                  <a:pt x="2611785" y="113035"/>
                </a:cubicBezTo>
                <a:cubicBezTo>
                  <a:pt x="2613000" y="111820"/>
                  <a:pt x="2618470" y="109389"/>
                  <a:pt x="2628193" y="105742"/>
                </a:cubicBezTo>
                <a:cubicBezTo>
                  <a:pt x="2664656" y="88726"/>
                  <a:pt x="2685318" y="77788"/>
                  <a:pt x="2690180" y="72926"/>
                </a:cubicBezTo>
                <a:cubicBezTo>
                  <a:pt x="2687749" y="65633"/>
                  <a:pt x="2674379" y="61987"/>
                  <a:pt x="2650071" y="61987"/>
                </a:cubicBezTo>
                <a:cubicBezTo>
                  <a:pt x="2586868" y="59556"/>
                  <a:pt x="2515766" y="87511"/>
                  <a:pt x="2436763" y="145852"/>
                </a:cubicBezTo>
                <a:cubicBezTo>
                  <a:pt x="2422178" y="155575"/>
                  <a:pt x="2408808" y="164691"/>
                  <a:pt x="2396653" y="173199"/>
                </a:cubicBezTo>
                <a:cubicBezTo>
                  <a:pt x="2395438" y="174414"/>
                  <a:pt x="2393007" y="177453"/>
                  <a:pt x="2389361" y="182315"/>
                </a:cubicBezTo>
                <a:cubicBezTo>
                  <a:pt x="2378422" y="196900"/>
                  <a:pt x="2369914" y="204192"/>
                  <a:pt x="2363837" y="204192"/>
                </a:cubicBezTo>
                <a:cubicBezTo>
                  <a:pt x="2357760" y="202977"/>
                  <a:pt x="2354113" y="200546"/>
                  <a:pt x="2352898" y="196900"/>
                </a:cubicBezTo>
                <a:cubicBezTo>
                  <a:pt x="2352898" y="189607"/>
                  <a:pt x="2358367" y="178668"/>
                  <a:pt x="2369306" y="164083"/>
                </a:cubicBezTo>
                <a:cubicBezTo>
                  <a:pt x="2375384" y="158006"/>
                  <a:pt x="2379030" y="153752"/>
                  <a:pt x="2380245" y="151321"/>
                </a:cubicBezTo>
                <a:cubicBezTo>
                  <a:pt x="2381461" y="148890"/>
                  <a:pt x="2383284" y="145244"/>
                  <a:pt x="2385715" y="140382"/>
                </a:cubicBezTo>
                <a:cubicBezTo>
                  <a:pt x="2393007" y="125797"/>
                  <a:pt x="2397261" y="113643"/>
                  <a:pt x="2398477" y="103919"/>
                </a:cubicBezTo>
                <a:cubicBezTo>
                  <a:pt x="2400908" y="102704"/>
                  <a:pt x="2403946" y="102096"/>
                  <a:pt x="2407592" y="102096"/>
                </a:cubicBezTo>
                <a:cubicBezTo>
                  <a:pt x="2411239" y="102096"/>
                  <a:pt x="2413062" y="106350"/>
                  <a:pt x="2413062" y="114858"/>
                </a:cubicBezTo>
                <a:cubicBezTo>
                  <a:pt x="2413062" y="117289"/>
                  <a:pt x="2412454" y="122151"/>
                  <a:pt x="2411239" y="129443"/>
                </a:cubicBezTo>
                <a:cubicBezTo>
                  <a:pt x="2410023" y="135520"/>
                  <a:pt x="2409416" y="140382"/>
                  <a:pt x="2409416" y="144029"/>
                </a:cubicBezTo>
                <a:cubicBezTo>
                  <a:pt x="2410631" y="142813"/>
                  <a:pt x="2412454" y="141598"/>
                  <a:pt x="2414885" y="140382"/>
                </a:cubicBezTo>
                <a:cubicBezTo>
                  <a:pt x="2445271" y="123366"/>
                  <a:pt x="2468364" y="108781"/>
                  <a:pt x="2484164" y="96627"/>
                </a:cubicBezTo>
                <a:cubicBezTo>
                  <a:pt x="2481733" y="95411"/>
                  <a:pt x="2480518" y="92980"/>
                  <a:pt x="2480518" y="89334"/>
                </a:cubicBezTo>
                <a:cubicBezTo>
                  <a:pt x="2480518" y="88119"/>
                  <a:pt x="2485380" y="85080"/>
                  <a:pt x="2495103" y="80218"/>
                </a:cubicBezTo>
                <a:cubicBezTo>
                  <a:pt x="2508473" y="72926"/>
                  <a:pt x="2516373" y="67456"/>
                  <a:pt x="2518804" y="63810"/>
                </a:cubicBezTo>
                <a:cubicBezTo>
                  <a:pt x="2518804" y="62595"/>
                  <a:pt x="2517589" y="61987"/>
                  <a:pt x="2515158" y="61987"/>
                </a:cubicBezTo>
                <a:cubicBezTo>
                  <a:pt x="2512727" y="60772"/>
                  <a:pt x="2509688" y="58948"/>
                  <a:pt x="2506042" y="56518"/>
                </a:cubicBezTo>
                <a:cubicBezTo>
                  <a:pt x="2485380" y="49225"/>
                  <a:pt x="2475657" y="38894"/>
                  <a:pt x="2476872" y="25524"/>
                </a:cubicBezTo>
                <a:cubicBezTo>
                  <a:pt x="2476872" y="8508"/>
                  <a:pt x="2480518" y="0"/>
                  <a:pt x="24878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15" name="直接连接符 1214"/>
          <p:cNvCxnSpPr/>
          <p:nvPr/>
        </p:nvCxnSpPr>
        <p:spPr>
          <a:xfrm>
            <a:off x="4235450" y="3650457"/>
            <a:ext cx="7524000" cy="0"/>
          </a:xfrm>
          <a:prstGeom prst="line">
            <a:avLst/>
          </a:prstGeom>
          <a:ln w="25400">
            <a:solidFill>
              <a:schemeClr val="bg1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8" name="Text Box 3"/>
          <p:cNvSpPr txBox="1">
            <a:spLocks noChangeArrowheads="1"/>
          </p:cNvSpPr>
          <p:nvPr/>
        </p:nvSpPr>
        <p:spPr bwMode="blackWhite">
          <a:xfrm>
            <a:off x="4271883" y="3875116"/>
            <a:ext cx="7296726" cy="107720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25" tIns="45713" rIns="91425" bIns="45713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099" eaLnBrk="0" hangingPunct="0"/>
            <a:r>
              <a:rPr lang="zh-CN" altLang="en-US" sz="1600" dirty="0">
                <a:solidFill>
                  <a:srgbClr val="FFFFFF">
                    <a:alpha val="99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 Semilight" panose="020B0402040204020203" pitchFamily="34" charset="0"/>
              </a:rPr>
              <a:t>本作品版权归上海锐普广告有限公司</a:t>
            </a:r>
            <a:r>
              <a:rPr lang="en-US" altLang="zh-CN" sz="1600" dirty="0">
                <a:solidFill>
                  <a:srgbClr val="FFFFFF">
                    <a:alpha val="99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 Semilight" panose="020B0402040204020203" pitchFamily="34" charset="0"/>
              </a:rPr>
              <a:t>PPT</a:t>
            </a:r>
            <a:r>
              <a:rPr lang="zh-CN" altLang="en-US" sz="1600" dirty="0">
                <a:solidFill>
                  <a:srgbClr val="FFFFFF">
                    <a:alpha val="99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 Semilight" panose="020B0402040204020203" pitchFamily="34" charset="0"/>
              </a:rPr>
              <a:t>研究院作者所有</a:t>
            </a:r>
            <a:endParaRPr lang="en-US" altLang="zh-CN" sz="1600" dirty="0">
              <a:solidFill>
                <a:srgbClr val="FFFFFF">
                  <a:alpha val="99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egoe UI Semilight" panose="020B0402040204020203" pitchFamily="34" charset="0"/>
            </a:endParaRPr>
          </a:p>
          <a:p>
            <a:pPr algn="ctr" defTabSz="914099" eaLnBrk="0" hangingPunct="0"/>
            <a:r>
              <a:rPr lang="zh-CN" altLang="en-US" sz="1600" dirty="0">
                <a:solidFill>
                  <a:srgbClr val="FFFFFF">
                    <a:alpha val="99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 Semilight" panose="020B0402040204020203" pitchFamily="34" charset="0"/>
              </a:rPr>
              <a:t>购买和下载者只是获得了使用授权，并不能获得著作权</a:t>
            </a:r>
            <a:endParaRPr lang="en-US" altLang="zh-CN" sz="1600" dirty="0">
              <a:solidFill>
                <a:srgbClr val="FFFFFF">
                  <a:alpha val="99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egoe UI Semilight" panose="020B0402040204020203" pitchFamily="34" charset="0"/>
            </a:endParaRPr>
          </a:p>
          <a:p>
            <a:pPr algn="ctr" defTabSz="914099" eaLnBrk="0" hangingPunct="0"/>
            <a:r>
              <a:rPr lang="zh-CN" altLang="en-US" sz="1600" dirty="0">
                <a:solidFill>
                  <a:srgbClr val="FFFFFF">
                    <a:alpha val="99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 Semilight" panose="020B0402040204020203" pitchFamily="34" charset="0"/>
              </a:rPr>
              <a:t>任单位和个人不得以任何形式销售、传播本作品</a:t>
            </a:r>
            <a:endParaRPr lang="en-US" altLang="zh-CN" sz="1600" dirty="0">
              <a:solidFill>
                <a:srgbClr val="FFFFFF">
                  <a:alpha val="99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egoe UI Semilight" panose="020B0402040204020203" pitchFamily="34" charset="0"/>
            </a:endParaRPr>
          </a:p>
          <a:p>
            <a:pPr algn="ctr" defTabSz="914099" eaLnBrk="0" hangingPunct="0"/>
            <a:r>
              <a:rPr lang="zh-CN" altLang="en-US" sz="1600" dirty="0">
                <a:solidFill>
                  <a:srgbClr val="FFFFFF">
                    <a:alpha val="99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 Semilight" panose="020B0402040204020203" pitchFamily="34" charset="0"/>
              </a:rPr>
              <a:t>转载请注明出处，保留本版权页，请勿以身试法</a:t>
            </a:r>
            <a:endParaRPr lang="en-US" altLang="zh-CN" sz="1600" dirty="0">
              <a:solidFill>
                <a:srgbClr val="FFFFFF">
                  <a:alpha val="99000"/>
                </a:srgbClr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grpSp>
        <p:nvGrpSpPr>
          <p:cNvPr id="421" name="组合 420"/>
          <p:cNvGrpSpPr/>
          <p:nvPr/>
        </p:nvGrpSpPr>
        <p:grpSpPr>
          <a:xfrm>
            <a:off x="1050925" y="604838"/>
            <a:ext cx="3621088" cy="6330950"/>
            <a:chOff x="1050925" y="604838"/>
            <a:chExt cx="3621088" cy="6330950"/>
          </a:xfrm>
        </p:grpSpPr>
        <p:sp>
          <p:nvSpPr>
            <p:cNvPr id="422" name="Freeform 1058"/>
            <p:cNvSpPr>
              <a:spLocks/>
            </p:cNvSpPr>
            <p:nvPr/>
          </p:nvSpPr>
          <p:spPr bwMode="auto">
            <a:xfrm>
              <a:off x="1270751" y="604838"/>
              <a:ext cx="3182938" cy="4913313"/>
            </a:xfrm>
            <a:custGeom>
              <a:avLst/>
              <a:gdLst>
                <a:gd name="T0" fmla="*/ 500 w 999"/>
                <a:gd name="T1" fmla="*/ 0 h 1542"/>
                <a:gd name="T2" fmla="*/ 237 w 999"/>
                <a:gd name="T3" fmla="*/ 1542 h 1542"/>
                <a:gd name="T4" fmla="*/ 500 w 999"/>
                <a:gd name="T5" fmla="*/ 1542 h 1542"/>
                <a:gd name="T6" fmla="*/ 762 w 999"/>
                <a:gd name="T7" fmla="*/ 1542 h 1542"/>
                <a:gd name="T8" fmla="*/ 500 w 999"/>
                <a:gd name="T9" fmla="*/ 0 h 1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9" h="1542">
                  <a:moveTo>
                    <a:pt x="500" y="0"/>
                  </a:moveTo>
                  <a:cubicBezTo>
                    <a:pt x="500" y="0"/>
                    <a:pt x="0" y="584"/>
                    <a:pt x="237" y="1542"/>
                  </a:cubicBezTo>
                  <a:cubicBezTo>
                    <a:pt x="500" y="1542"/>
                    <a:pt x="500" y="1542"/>
                    <a:pt x="500" y="1542"/>
                  </a:cubicBezTo>
                  <a:cubicBezTo>
                    <a:pt x="762" y="1542"/>
                    <a:pt x="762" y="1542"/>
                    <a:pt x="762" y="1542"/>
                  </a:cubicBezTo>
                  <a:cubicBezTo>
                    <a:pt x="999" y="584"/>
                    <a:pt x="500" y="0"/>
                    <a:pt x="500" y="0"/>
                  </a:cubicBezTo>
                </a:path>
              </a:pathLst>
            </a:custGeom>
            <a:solidFill>
              <a:srgbClr val="FDD4C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3" name="Oval 604"/>
            <p:cNvSpPr>
              <a:spLocks noChangeArrowheads="1"/>
            </p:cNvSpPr>
            <p:nvPr/>
          </p:nvSpPr>
          <p:spPr bwMode="auto">
            <a:xfrm>
              <a:off x="2338388" y="608806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4" name="Oval 605"/>
            <p:cNvSpPr>
              <a:spLocks noChangeArrowheads="1"/>
            </p:cNvSpPr>
            <p:nvPr/>
          </p:nvSpPr>
          <p:spPr bwMode="auto">
            <a:xfrm>
              <a:off x="2338388" y="6184900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5" name="Oval 606"/>
            <p:cNvSpPr>
              <a:spLocks noChangeArrowheads="1"/>
            </p:cNvSpPr>
            <p:nvPr/>
          </p:nvSpPr>
          <p:spPr bwMode="auto">
            <a:xfrm>
              <a:off x="2338388" y="6280150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6" name="Oval 607"/>
            <p:cNvSpPr>
              <a:spLocks noChangeArrowheads="1"/>
            </p:cNvSpPr>
            <p:nvPr/>
          </p:nvSpPr>
          <p:spPr bwMode="auto">
            <a:xfrm>
              <a:off x="2338388" y="6375400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7" name="Oval 608"/>
            <p:cNvSpPr>
              <a:spLocks noChangeArrowheads="1"/>
            </p:cNvSpPr>
            <p:nvPr/>
          </p:nvSpPr>
          <p:spPr bwMode="auto">
            <a:xfrm>
              <a:off x="2338388" y="6470650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8" name="Oval 609"/>
            <p:cNvSpPr>
              <a:spLocks noChangeArrowheads="1"/>
            </p:cNvSpPr>
            <p:nvPr/>
          </p:nvSpPr>
          <p:spPr bwMode="auto">
            <a:xfrm>
              <a:off x="2338388" y="6562725"/>
              <a:ext cx="38100" cy="42863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9" name="Oval 610"/>
            <p:cNvSpPr>
              <a:spLocks noChangeArrowheads="1"/>
            </p:cNvSpPr>
            <p:nvPr/>
          </p:nvSpPr>
          <p:spPr bwMode="auto">
            <a:xfrm>
              <a:off x="2338388" y="6659563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0" name="Oval 611"/>
            <p:cNvSpPr>
              <a:spLocks noChangeArrowheads="1"/>
            </p:cNvSpPr>
            <p:nvPr/>
          </p:nvSpPr>
          <p:spPr bwMode="auto">
            <a:xfrm>
              <a:off x="2338388" y="675481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1" name="Oval 612"/>
            <p:cNvSpPr>
              <a:spLocks noChangeArrowheads="1"/>
            </p:cNvSpPr>
            <p:nvPr/>
          </p:nvSpPr>
          <p:spPr bwMode="auto">
            <a:xfrm>
              <a:off x="2338388" y="685006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2" name="Oval 631"/>
            <p:cNvSpPr>
              <a:spLocks noChangeArrowheads="1"/>
            </p:cNvSpPr>
            <p:nvPr/>
          </p:nvSpPr>
          <p:spPr bwMode="auto">
            <a:xfrm>
              <a:off x="2401888" y="6137275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3" name="Oval 632"/>
            <p:cNvSpPr>
              <a:spLocks noChangeArrowheads="1"/>
            </p:cNvSpPr>
            <p:nvPr/>
          </p:nvSpPr>
          <p:spPr bwMode="auto">
            <a:xfrm>
              <a:off x="2401888" y="6232525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4" name="Oval 633"/>
            <p:cNvSpPr>
              <a:spLocks noChangeArrowheads="1"/>
            </p:cNvSpPr>
            <p:nvPr/>
          </p:nvSpPr>
          <p:spPr bwMode="auto">
            <a:xfrm>
              <a:off x="2401888" y="6327775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5" name="Oval 634"/>
            <p:cNvSpPr>
              <a:spLocks noChangeArrowheads="1"/>
            </p:cNvSpPr>
            <p:nvPr/>
          </p:nvSpPr>
          <p:spPr bwMode="auto">
            <a:xfrm>
              <a:off x="2401888" y="6423025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6" name="Oval 635"/>
            <p:cNvSpPr>
              <a:spLocks noChangeArrowheads="1"/>
            </p:cNvSpPr>
            <p:nvPr/>
          </p:nvSpPr>
          <p:spPr bwMode="auto">
            <a:xfrm>
              <a:off x="2401888" y="6515100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7" name="Oval 636"/>
            <p:cNvSpPr>
              <a:spLocks noChangeArrowheads="1"/>
            </p:cNvSpPr>
            <p:nvPr/>
          </p:nvSpPr>
          <p:spPr bwMode="auto">
            <a:xfrm>
              <a:off x="2401888" y="6611938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8" name="Oval 637"/>
            <p:cNvSpPr>
              <a:spLocks noChangeArrowheads="1"/>
            </p:cNvSpPr>
            <p:nvPr/>
          </p:nvSpPr>
          <p:spPr bwMode="auto">
            <a:xfrm>
              <a:off x="2401888" y="6707188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9" name="Oval 638"/>
            <p:cNvSpPr>
              <a:spLocks noChangeArrowheads="1"/>
            </p:cNvSpPr>
            <p:nvPr/>
          </p:nvSpPr>
          <p:spPr bwMode="auto">
            <a:xfrm>
              <a:off x="2401888" y="6802438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0" name="Oval 639"/>
            <p:cNvSpPr>
              <a:spLocks noChangeArrowheads="1"/>
            </p:cNvSpPr>
            <p:nvPr/>
          </p:nvSpPr>
          <p:spPr bwMode="auto">
            <a:xfrm>
              <a:off x="2401888" y="6897688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1" name="Oval 657"/>
            <p:cNvSpPr>
              <a:spLocks noChangeArrowheads="1"/>
            </p:cNvSpPr>
            <p:nvPr/>
          </p:nvSpPr>
          <p:spPr bwMode="auto">
            <a:xfrm>
              <a:off x="2465388" y="608806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2" name="Oval 658"/>
            <p:cNvSpPr>
              <a:spLocks noChangeArrowheads="1"/>
            </p:cNvSpPr>
            <p:nvPr/>
          </p:nvSpPr>
          <p:spPr bwMode="auto">
            <a:xfrm>
              <a:off x="2465388" y="6184900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3" name="Oval 659"/>
            <p:cNvSpPr>
              <a:spLocks noChangeArrowheads="1"/>
            </p:cNvSpPr>
            <p:nvPr/>
          </p:nvSpPr>
          <p:spPr bwMode="auto">
            <a:xfrm>
              <a:off x="2465388" y="6280150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4" name="Oval 660"/>
            <p:cNvSpPr>
              <a:spLocks noChangeArrowheads="1"/>
            </p:cNvSpPr>
            <p:nvPr/>
          </p:nvSpPr>
          <p:spPr bwMode="auto">
            <a:xfrm>
              <a:off x="2465388" y="6375400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5" name="Oval 661"/>
            <p:cNvSpPr>
              <a:spLocks noChangeArrowheads="1"/>
            </p:cNvSpPr>
            <p:nvPr/>
          </p:nvSpPr>
          <p:spPr bwMode="auto">
            <a:xfrm>
              <a:off x="2465388" y="6470650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6" name="Oval 662"/>
            <p:cNvSpPr>
              <a:spLocks noChangeArrowheads="1"/>
            </p:cNvSpPr>
            <p:nvPr/>
          </p:nvSpPr>
          <p:spPr bwMode="auto">
            <a:xfrm>
              <a:off x="2465388" y="6562725"/>
              <a:ext cx="38100" cy="42863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7" name="Oval 663"/>
            <p:cNvSpPr>
              <a:spLocks noChangeArrowheads="1"/>
            </p:cNvSpPr>
            <p:nvPr/>
          </p:nvSpPr>
          <p:spPr bwMode="auto">
            <a:xfrm>
              <a:off x="2465388" y="6659563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8" name="Oval 664"/>
            <p:cNvSpPr>
              <a:spLocks noChangeArrowheads="1"/>
            </p:cNvSpPr>
            <p:nvPr/>
          </p:nvSpPr>
          <p:spPr bwMode="auto">
            <a:xfrm>
              <a:off x="2465388" y="675481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9" name="Oval 665"/>
            <p:cNvSpPr>
              <a:spLocks noChangeArrowheads="1"/>
            </p:cNvSpPr>
            <p:nvPr/>
          </p:nvSpPr>
          <p:spPr bwMode="auto">
            <a:xfrm>
              <a:off x="2465388" y="685006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0" name="Oval 684"/>
            <p:cNvSpPr>
              <a:spLocks noChangeArrowheads="1"/>
            </p:cNvSpPr>
            <p:nvPr/>
          </p:nvSpPr>
          <p:spPr bwMode="auto">
            <a:xfrm>
              <a:off x="2525713" y="6137275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1" name="Oval 685"/>
            <p:cNvSpPr>
              <a:spLocks noChangeArrowheads="1"/>
            </p:cNvSpPr>
            <p:nvPr/>
          </p:nvSpPr>
          <p:spPr bwMode="auto">
            <a:xfrm>
              <a:off x="2525713" y="6232525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2" name="Oval 686"/>
            <p:cNvSpPr>
              <a:spLocks noChangeArrowheads="1"/>
            </p:cNvSpPr>
            <p:nvPr/>
          </p:nvSpPr>
          <p:spPr bwMode="auto">
            <a:xfrm>
              <a:off x="2525713" y="6327775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3" name="Oval 687"/>
            <p:cNvSpPr>
              <a:spLocks noChangeArrowheads="1"/>
            </p:cNvSpPr>
            <p:nvPr/>
          </p:nvSpPr>
          <p:spPr bwMode="auto">
            <a:xfrm>
              <a:off x="2525713" y="6423025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4" name="Oval 688"/>
            <p:cNvSpPr>
              <a:spLocks noChangeArrowheads="1"/>
            </p:cNvSpPr>
            <p:nvPr/>
          </p:nvSpPr>
          <p:spPr bwMode="auto">
            <a:xfrm>
              <a:off x="2525713" y="6515100"/>
              <a:ext cx="41275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5" name="Oval 689"/>
            <p:cNvSpPr>
              <a:spLocks noChangeArrowheads="1"/>
            </p:cNvSpPr>
            <p:nvPr/>
          </p:nvSpPr>
          <p:spPr bwMode="auto">
            <a:xfrm>
              <a:off x="2525713" y="6611938"/>
              <a:ext cx="41275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6" name="Oval 690"/>
            <p:cNvSpPr>
              <a:spLocks noChangeArrowheads="1"/>
            </p:cNvSpPr>
            <p:nvPr/>
          </p:nvSpPr>
          <p:spPr bwMode="auto">
            <a:xfrm>
              <a:off x="2525713" y="6707188"/>
              <a:ext cx="41275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7" name="Oval 691"/>
            <p:cNvSpPr>
              <a:spLocks noChangeArrowheads="1"/>
            </p:cNvSpPr>
            <p:nvPr/>
          </p:nvSpPr>
          <p:spPr bwMode="auto">
            <a:xfrm>
              <a:off x="2525713" y="6802438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8" name="Oval 692"/>
            <p:cNvSpPr>
              <a:spLocks noChangeArrowheads="1"/>
            </p:cNvSpPr>
            <p:nvPr/>
          </p:nvSpPr>
          <p:spPr bwMode="auto">
            <a:xfrm>
              <a:off x="2525713" y="6897688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9" name="Oval 710"/>
            <p:cNvSpPr>
              <a:spLocks noChangeArrowheads="1"/>
            </p:cNvSpPr>
            <p:nvPr/>
          </p:nvSpPr>
          <p:spPr bwMode="auto">
            <a:xfrm>
              <a:off x="2589213" y="6088063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0" name="Oval 711"/>
            <p:cNvSpPr>
              <a:spLocks noChangeArrowheads="1"/>
            </p:cNvSpPr>
            <p:nvPr/>
          </p:nvSpPr>
          <p:spPr bwMode="auto">
            <a:xfrm>
              <a:off x="2589213" y="6184900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1" name="Oval 712"/>
            <p:cNvSpPr>
              <a:spLocks noChangeArrowheads="1"/>
            </p:cNvSpPr>
            <p:nvPr/>
          </p:nvSpPr>
          <p:spPr bwMode="auto">
            <a:xfrm>
              <a:off x="2589213" y="6280150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2" name="Oval 713"/>
            <p:cNvSpPr>
              <a:spLocks noChangeArrowheads="1"/>
            </p:cNvSpPr>
            <p:nvPr/>
          </p:nvSpPr>
          <p:spPr bwMode="auto">
            <a:xfrm>
              <a:off x="2589213" y="6375400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3" name="Oval 714"/>
            <p:cNvSpPr>
              <a:spLocks noChangeArrowheads="1"/>
            </p:cNvSpPr>
            <p:nvPr/>
          </p:nvSpPr>
          <p:spPr bwMode="auto">
            <a:xfrm>
              <a:off x="2589213" y="6470650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4" name="Oval 715"/>
            <p:cNvSpPr>
              <a:spLocks noChangeArrowheads="1"/>
            </p:cNvSpPr>
            <p:nvPr/>
          </p:nvSpPr>
          <p:spPr bwMode="auto">
            <a:xfrm>
              <a:off x="2589213" y="6562725"/>
              <a:ext cx="41275" cy="42863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5" name="Oval 716"/>
            <p:cNvSpPr>
              <a:spLocks noChangeArrowheads="1"/>
            </p:cNvSpPr>
            <p:nvPr/>
          </p:nvSpPr>
          <p:spPr bwMode="auto">
            <a:xfrm>
              <a:off x="2589213" y="6659563"/>
              <a:ext cx="41275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6" name="Oval 717"/>
            <p:cNvSpPr>
              <a:spLocks noChangeArrowheads="1"/>
            </p:cNvSpPr>
            <p:nvPr/>
          </p:nvSpPr>
          <p:spPr bwMode="auto">
            <a:xfrm>
              <a:off x="2589213" y="6754813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7" name="Oval 718"/>
            <p:cNvSpPr>
              <a:spLocks noChangeArrowheads="1"/>
            </p:cNvSpPr>
            <p:nvPr/>
          </p:nvSpPr>
          <p:spPr bwMode="auto">
            <a:xfrm>
              <a:off x="2589213" y="6850063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8" name="Oval 737"/>
            <p:cNvSpPr>
              <a:spLocks noChangeArrowheads="1"/>
            </p:cNvSpPr>
            <p:nvPr/>
          </p:nvSpPr>
          <p:spPr bwMode="auto">
            <a:xfrm>
              <a:off x="2652713" y="6137275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9" name="Oval 738"/>
            <p:cNvSpPr>
              <a:spLocks noChangeArrowheads="1"/>
            </p:cNvSpPr>
            <p:nvPr/>
          </p:nvSpPr>
          <p:spPr bwMode="auto">
            <a:xfrm>
              <a:off x="2652713" y="6232525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0" name="Oval 739"/>
            <p:cNvSpPr>
              <a:spLocks noChangeArrowheads="1"/>
            </p:cNvSpPr>
            <p:nvPr/>
          </p:nvSpPr>
          <p:spPr bwMode="auto">
            <a:xfrm>
              <a:off x="2652713" y="6327775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1" name="Oval 740"/>
            <p:cNvSpPr>
              <a:spLocks noChangeArrowheads="1"/>
            </p:cNvSpPr>
            <p:nvPr/>
          </p:nvSpPr>
          <p:spPr bwMode="auto">
            <a:xfrm>
              <a:off x="2652713" y="6423025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2" name="Oval 741"/>
            <p:cNvSpPr>
              <a:spLocks noChangeArrowheads="1"/>
            </p:cNvSpPr>
            <p:nvPr/>
          </p:nvSpPr>
          <p:spPr bwMode="auto">
            <a:xfrm>
              <a:off x="2652713" y="6515100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3" name="Oval 742"/>
            <p:cNvSpPr>
              <a:spLocks noChangeArrowheads="1"/>
            </p:cNvSpPr>
            <p:nvPr/>
          </p:nvSpPr>
          <p:spPr bwMode="auto">
            <a:xfrm>
              <a:off x="2652713" y="6611938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4" name="Oval 743"/>
            <p:cNvSpPr>
              <a:spLocks noChangeArrowheads="1"/>
            </p:cNvSpPr>
            <p:nvPr/>
          </p:nvSpPr>
          <p:spPr bwMode="auto">
            <a:xfrm>
              <a:off x="2652713" y="6707188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5" name="Oval 744"/>
            <p:cNvSpPr>
              <a:spLocks noChangeArrowheads="1"/>
            </p:cNvSpPr>
            <p:nvPr/>
          </p:nvSpPr>
          <p:spPr bwMode="auto">
            <a:xfrm>
              <a:off x="2652713" y="6802438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6" name="Oval 745"/>
            <p:cNvSpPr>
              <a:spLocks noChangeArrowheads="1"/>
            </p:cNvSpPr>
            <p:nvPr/>
          </p:nvSpPr>
          <p:spPr bwMode="auto">
            <a:xfrm>
              <a:off x="2652713" y="6897688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7" name="Oval 763"/>
            <p:cNvSpPr>
              <a:spLocks noChangeArrowheads="1"/>
            </p:cNvSpPr>
            <p:nvPr/>
          </p:nvSpPr>
          <p:spPr bwMode="auto">
            <a:xfrm>
              <a:off x="2716213" y="608806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8" name="Oval 764"/>
            <p:cNvSpPr>
              <a:spLocks noChangeArrowheads="1"/>
            </p:cNvSpPr>
            <p:nvPr/>
          </p:nvSpPr>
          <p:spPr bwMode="auto">
            <a:xfrm>
              <a:off x="2716213" y="6184900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9" name="Oval 765"/>
            <p:cNvSpPr>
              <a:spLocks noChangeArrowheads="1"/>
            </p:cNvSpPr>
            <p:nvPr/>
          </p:nvSpPr>
          <p:spPr bwMode="auto">
            <a:xfrm>
              <a:off x="2716213" y="6280150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0" name="Oval 766"/>
            <p:cNvSpPr>
              <a:spLocks noChangeArrowheads="1"/>
            </p:cNvSpPr>
            <p:nvPr/>
          </p:nvSpPr>
          <p:spPr bwMode="auto">
            <a:xfrm>
              <a:off x="2716213" y="6375400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1" name="Oval 767"/>
            <p:cNvSpPr>
              <a:spLocks noChangeArrowheads="1"/>
            </p:cNvSpPr>
            <p:nvPr/>
          </p:nvSpPr>
          <p:spPr bwMode="auto">
            <a:xfrm>
              <a:off x="2716213" y="6470650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2" name="Oval 768"/>
            <p:cNvSpPr>
              <a:spLocks noChangeArrowheads="1"/>
            </p:cNvSpPr>
            <p:nvPr/>
          </p:nvSpPr>
          <p:spPr bwMode="auto">
            <a:xfrm>
              <a:off x="2716213" y="6562725"/>
              <a:ext cx="38100" cy="42863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3" name="Oval 769"/>
            <p:cNvSpPr>
              <a:spLocks noChangeArrowheads="1"/>
            </p:cNvSpPr>
            <p:nvPr/>
          </p:nvSpPr>
          <p:spPr bwMode="auto">
            <a:xfrm>
              <a:off x="2716213" y="6659563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4" name="Oval 770"/>
            <p:cNvSpPr>
              <a:spLocks noChangeArrowheads="1"/>
            </p:cNvSpPr>
            <p:nvPr/>
          </p:nvSpPr>
          <p:spPr bwMode="auto">
            <a:xfrm>
              <a:off x="2716213" y="675481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5" name="Oval 771"/>
            <p:cNvSpPr>
              <a:spLocks noChangeArrowheads="1"/>
            </p:cNvSpPr>
            <p:nvPr/>
          </p:nvSpPr>
          <p:spPr bwMode="auto">
            <a:xfrm>
              <a:off x="2716213" y="685006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6" name="Oval 791"/>
            <p:cNvSpPr>
              <a:spLocks noChangeArrowheads="1"/>
            </p:cNvSpPr>
            <p:nvPr/>
          </p:nvSpPr>
          <p:spPr bwMode="auto">
            <a:xfrm>
              <a:off x="2779713" y="6137276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7" name="Oval 792"/>
            <p:cNvSpPr>
              <a:spLocks noChangeArrowheads="1"/>
            </p:cNvSpPr>
            <p:nvPr/>
          </p:nvSpPr>
          <p:spPr bwMode="auto">
            <a:xfrm>
              <a:off x="2779713" y="6232526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8" name="Oval 793"/>
            <p:cNvSpPr>
              <a:spLocks noChangeArrowheads="1"/>
            </p:cNvSpPr>
            <p:nvPr/>
          </p:nvSpPr>
          <p:spPr bwMode="auto">
            <a:xfrm>
              <a:off x="2779713" y="6327776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9" name="Oval 794"/>
            <p:cNvSpPr>
              <a:spLocks noChangeArrowheads="1"/>
            </p:cNvSpPr>
            <p:nvPr/>
          </p:nvSpPr>
          <p:spPr bwMode="auto">
            <a:xfrm>
              <a:off x="2779713" y="6423026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0" name="Oval 795"/>
            <p:cNvSpPr>
              <a:spLocks noChangeArrowheads="1"/>
            </p:cNvSpPr>
            <p:nvPr/>
          </p:nvSpPr>
          <p:spPr bwMode="auto">
            <a:xfrm>
              <a:off x="2779713" y="6515101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1" name="Oval 796"/>
            <p:cNvSpPr>
              <a:spLocks noChangeArrowheads="1"/>
            </p:cNvSpPr>
            <p:nvPr/>
          </p:nvSpPr>
          <p:spPr bwMode="auto">
            <a:xfrm>
              <a:off x="2779713" y="6611938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2" name="Oval 797"/>
            <p:cNvSpPr>
              <a:spLocks noChangeArrowheads="1"/>
            </p:cNvSpPr>
            <p:nvPr/>
          </p:nvSpPr>
          <p:spPr bwMode="auto">
            <a:xfrm>
              <a:off x="2779713" y="6707188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3" name="Oval 798"/>
            <p:cNvSpPr>
              <a:spLocks noChangeArrowheads="1"/>
            </p:cNvSpPr>
            <p:nvPr/>
          </p:nvSpPr>
          <p:spPr bwMode="auto">
            <a:xfrm>
              <a:off x="2779713" y="6802438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4" name="Oval 799"/>
            <p:cNvSpPr>
              <a:spLocks noChangeArrowheads="1"/>
            </p:cNvSpPr>
            <p:nvPr/>
          </p:nvSpPr>
          <p:spPr bwMode="auto">
            <a:xfrm>
              <a:off x="2779713" y="6897688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5" name="Oval 817"/>
            <p:cNvSpPr>
              <a:spLocks noChangeArrowheads="1"/>
            </p:cNvSpPr>
            <p:nvPr/>
          </p:nvSpPr>
          <p:spPr bwMode="auto">
            <a:xfrm>
              <a:off x="2841626" y="6088063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6" name="Oval 818"/>
            <p:cNvSpPr>
              <a:spLocks noChangeArrowheads="1"/>
            </p:cNvSpPr>
            <p:nvPr/>
          </p:nvSpPr>
          <p:spPr bwMode="auto">
            <a:xfrm>
              <a:off x="2841626" y="6184901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7" name="Oval 819"/>
            <p:cNvSpPr>
              <a:spLocks noChangeArrowheads="1"/>
            </p:cNvSpPr>
            <p:nvPr/>
          </p:nvSpPr>
          <p:spPr bwMode="auto">
            <a:xfrm>
              <a:off x="2841626" y="6280151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8" name="Oval 820"/>
            <p:cNvSpPr>
              <a:spLocks noChangeArrowheads="1"/>
            </p:cNvSpPr>
            <p:nvPr/>
          </p:nvSpPr>
          <p:spPr bwMode="auto">
            <a:xfrm>
              <a:off x="2841626" y="6375401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9" name="Oval 821"/>
            <p:cNvSpPr>
              <a:spLocks noChangeArrowheads="1"/>
            </p:cNvSpPr>
            <p:nvPr/>
          </p:nvSpPr>
          <p:spPr bwMode="auto">
            <a:xfrm>
              <a:off x="2841626" y="6470651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0" name="Oval 822"/>
            <p:cNvSpPr>
              <a:spLocks noChangeArrowheads="1"/>
            </p:cNvSpPr>
            <p:nvPr/>
          </p:nvSpPr>
          <p:spPr bwMode="auto">
            <a:xfrm>
              <a:off x="2841626" y="6562726"/>
              <a:ext cx="41275" cy="42863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1" name="Oval 823"/>
            <p:cNvSpPr>
              <a:spLocks noChangeArrowheads="1"/>
            </p:cNvSpPr>
            <p:nvPr/>
          </p:nvSpPr>
          <p:spPr bwMode="auto">
            <a:xfrm>
              <a:off x="2841626" y="6659563"/>
              <a:ext cx="41275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2" name="Oval 824"/>
            <p:cNvSpPr>
              <a:spLocks noChangeArrowheads="1"/>
            </p:cNvSpPr>
            <p:nvPr/>
          </p:nvSpPr>
          <p:spPr bwMode="auto">
            <a:xfrm>
              <a:off x="2841626" y="6754813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3" name="Oval 825"/>
            <p:cNvSpPr>
              <a:spLocks noChangeArrowheads="1"/>
            </p:cNvSpPr>
            <p:nvPr/>
          </p:nvSpPr>
          <p:spPr bwMode="auto">
            <a:xfrm>
              <a:off x="2841626" y="6850063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4" name="Oval 844"/>
            <p:cNvSpPr>
              <a:spLocks noChangeArrowheads="1"/>
            </p:cNvSpPr>
            <p:nvPr/>
          </p:nvSpPr>
          <p:spPr bwMode="auto">
            <a:xfrm>
              <a:off x="2905126" y="6137276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5" name="Oval 845"/>
            <p:cNvSpPr>
              <a:spLocks noChangeArrowheads="1"/>
            </p:cNvSpPr>
            <p:nvPr/>
          </p:nvSpPr>
          <p:spPr bwMode="auto">
            <a:xfrm>
              <a:off x="2905126" y="6232526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6" name="Oval 846"/>
            <p:cNvSpPr>
              <a:spLocks noChangeArrowheads="1"/>
            </p:cNvSpPr>
            <p:nvPr/>
          </p:nvSpPr>
          <p:spPr bwMode="auto">
            <a:xfrm>
              <a:off x="2905126" y="6327776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7" name="Oval 847"/>
            <p:cNvSpPr>
              <a:spLocks noChangeArrowheads="1"/>
            </p:cNvSpPr>
            <p:nvPr/>
          </p:nvSpPr>
          <p:spPr bwMode="auto">
            <a:xfrm>
              <a:off x="2905126" y="6423026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8" name="Oval 848"/>
            <p:cNvSpPr>
              <a:spLocks noChangeArrowheads="1"/>
            </p:cNvSpPr>
            <p:nvPr/>
          </p:nvSpPr>
          <p:spPr bwMode="auto">
            <a:xfrm>
              <a:off x="2905126" y="6515101"/>
              <a:ext cx="41275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9" name="Oval 849"/>
            <p:cNvSpPr>
              <a:spLocks noChangeArrowheads="1"/>
            </p:cNvSpPr>
            <p:nvPr/>
          </p:nvSpPr>
          <p:spPr bwMode="auto">
            <a:xfrm>
              <a:off x="2905126" y="6611938"/>
              <a:ext cx="41275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0" name="Oval 850"/>
            <p:cNvSpPr>
              <a:spLocks noChangeArrowheads="1"/>
            </p:cNvSpPr>
            <p:nvPr/>
          </p:nvSpPr>
          <p:spPr bwMode="auto">
            <a:xfrm>
              <a:off x="2905126" y="6707188"/>
              <a:ext cx="41275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1" name="Oval 851"/>
            <p:cNvSpPr>
              <a:spLocks noChangeArrowheads="1"/>
            </p:cNvSpPr>
            <p:nvPr/>
          </p:nvSpPr>
          <p:spPr bwMode="auto">
            <a:xfrm>
              <a:off x="2905126" y="6802438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2" name="Oval 852"/>
            <p:cNvSpPr>
              <a:spLocks noChangeArrowheads="1"/>
            </p:cNvSpPr>
            <p:nvPr/>
          </p:nvSpPr>
          <p:spPr bwMode="auto">
            <a:xfrm>
              <a:off x="2905126" y="6897688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3" name="Oval 870"/>
            <p:cNvSpPr>
              <a:spLocks noChangeArrowheads="1"/>
            </p:cNvSpPr>
            <p:nvPr/>
          </p:nvSpPr>
          <p:spPr bwMode="auto">
            <a:xfrm>
              <a:off x="2968626" y="608806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4" name="Oval 871"/>
            <p:cNvSpPr>
              <a:spLocks noChangeArrowheads="1"/>
            </p:cNvSpPr>
            <p:nvPr/>
          </p:nvSpPr>
          <p:spPr bwMode="auto">
            <a:xfrm>
              <a:off x="2968626" y="6184901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5" name="Oval 872"/>
            <p:cNvSpPr>
              <a:spLocks noChangeArrowheads="1"/>
            </p:cNvSpPr>
            <p:nvPr/>
          </p:nvSpPr>
          <p:spPr bwMode="auto">
            <a:xfrm>
              <a:off x="2968626" y="6280151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6" name="Oval 873"/>
            <p:cNvSpPr>
              <a:spLocks noChangeArrowheads="1"/>
            </p:cNvSpPr>
            <p:nvPr/>
          </p:nvSpPr>
          <p:spPr bwMode="auto">
            <a:xfrm>
              <a:off x="2968626" y="6375401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7" name="Oval 874"/>
            <p:cNvSpPr>
              <a:spLocks noChangeArrowheads="1"/>
            </p:cNvSpPr>
            <p:nvPr/>
          </p:nvSpPr>
          <p:spPr bwMode="auto">
            <a:xfrm>
              <a:off x="2968626" y="6470651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8" name="Oval 875"/>
            <p:cNvSpPr>
              <a:spLocks noChangeArrowheads="1"/>
            </p:cNvSpPr>
            <p:nvPr/>
          </p:nvSpPr>
          <p:spPr bwMode="auto">
            <a:xfrm>
              <a:off x="2968626" y="6562726"/>
              <a:ext cx="38100" cy="42863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9" name="Oval 876"/>
            <p:cNvSpPr>
              <a:spLocks noChangeArrowheads="1"/>
            </p:cNvSpPr>
            <p:nvPr/>
          </p:nvSpPr>
          <p:spPr bwMode="auto">
            <a:xfrm>
              <a:off x="2968626" y="6659563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0" name="Oval 877"/>
            <p:cNvSpPr>
              <a:spLocks noChangeArrowheads="1"/>
            </p:cNvSpPr>
            <p:nvPr/>
          </p:nvSpPr>
          <p:spPr bwMode="auto">
            <a:xfrm>
              <a:off x="2968626" y="675481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1" name="Oval 878"/>
            <p:cNvSpPr>
              <a:spLocks noChangeArrowheads="1"/>
            </p:cNvSpPr>
            <p:nvPr/>
          </p:nvSpPr>
          <p:spPr bwMode="auto">
            <a:xfrm>
              <a:off x="2968626" y="685006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2" name="Oval 897"/>
            <p:cNvSpPr>
              <a:spLocks noChangeArrowheads="1"/>
            </p:cNvSpPr>
            <p:nvPr/>
          </p:nvSpPr>
          <p:spPr bwMode="auto">
            <a:xfrm>
              <a:off x="3032126" y="6137276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3" name="Oval 898"/>
            <p:cNvSpPr>
              <a:spLocks noChangeArrowheads="1"/>
            </p:cNvSpPr>
            <p:nvPr/>
          </p:nvSpPr>
          <p:spPr bwMode="auto">
            <a:xfrm>
              <a:off x="3032126" y="6232526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4" name="Oval 899"/>
            <p:cNvSpPr>
              <a:spLocks noChangeArrowheads="1"/>
            </p:cNvSpPr>
            <p:nvPr/>
          </p:nvSpPr>
          <p:spPr bwMode="auto">
            <a:xfrm>
              <a:off x="3032126" y="6327776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5" name="Oval 900"/>
            <p:cNvSpPr>
              <a:spLocks noChangeArrowheads="1"/>
            </p:cNvSpPr>
            <p:nvPr/>
          </p:nvSpPr>
          <p:spPr bwMode="auto">
            <a:xfrm>
              <a:off x="3032126" y="6423026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6" name="Oval 901"/>
            <p:cNvSpPr>
              <a:spLocks noChangeArrowheads="1"/>
            </p:cNvSpPr>
            <p:nvPr/>
          </p:nvSpPr>
          <p:spPr bwMode="auto">
            <a:xfrm>
              <a:off x="3032126" y="6515101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7" name="Oval 902"/>
            <p:cNvSpPr>
              <a:spLocks noChangeArrowheads="1"/>
            </p:cNvSpPr>
            <p:nvPr/>
          </p:nvSpPr>
          <p:spPr bwMode="auto">
            <a:xfrm>
              <a:off x="3032126" y="6611938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8" name="Oval 903"/>
            <p:cNvSpPr>
              <a:spLocks noChangeArrowheads="1"/>
            </p:cNvSpPr>
            <p:nvPr/>
          </p:nvSpPr>
          <p:spPr bwMode="auto">
            <a:xfrm>
              <a:off x="3032126" y="6707188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9" name="Oval 904"/>
            <p:cNvSpPr>
              <a:spLocks noChangeArrowheads="1"/>
            </p:cNvSpPr>
            <p:nvPr/>
          </p:nvSpPr>
          <p:spPr bwMode="auto">
            <a:xfrm>
              <a:off x="3032126" y="6802438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0" name="Oval 905"/>
            <p:cNvSpPr>
              <a:spLocks noChangeArrowheads="1"/>
            </p:cNvSpPr>
            <p:nvPr/>
          </p:nvSpPr>
          <p:spPr bwMode="auto">
            <a:xfrm>
              <a:off x="3032126" y="6897688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1" name="Oval 923"/>
            <p:cNvSpPr>
              <a:spLocks noChangeArrowheads="1"/>
            </p:cNvSpPr>
            <p:nvPr/>
          </p:nvSpPr>
          <p:spPr bwMode="auto">
            <a:xfrm>
              <a:off x="3095626" y="608806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2" name="Oval 924"/>
            <p:cNvSpPr>
              <a:spLocks noChangeArrowheads="1"/>
            </p:cNvSpPr>
            <p:nvPr/>
          </p:nvSpPr>
          <p:spPr bwMode="auto">
            <a:xfrm>
              <a:off x="3095626" y="6184901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3" name="Oval 925"/>
            <p:cNvSpPr>
              <a:spLocks noChangeArrowheads="1"/>
            </p:cNvSpPr>
            <p:nvPr/>
          </p:nvSpPr>
          <p:spPr bwMode="auto">
            <a:xfrm>
              <a:off x="3095626" y="6280151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4" name="Oval 926"/>
            <p:cNvSpPr>
              <a:spLocks noChangeArrowheads="1"/>
            </p:cNvSpPr>
            <p:nvPr/>
          </p:nvSpPr>
          <p:spPr bwMode="auto">
            <a:xfrm>
              <a:off x="3095626" y="6375401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5" name="Oval 927"/>
            <p:cNvSpPr>
              <a:spLocks noChangeArrowheads="1"/>
            </p:cNvSpPr>
            <p:nvPr/>
          </p:nvSpPr>
          <p:spPr bwMode="auto">
            <a:xfrm>
              <a:off x="3095626" y="6470651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6" name="Oval 928"/>
            <p:cNvSpPr>
              <a:spLocks noChangeArrowheads="1"/>
            </p:cNvSpPr>
            <p:nvPr/>
          </p:nvSpPr>
          <p:spPr bwMode="auto">
            <a:xfrm>
              <a:off x="3095626" y="6562726"/>
              <a:ext cx="38100" cy="42863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7" name="Oval 929"/>
            <p:cNvSpPr>
              <a:spLocks noChangeArrowheads="1"/>
            </p:cNvSpPr>
            <p:nvPr/>
          </p:nvSpPr>
          <p:spPr bwMode="auto">
            <a:xfrm>
              <a:off x="3095626" y="6659563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8" name="Oval 930"/>
            <p:cNvSpPr>
              <a:spLocks noChangeArrowheads="1"/>
            </p:cNvSpPr>
            <p:nvPr/>
          </p:nvSpPr>
          <p:spPr bwMode="auto">
            <a:xfrm>
              <a:off x="3095626" y="675481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9" name="Oval 931"/>
            <p:cNvSpPr>
              <a:spLocks noChangeArrowheads="1"/>
            </p:cNvSpPr>
            <p:nvPr/>
          </p:nvSpPr>
          <p:spPr bwMode="auto">
            <a:xfrm>
              <a:off x="3095626" y="685006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0" name="Oval 950"/>
            <p:cNvSpPr>
              <a:spLocks noChangeArrowheads="1"/>
            </p:cNvSpPr>
            <p:nvPr/>
          </p:nvSpPr>
          <p:spPr bwMode="auto">
            <a:xfrm>
              <a:off x="3159126" y="6137276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1" name="Oval 951"/>
            <p:cNvSpPr>
              <a:spLocks noChangeArrowheads="1"/>
            </p:cNvSpPr>
            <p:nvPr/>
          </p:nvSpPr>
          <p:spPr bwMode="auto">
            <a:xfrm>
              <a:off x="3159126" y="6232526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2" name="Oval 952"/>
            <p:cNvSpPr>
              <a:spLocks noChangeArrowheads="1"/>
            </p:cNvSpPr>
            <p:nvPr/>
          </p:nvSpPr>
          <p:spPr bwMode="auto">
            <a:xfrm>
              <a:off x="3159126" y="6327776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3" name="Oval 953"/>
            <p:cNvSpPr>
              <a:spLocks noChangeArrowheads="1"/>
            </p:cNvSpPr>
            <p:nvPr/>
          </p:nvSpPr>
          <p:spPr bwMode="auto">
            <a:xfrm>
              <a:off x="3159126" y="6423026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4" name="Oval 954"/>
            <p:cNvSpPr>
              <a:spLocks noChangeArrowheads="1"/>
            </p:cNvSpPr>
            <p:nvPr/>
          </p:nvSpPr>
          <p:spPr bwMode="auto">
            <a:xfrm>
              <a:off x="3159126" y="6515101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5" name="Oval 955"/>
            <p:cNvSpPr>
              <a:spLocks noChangeArrowheads="1"/>
            </p:cNvSpPr>
            <p:nvPr/>
          </p:nvSpPr>
          <p:spPr bwMode="auto">
            <a:xfrm>
              <a:off x="3159126" y="6611938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6" name="Oval 956"/>
            <p:cNvSpPr>
              <a:spLocks noChangeArrowheads="1"/>
            </p:cNvSpPr>
            <p:nvPr/>
          </p:nvSpPr>
          <p:spPr bwMode="auto">
            <a:xfrm>
              <a:off x="3159126" y="6707188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7" name="Oval 957"/>
            <p:cNvSpPr>
              <a:spLocks noChangeArrowheads="1"/>
            </p:cNvSpPr>
            <p:nvPr/>
          </p:nvSpPr>
          <p:spPr bwMode="auto">
            <a:xfrm>
              <a:off x="3159126" y="6802438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8" name="Oval 958"/>
            <p:cNvSpPr>
              <a:spLocks noChangeArrowheads="1"/>
            </p:cNvSpPr>
            <p:nvPr/>
          </p:nvSpPr>
          <p:spPr bwMode="auto">
            <a:xfrm>
              <a:off x="3159126" y="6897688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9" name="Oval 976"/>
            <p:cNvSpPr>
              <a:spLocks noChangeArrowheads="1"/>
            </p:cNvSpPr>
            <p:nvPr/>
          </p:nvSpPr>
          <p:spPr bwMode="auto">
            <a:xfrm>
              <a:off x="3219451" y="6088063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0" name="Oval 977"/>
            <p:cNvSpPr>
              <a:spLocks noChangeArrowheads="1"/>
            </p:cNvSpPr>
            <p:nvPr/>
          </p:nvSpPr>
          <p:spPr bwMode="auto">
            <a:xfrm>
              <a:off x="3219451" y="6184901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1" name="Oval 978"/>
            <p:cNvSpPr>
              <a:spLocks noChangeArrowheads="1"/>
            </p:cNvSpPr>
            <p:nvPr/>
          </p:nvSpPr>
          <p:spPr bwMode="auto">
            <a:xfrm>
              <a:off x="3219451" y="6280151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2" name="Oval 979"/>
            <p:cNvSpPr>
              <a:spLocks noChangeArrowheads="1"/>
            </p:cNvSpPr>
            <p:nvPr/>
          </p:nvSpPr>
          <p:spPr bwMode="auto">
            <a:xfrm>
              <a:off x="3219451" y="6375401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3" name="Oval 980"/>
            <p:cNvSpPr>
              <a:spLocks noChangeArrowheads="1"/>
            </p:cNvSpPr>
            <p:nvPr/>
          </p:nvSpPr>
          <p:spPr bwMode="auto">
            <a:xfrm>
              <a:off x="3219451" y="6470651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4" name="Oval 981"/>
            <p:cNvSpPr>
              <a:spLocks noChangeArrowheads="1"/>
            </p:cNvSpPr>
            <p:nvPr/>
          </p:nvSpPr>
          <p:spPr bwMode="auto">
            <a:xfrm>
              <a:off x="3219451" y="6562726"/>
              <a:ext cx="41275" cy="42863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5" name="Oval 982"/>
            <p:cNvSpPr>
              <a:spLocks noChangeArrowheads="1"/>
            </p:cNvSpPr>
            <p:nvPr/>
          </p:nvSpPr>
          <p:spPr bwMode="auto">
            <a:xfrm>
              <a:off x="3219451" y="6659563"/>
              <a:ext cx="41275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6" name="Oval 983"/>
            <p:cNvSpPr>
              <a:spLocks noChangeArrowheads="1"/>
            </p:cNvSpPr>
            <p:nvPr/>
          </p:nvSpPr>
          <p:spPr bwMode="auto">
            <a:xfrm>
              <a:off x="3219451" y="6754813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7" name="Oval 984"/>
            <p:cNvSpPr>
              <a:spLocks noChangeArrowheads="1"/>
            </p:cNvSpPr>
            <p:nvPr/>
          </p:nvSpPr>
          <p:spPr bwMode="auto">
            <a:xfrm>
              <a:off x="3219451" y="6850063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8" name="Oval 1004"/>
            <p:cNvSpPr>
              <a:spLocks noChangeArrowheads="1"/>
            </p:cNvSpPr>
            <p:nvPr/>
          </p:nvSpPr>
          <p:spPr bwMode="auto">
            <a:xfrm>
              <a:off x="3348038" y="608806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9" name="Oval 1005"/>
            <p:cNvSpPr>
              <a:spLocks noChangeArrowheads="1"/>
            </p:cNvSpPr>
            <p:nvPr/>
          </p:nvSpPr>
          <p:spPr bwMode="auto">
            <a:xfrm>
              <a:off x="3348038" y="6184900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0" name="Oval 1006"/>
            <p:cNvSpPr>
              <a:spLocks noChangeArrowheads="1"/>
            </p:cNvSpPr>
            <p:nvPr/>
          </p:nvSpPr>
          <p:spPr bwMode="auto">
            <a:xfrm>
              <a:off x="3348038" y="6280150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1" name="Oval 1007"/>
            <p:cNvSpPr>
              <a:spLocks noChangeArrowheads="1"/>
            </p:cNvSpPr>
            <p:nvPr/>
          </p:nvSpPr>
          <p:spPr bwMode="auto">
            <a:xfrm>
              <a:off x="3348038" y="6375400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2" name="Oval 1008"/>
            <p:cNvSpPr>
              <a:spLocks noChangeArrowheads="1"/>
            </p:cNvSpPr>
            <p:nvPr/>
          </p:nvSpPr>
          <p:spPr bwMode="auto">
            <a:xfrm>
              <a:off x="3348038" y="6470650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3" name="Oval 1009"/>
            <p:cNvSpPr>
              <a:spLocks noChangeArrowheads="1"/>
            </p:cNvSpPr>
            <p:nvPr/>
          </p:nvSpPr>
          <p:spPr bwMode="auto">
            <a:xfrm>
              <a:off x="3348038" y="6562725"/>
              <a:ext cx="38100" cy="42863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4" name="Oval 1010"/>
            <p:cNvSpPr>
              <a:spLocks noChangeArrowheads="1"/>
            </p:cNvSpPr>
            <p:nvPr/>
          </p:nvSpPr>
          <p:spPr bwMode="auto">
            <a:xfrm>
              <a:off x="3348038" y="6659563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5" name="Oval 1011"/>
            <p:cNvSpPr>
              <a:spLocks noChangeArrowheads="1"/>
            </p:cNvSpPr>
            <p:nvPr/>
          </p:nvSpPr>
          <p:spPr bwMode="auto">
            <a:xfrm>
              <a:off x="3348038" y="675481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6" name="Oval 1012"/>
            <p:cNvSpPr>
              <a:spLocks noChangeArrowheads="1"/>
            </p:cNvSpPr>
            <p:nvPr/>
          </p:nvSpPr>
          <p:spPr bwMode="auto">
            <a:xfrm>
              <a:off x="3348038" y="685006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7" name="Oval 1031"/>
            <p:cNvSpPr>
              <a:spLocks noChangeArrowheads="1"/>
            </p:cNvSpPr>
            <p:nvPr/>
          </p:nvSpPr>
          <p:spPr bwMode="auto">
            <a:xfrm>
              <a:off x="3282950" y="6137275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8" name="Oval 1032"/>
            <p:cNvSpPr>
              <a:spLocks noChangeArrowheads="1"/>
            </p:cNvSpPr>
            <p:nvPr/>
          </p:nvSpPr>
          <p:spPr bwMode="auto">
            <a:xfrm>
              <a:off x="3282950" y="6232525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9" name="Oval 1033"/>
            <p:cNvSpPr>
              <a:spLocks noChangeArrowheads="1"/>
            </p:cNvSpPr>
            <p:nvPr/>
          </p:nvSpPr>
          <p:spPr bwMode="auto">
            <a:xfrm>
              <a:off x="3282950" y="6327775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0" name="Oval 1034"/>
            <p:cNvSpPr>
              <a:spLocks noChangeArrowheads="1"/>
            </p:cNvSpPr>
            <p:nvPr/>
          </p:nvSpPr>
          <p:spPr bwMode="auto">
            <a:xfrm>
              <a:off x="3282950" y="6423025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1" name="Oval 1035"/>
            <p:cNvSpPr>
              <a:spLocks noChangeArrowheads="1"/>
            </p:cNvSpPr>
            <p:nvPr/>
          </p:nvSpPr>
          <p:spPr bwMode="auto">
            <a:xfrm>
              <a:off x="3282950" y="6515100"/>
              <a:ext cx="41275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2" name="Oval 1036"/>
            <p:cNvSpPr>
              <a:spLocks noChangeArrowheads="1"/>
            </p:cNvSpPr>
            <p:nvPr/>
          </p:nvSpPr>
          <p:spPr bwMode="auto">
            <a:xfrm>
              <a:off x="3282950" y="6611938"/>
              <a:ext cx="41275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3" name="Oval 1037"/>
            <p:cNvSpPr>
              <a:spLocks noChangeArrowheads="1"/>
            </p:cNvSpPr>
            <p:nvPr/>
          </p:nvSpPr>
          <p:spPr bwMode="auto">
            <a:xfrm>
              <a:off x="3282950" y="6707188"/>
              <a:ext cx="41275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4" name="Oval 1038"/>
            <p:cNvSpPr>
              <a:spLocks noChangeArrowheads="1"/>
            </p:cNvSpPr>
            <p:nvPr/>
          </p:nvSpPr>
          <p:spPr bwMode="auto">
            <a:xfrm>
              <a:off x="3282950" y="6802438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5" name="Oval 1039"/>
            <p:cNvSpPr>
              <a:spLocks noChangeArrowheads="1"/>
            </p:cNvSpPr>
            <p:nvPr/>
          </p:nvSpPr>
          <p:spPr bwMode="auto">
            <a:xfrm>
              <a:off x="3282950" y="6897688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6" name="Freeform 1057"/>
            <p:cNvSpPr>
              <a:spLocks/>
            </p:cNvSpPr>
            <p:nvPr/>
          </p:nvSpPr>
          <p:spPr bwMode="auto">
            <a:xfrm>
              <a:off x="2111375" y="5476875"/>
              <a:ext cx="1500188" cy="582613"/>
            </a:xfrm>
            <a:custGeom>
              <a:avLst/>
              <a:gdLst>
                <a:gd name="T0" fmla="*/ 813 w 945"/>
                <a:gd name="T1" fmla="*/ 367 h 367"/>
                <a:gd name="T2" fmla="*/ 133 w 945"/>
                <a:gd name="T3" fmla="*/ 367 h 367"/>
                <a:gd name="T4" fmla="*/ 0 w 945"/>
                <a:gd name="T5" fmla="*/ 0 h 367"/>
                <a:gd name="T6" fmla="*/ 945 w 945"/>
                <a:gd name="T7" fmla="*/ 0 h 367"/>
                <a:gd name="T8" fmla="*/ 813 w 945"/>
                <a:gd name="T9" fmla="*/ 367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5" h="367">
                  <a:moveTo>
                    <a:pt x="813" y="367"/>
                  </a:moveTo>
                  <a:lnTo>
                    <a:pt x="133" y="367"/>
                  </a:lnTo>
                  <a:lnTo>
                    <a:pt x="0" y="0"/>
                  </a:lnTo>
                  <a:lnTo>
                    <a:pt x="945" y="0"/>
                  </a:lnTo>
                  <a:lnTo>
                    <a:pt x="813" y="367"/>
                  </a:lnTo>
                  <a:close/>
                </a:path>
              </a:pathLst>
            </a:custGeom>
            <a:solidFill>
              <a:srgbClr val="BF47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7" name="任意多边形 576"/>
            <p:cNvSpPr>
              <a:spLocks/>
            </p:cNvSpPr>
            <p:nvPr/>
          </p:nvSpPr>
          <p:spPr bwMode="auto">
            <a:xfrm>
              <a:off x="1821960" y="604838"/>
              <a:ext cx="2079324" cy="4913313"/>
            </a:xfrm>
            <a:custGeom>
              <a:avLst/>
              <a:gdLst>
                <a:gd name="connsiteX0" fmla="*/ 1041102 w 2079324"/>
                <a:gd name="connsiteY0" fmla="*/ 0 h 4913313"/>
                <a:gd name="connsiteX1" fmla="*/ 1875867 w 2079324"/>
                <a:gd name="connsiteY1" fmla="*/ 4913313 h 4913313"/>
                <a:gd name="connsiteX2" fmla="*/ 1041102 w 2079324"/>
                <a:gd name="connsiteY2" fmla="*/ 4913313 h 4913313"/>
                <a:gd name="connsiteX3" fmla="*/ 203152 w 2079324"/>
                <a:gd name="connsiteY3" fmla="*/ 4913313 h 4913313"/>
                <a:gd name="connsiteX4" fmla="*/ 1041102 w 2079324"/>
                <a:gd name="connsiteY4" fmla="*/ 0 h 4913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79324" h="4913313">
                  <a:moveTo>
                    <a:pt x="1041102" y="0"/>
                  </a:moveTo>
                  <a:cubicBezTo>
                    <a:pt x="1041102" y="0"/>
                    <a:pt x="2630978" y="1860814"/>
                    <a:pt x="1875867" y="4913313"/>
                  </a:cubicBezTo>
                  <a:cubicBezTo>
                    <a:pt x="1875867" y="4913313"/>
                    <a:pt x="1875867" y="4913313"/>
                    <a:pt x="1041102" y="4913313"/>
                  </a:cubicBezTo>
                  <a:cubicBezTo>
                    <a:pt x="1041102" y="4913313"/>
                    <a:pt x="1041102" y="4913313"/>
                    <a:pt x="203152" y="4913313"/>
                  </a:cubicBezTo>
                  <a:cubicBezTo>
                    <a:pt x="-551960" y="1860814"/>
                    <a:pt x="1041102" y="0"/>
                    <a:pt x="1041102" y="0"/>
                  </a:cubicBezTo>
                  <a:close/>
                </a:path>
              </a:pathLst>
            </a:custGeom>
            <a:solidFill>
              <a:srgbClr val="FEE9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578" name="Freeform 1059"/>
            <p:cNvSpPr>
              <a:spLocks/>
            </p:cNvSpPr>
            <p:nvPr/>
          </p:nvSpPr>
          <p:spPr bwMode="auto">
            <a:xfrm>
              <a:off x="1766888" y="2838450"/>
              <a:ext cx="2189163" cy="2679700"/>
            </a:xfrm>
            <a:custGeom>
              <a:avLst/>
              <a:gdLst>
                <a:gd name="T0" fmla="*/ 81 w 687"/>
                <a:gd name="T1" fmla="*/ 841 h 841"/>
                <a:gd name="T2" fmla="*/ 344 w 687"/>
                <a:gd name="T3" fmla="*/ 841 h 841"/>
                <a:gd name="T4" fmla="*/ 606 w 687"/>
                <a:gd name="T5" fmla="*/ 841 h 841"/>
                <a:gd name="T6" fmla="*/ 641 w 687"/>
                <a:gd name="T7" fmla="*/ 0 h 841"/>
                <a:gd name="T8" fmla="*/ 46 w 687"/>
                <a:gd name="T9" fmla="*/ 0 h 841"/>
                <a:gd name="T10" fmla="*/ 81 w 687"/>
                <a:gd name="T11" fmla="*/ 841 h 8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7" h="841">
                  <a:moveTo>
                    <a:pt x="81" y="841"/>
                  </a:moveTo>
                  <a:cubicBezTo>
                    <a:pt x="344" y="841"/>
                    <a:pt x="344" y="841"/>
                    <a:pt x="344" y="841"/>
                  </a:cubicBezTo>
                  <a:cubicBezTo>
                    <a:pt x="606" y="841"/>
                    <a:pt x="606" y="841"/>
                    <a:pt x="606" y="841"/>
                  </a:cubicBezTo>
                  <a:cubicBezTo>
                    <a:pt x="687" y="514"/>
                    <a:pt x="682" y="232"/>
                    <a:pt x="641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" y="232"/>
                    <a:pt x="0" y="514"/>
                    <a:pt x="81" y="841"/>
                  </a:cubicBezTo>
                  <a:close/>
                </a:path>
              </a:pathLst>
            </a:custGeom>
            <a:solidFill>
              <a:srgbClr val="F15A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9" name="Freeform 1060"/>
            <p:cNvSpPr>
              <a:spLocks/>
            </p:cNvSpPr>
            <p:nvPr/>
          </p:nvSpPr>
          <p:spPr bwMode="auto">
            <a:xfrm>
              <a:off x="2178050" y="1395413"/>
              <a:ext cx="1366838" cy="471488"/>
            </a:xfrm>
            <a:custGeom>
              <a:avLst/>
              <a:gdLst>
                <a:gd name="T0" fmla="*/ 0 w 429"/>
                <a:gd name="T1" fmla="*/ 148 h 148"/>
                <a:gd name="T2" fmla="*/ 429 w 429"/>
                <a:gd name="T3" fmla="*/ 148 h 148"/>
                <a:gd name="T4" fmla="*/ 367 w 429"/>
                <a:gd name="T5" fmla="*/ 0 h 148"/>
                <a:gd name="T6" fmla="*/ 63 w 429"/>
                <a:gd name="T7" fmla="*/ 0 h 148"/>
                <a:gd name="T8" fmla="*/ 0 w 429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9" h="148">
                  <a:moveTo>
                    <a:pt x="0" y="148"/>
                  </a:moveTo>
                  <a:cubicBezTo>
                    <a:pt x="429" y="148"/>
                    <a:pt x="429" y="148"/>
                    <a:pt x="429" y="148"/>
                  </a:cubicBezTo>
                  <a:cubicBezTo>
                    <a:pt x="409" y="94"/>
                    <a:pt x="388" y="44"/>
                    <a:pt x="367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42" y="44"/>
                    <a:pt x="20" y="94"/>
                    <a:pt x="0" y="148"/>
                  </a:cubicBezTo>
                </a:path>
              </a:pathLst>
            </a:custGeom>
            <a:solidFill>
              <a:srgbClr val="F15A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0" name="Oval 1061"/>
            <p:cNvSpPr>
              <a:spLocks noChangeArrowheads="1"/>
            </p:cNvSpPr>
            <p:nvPr/>
          </p:nvSpPr>
          <p:spPr bwMode="auto">
            <a:xfrm>
              <a:off x="2022475" y="2889250"/>
              <a:ext cx="69850" cy="714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1" name="Oval 1062"/>
            <p:cNvSpPr>
              <a:spLocks noChangeArrowheads="1"/>
            </p:cNvSpPr>
            <p:nvPr/>
          </p:nvSpPr>
          <p:spPr bwMode="auto">
            <a:xfrm>
              <a:off x="2200275" y="2889250"/>
              <a:ext cx="69850" cy="714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2" name="Oval 1063"/>
            <p:cNvSpPr>
              <a:spLocks noChangeArrowheads="1"/>
            </p:cNvSpPr>
            <p:nvPr/>
          </p:nvSpPr>
          <p:spPr bwMode="auto">
            <a:xfrm>
              <a:off x="2382838" y="2889250"/>
              <a:ext cx="66675" cy="714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3" name="Oval 1064"/>
            <p:cNvSpPr>
              <a:spLocks noChangeArrowheads="1"/>
            </p:cNvSpPr>
            <p:nvPr/>
          </p:nvSpPr>
          <p:spPr bwMode="auto">
            <a:xfrm>
              <a:off x="2560638" y="2889250"/>
              <a:ext cx="66675" cy="714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4" name="Oval 1065"/>
            <p:cNvSpPr>
              <a:spLocks noChangeArrowheads="1"/>
            </p:cNvSpPr>
            <p:nvPr/>
          </p:nvSpPr>
          <p:spPr bwMode="auto">
            <a:xfrm>
              <a:off x="2738438" y="2889250"/>
              <a:ext cx="66675" cy="714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5" name="Oval 1066"/>
            <p:cNvSpPr>
              <a:spLocks noChangeArrowheads="1"/>
            </p:cNvSpPr>
            <p:nvPr/>
          </p:nvSpPr>
          <p:spPr bwMode="auto">
            <a:xfrm>
              <a:off x="2917825" y="2889250"/>
              <a:ext cx="66675" cy="714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6" name="Oval 1067"/>
            <p:cNvSpPr>
              <a:spLocks noChangeArrowheads="1"/>
            </p:cNvSpPr>
            <p:nvPr/>
          </p:nvSpPr>
          <p:spPr bwMode="auto">
            <a:xfrm>
              <a:off x="3095625" y="2889250"/>
              <a:ext cx="69850" cy="714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7" name="Oval 1068"/>
            <p:cNvSpPr>
              <a:spLocks noChangeArrowheads="1"/>
            </p:cNvSpPr>
            <p:nvPr/>
          </p:nvSpPr>
          <p:spPr bwMode="auto">
            <a:xfrm>
              <a:off x="3273425" y="2889250"/>
              <a:ext cx="71438" cy="714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8" name="Oval 1069"/>
            <p:cNvSpPr>
              <a:spLocks noChangeArrowheads="1"/>
            </p:cNvSpPr>
            <p:nvPr/>
          </p:nvSpPr>
          <p:spPr bwMode="auto">
            <a:xfrm>
              <a:off x="3455988" y="2889250"/>
              <a:ext cx="66675" cy="714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9" name="Oval 1070"/>
            <p:cNvSpPr>
              <a:spLocks noChangeArrowheads="1"/>
            </p:cNvSpPr>
            <p:nvPr/>
          </p:nvSpPr>
          <p:spPr bwMode="auto">
            <a:xfrm>
              <a:off x="3633788" y="2889250"/>
              <a:ext cx="66675" cy="714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0" name="Oval 1071"/>
            <p:cNvSpPr>
              <a:spLocks noChangeArrowheads="1"/>
            </p:cNvSpPr>
            <p:nvPr/>
          </p:nvSpPr>
          <p:spPr bwMode="auto">
            <a:xfrm>
              <a:off x="2279650" y="1762125"/>
              <a:ext cx="61913" cy="603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1" name="Oval 1072"/>
            <p:cNvSpPr>
              <a:spLocks noChangeArrowheads="1"/>
            </p:cNvSpPr>
            <p:nvPr/>
          </p:nvSpPr>
          <p:spPr bwMode="auto">
            <a:xfrm>
              <a:off x="2436813" y="1762125"/>
              <a:ext cx="60325" cy="603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2" name="Oval 1073"/>
            <p:cNvSpPr>
              <a:spLocks noChangeArrowheads="1"/>
            </p:cNvSpPr>
            <p:nvPr/>
          </p:nvSpPr>
          <p:spPr bwMode="auto">
            <a:xfrm>
              <a:off x="2595563" y="1762125"/>
              <a:ext cx="60325" cy="603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3" name="Oval 1074"/>
            <p:cNvSpPr>
              <a:spLocks noChangeArrowheads="1"/>
            </p:cNvSpPr>
            <p:nvPr/>
          </p:nvSpPr>
          <p:spPr bwMode="auto">
            <a:xfrm>
              <a:off x="2751138" y="1762125"/>
              <a:ext cx="60325" cy="603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4" name="Oval 1075"/>
            <p:cNvSpPr>
              <a:spLocks noChangeArrowheads="1"/>
            </p:cNvSpPr>
            <p:nvPr/>
          </p:nvSpPr>
          <p:spPr bwMode="auto">
            <a:xfrm>
              <a:off x="2911475" y="1762125"/>
              <a:ext cx="60325" cy="603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5" name="Oval 1076"/>
            <p:cNvSpPr>
              <a:spLocks noChangeArrowheads="1"/>
            </p:cNvSpPr>
            <p:nvPr/>
          </p:nvSpPr>
          <p:spPr bwMode="auto">
            <a:xfrm>
              <a:off x="3067050" y="1762125"/>
              <a:ext cx="60325" cy="603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6" name="Oval 1077"/>
            <p:cNvSpPr>
              <a:spLocks noChangeArrowheads="1"/>
            </p:cNvSpPr>
            <p:nvPr/>
          </p:nvSpPr>
          <p:spPr bwMode="auto">
            <a:xfrm>
              <a:off x="3225800" y="1762125"/>
              <a:ext cx="60325" cy="603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7" name="Oval 1078"/>
            <p:cNvSpPr>
              <a:spLocks noChangeArrowheads="1"/>
            </p:cNvSpPr>
            <p:nvPr/>
          </p:nvSpPr>
          <p:spPr bwMode="auto">
            <a:xfrm>
              <a:off x="3382963" y="1762125"/>
              <a:ext cx="60325" cy="603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8" name="Freeform 1079"/>
            <p:cNvSpPr>
              <a:spLocks/>
            </p:cNvSpPr>
            <p:nvPr/>
          </p:nvSpPr>
          <p:spPr bwMode="auto">
            <a:xfrm>
              <a:off x="1050925" y="4249738"/>
              <a:ext cx="1019175" cy="1524000"/>
            </a:xfrm>
            <a:custGeom>
              <a:avLst/>
              <a:gdLst>
                <a:gd name="T0" fmla="*/ 642 w 642"/>
                <a:gd name="T1" fmla="*/ 761 h 960"/>
                <a:gd name="T2" fmla="*/ 26 w 642"/>
                <a:gd name="T3" fmla="*/ 960 h 960"/>
                <a:gd name="T4" fmla="*/ 0 w 642"/>
                <a:gd name="T5" fmla="*/ 725 h 960"/>
                <a:gd name="T6" fmla="*/ 558 w 642"/>
                <a:gd name="T7" fmla="*/ 0 h 960"/>
                <a:gd name="T8" fmla="*/ 642 w 642"/>
                <a:gd name="T9" fmla="*/ 761 h 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2" h="960">
                  <a:moveTo>
                    <a:pt x="642" y="761"/>
                  </a:moveTo>
                  <a:lnTo>
                    <a:pt x="26" y="960"/>
                  </a:lnTo>
                  <a:lnTo>
                    <a:pt x="0" y="725"/>
                  </a:lnTo>
                  <a:lnTo>
                    <a:pt x="558" y="0"/>
                  </a:lnTo>
                  <a:lnTo>
                    <a:pt x="642" y="761"/>
                  </a:lnTo>
                  <a:close/>
                </a:path>
              </a:pathLst>
            </a:custGeom>
            <a:solidFill>
              <a:srgbClr val="BF47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9" name="Freeform 1080"/>
            <p:cNvSpPr>
              <a:spLocks/>
            </p:cNvSpPr>
            <p:nvPr/>
          </p:nvSpPr>
          <p:spPr bwMode="auto">
            <a:xfrm>
              <a:off x="3656013" y="4249738"/>
              <a:ext cx="1016000" cy="1524000"/>
            </a:xfrm>
            <a:custGeom>
              <a:avLst/>
              <a:gdLst>
                <a:gd name="T0" fmla="*/ 0 w 640"/>
                <a:gd name="T1" fmla="*/ 761 h 960"/>
                <a:gd name="T2" fmla="*/ 614 w 640"/>
                <a:gd name="T3" fmla="*/ 960 h 960"/>
                <a:gd name="T4" fmla="*/ 640 w 640"/>
                <a:gd name="T5" fmla="*/ 725 h 960"/>
                <a:gd name="T6" fmla="*/ 82 w 640"/>
                <a:gd name="T7" fmla="*/ 0 h 960"/>
                <a:gd name="T8" fmla="*/ 0 w 640"/>
                <a:gd name="T9" fmla="*/ 761 h 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0" h="960">
                  <a:moveTo>
                    <a:pt x="0" y="761"/>
                  </a:moveTo>
                  <a:lnTo>
                    <a:pt x="614" y="960"/>
                  </a:lnTo>
                  <a:lnTo>
                    <a:pt x="640" y="725"/>
                  </a:lnTo>
                  <a:lnTo>
                    <a:pt x="82" y="0"/>
                  </a:lnTo>
                  <a:lnTo>
                    <a:pt x="0" y="761"/>
                  </a:lnTo>
                  <a:close/>
                </a:path>
              </a:pathLst>
            </a:custGeom>
            <a:solidFill>
              <a:srgbClr val="BF47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0" name="Freeform 1081"/>
            <p:cNvSpPr>
              <a:spLocks/>
            </p:cNvSpPr>
            <p:nvPr/>
          </p:nvSpPr>
          <p:spPr bwMode="auto">
            <a:xfrm>
              <a:off x="2795588" y="4249738"/>
              <a:ext cx="134938" cy="1524000"/>
            </a:xfrm>
            <a:custGeom>
              <a:avLst/>
              <a:gdLst>
                <a:gd name="T0" fmla="*/ 0 w 85"/>
                <a:gd name="T1" fmla="*/ 239 h 960"/>
                <a:gd name="T2" fmla="*/ 43 w 85"/>
                <a:gd name="T3" fmla="*/ 0 h 960"/>
                <a:gd name="T4" fmla="*/ 85 w 85"/>
                <a:gd name="T5" fmla="*/ 239 h 960"/>
                <a:gd name="T6" fmla="*/ 85 w 85"/>
                <a:gd name="T7" fmla="*/ 721 h 960"/>
                <a:gd name="T8" fmla="*/ 43 w 85"/>
                <a:gd name="T9" fmla="*/ 960 h 960"/>
                <a:gd name="T10" fmla="*/ 0 w 85"/>
                <a:gd name="T11" fmla="*/ 721 h 960"/>
                <a:gd name="T12" fmla="*/ 0 w 85"/>
                <a:gd name="T13" fmla="*/ 239 h 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960">
                  <a:moveTo>
                    <a:pt x="0" y="239"/>
                  </a:moveTo>
                  <a:lnTo>
                    <a:pt x="43" y="0"/>
                  </a:lnTo>
                  <a:lnTo>
                    <a:pt x="85" y="239"/>
                  </a:lnTo>
                  <a:lnTo>
                    <a:pt x="85" y="721"/>
                  </a:lnTo>
                  <a:lnTo>
                    <a:pt x="43" y="960"/>
                  </a:lnTo>
                  <a:lnTo>
                    <a:pt x="0" y="721"/>
                  </a:lnTo>
                  <a:lnTo>
                    <a:pt x="0" y="239"/>
                  </a:lnTo>
                  <a:close/>
                </a:path>
              </a:pathLst>
            </a:custGeom>
            <a:solidFill>
              <a:srgbClr val="BF47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1" name="Oval 1082"/>
            <p:cNvSpPr>
              <a:spLocks noChangeArrowheads="1"/>
            </p:cNvSpPr>
            <p:nvPr/>
          </p:nvSpPr>
          <p:spPr bwMode="auto">
            <a:xfrm>
              <a:off x="2490788" y="1987550"/>
              <a:ext cx="741363" cy="73977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2" name="Oval 1083"/>
            <p:cNvSpPr>
              <a:spLocks noChangeArrowheads="1"/>
            </p:cNvSpPr>
            <p:nvPr/>
          </p:nvSpPr>
          <p:spPr bwMode="auto">
            <a:xfrm>
              <a:off x="2570163" y="2065338"/>
              <a:ext cx="585788" cy="585788"/>
            </a:xfrm>
            <a:prstGeom prst="ellipse">
              <a:avLst/>
            </a:prstGeom>
            <a:solidFill>
              <a:srgbClr val="0090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3" name="Freeform 1168"/>
            <p:cNvSpPr>
              <a:spLocks/>
            </p:cNvSpPr>
            <p:nvPr/>
          </p:nvSpPr>
          <p:spPr bwMode="auto">
            <a:xfrm>
              <a:off x="3324225" y="1385888"/>
              <a:ext cx="157163" cy="319088"/>
            </a:xfrm>
            <a:custGeom>
              <a:avLst/>
              <a:gdLst>
                <a:gd name="T0" fmla="*/ 5 w 49"/>
                <a:gd name="T1" fmla="*/ 0 h 100"/>
                <a:gd name="T2" fmla="*/ 0 w 49"/>
                <a:gd name="T3" fmla="*/ 3 h 100"/>
                <a:gd name="T4" fmla="*/ 7 w 49"/>
                <a:gd name="T5" fmla="*/ 3 h 100"/>
                <a:gd name="T6" fmla="*/ 49 w 49"/>
                <a:gd name="T7" fmla="*/ 100 h 100"/>
                <a:gd name="T8" fmla="*/ 49 w 49"/>
                <a:gd name="T9" fmla="*/ 100 h 100"/>
                <a:gd name="T10" fmla="*/ 5 w 49"/>
                <a:gd name="T11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100">
                  <a:moveTo>
                    <a:pt x="5" y="0"/>
                  </a:moveTo>
                  <a:cubicBezTo>
                    <a:pt x="3" y="1"/>
                    <a:pt x="2" y="2"/>
                    <a:pt x="0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21" y="33"/>
                    <a:pt x="35" y="65"/>
                    <a:pt x="49" y="100"/>
                  </a:cubicBezTo>
                  <a:cubicBezTo>
                    <a:pt x="49" y="100"/>
                    <a:pt x="49" y="100"/>
                    <a:pt x="49" y="100"/>
                  </a:cubicBezTo>
                  <a:cubicBezTo>
                    <a:pt x="35" y="64"/>
                    <a:pt x="20" y="31"/>
                    <a:pt x="5" y="0"/>
                  </a:cubicBezTo>
                </a:path>
              </a:pathLst>
            </a:custGeom>
            <a:solidFill>
              <a:srgbClr val="C8DF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604" name="图片 60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62150" y="3144837"/>
              <a:ext cx="1828800" cy="1828800"/>
            </a:xfrm>
            <a:prstGeom prst="rect">
              <a:avLst/>
            </a:prstGeom>
          </p:spPr>
        </p:pic>
        <p:sp>
          <p:nvSpPr>
            <p:cNvPr id="605" name="任意多边形 604"/>
            <p:cNvSpPr>
              <a:spLocks noChangeArrowheads="1"/>
            </p:cNvSpPr>
            <p:nvPr/>
          </p:nvSpPr>
          <p:spPr bwMode="auto">
            <a:xfrm>
              <a:off x="2758283" y="2236986"/>
              <a:ext cx="242887" cy="287536"/>
            </a:xfrm>
            <a:custGeom>
              <a:avLst/>
              <a:gdLst/>
              <a:ahLst/>
              <a:cxnLst/>
              <a:rect l="l" t="t" r="r" b="b"/>
              <a:pathLst>
                <a:path w="242887" h="287536">
                  <a:moveTo>
                    <a:pt x="46434" y="41077"/>
                  </a:moveTo>
                  <a:lnTo>
                    <a:pt x="46434" y="133945"/>
                  </a:lnTo>
                  <a:lnTo>
                    <a:pt x="196453" y="133945"/>
                  </a:lnTo>
                  <a:lnTo>
                    <a:pt x="196453" y="41077"/>
                  </a:lnTo>
                  <a:close/>
                  <a:moveTo>
                    <a:pt x="0" y="0"/>
                  </a:moveTo>
                  <a:lnTo>
                    <a:pt x="242887" y="0"/>
                  </a:lnTo>
                  <a:lnTo>
                    <a:pt x="242887" y="175022"/>
                  </a:lnTo>
                  <a:lnTo>
                    <a:pt x="46434" y="175022"/>
                  </a:lnTo>
                  <a:lnTo>
                    <a:pt x="46434" y="287536"/>
                  </a:lnTo>
                  <a:lnTo>
                    <a:pt x="0" y="287536"/>
                  </a:ln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235" name="文本框 1"/>
          <p:cNvSpPr txBox="1">
            <a:spLocks noChangeArrowheads="1"/>
          </p:cNvSpPr>
          <p:nvPr/>
        </p:nvSpPr>
        <p:spPr bwMode="auto">
          <a:xfrm>
            <a:off x="5223905" y="4993847"/>
            <a:ext cx="2181225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3300" dirty="0">
                <a:solidFill>
                  <a:schemeClr val="bg1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BY</a:t>
            </a:r>
            <a:r>
              <a:rPr lang="zh-CN" altLang="en-US" sz="3300" dirty="0">
                <a:solidFill>
                  <a:schemeClr val="bg1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尔悦</a:t>
            </a:r>
          </a:p>
        </p:txBody>
      </p:sp>
      <p:sp>
        <p:nvSpPr>
          <p:cNvPr id="236" name="文本框 1"/>
          <p:cNvSpPr txBox="1">
            <a:spLocks noChangeArrowheads="1"/>
          </p:cNvSpPr>
          <p:nvPr/>
        </p:nvSpPr>
        <p:spPr bwMode="auto">
          <a:xfrm>
            <a:off x="5223905" y="5589588"/>
            <a:ext cx="3845954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3300" dirty="0" smtClean="0">
                <a:solidFill>
                  <a:schemeClr val="bg1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QQ:1515649451</a:t>
            </a:r>
            <a:endParaRPr lang="zh-CN" altLang="en-US" sz="3300" dirty="0">
              <a:solidFill>
                <a:schemeClr val="bg1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7517509"/>
      </p:ext>
    </p:extLst>
  </p:cSld>
  <p:clrMapOvr>
    <a:masterClrMapping/>
  </p:clrMapOvr>
  <p:transition spd="med" advClick="0" advTm="2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repeatCount="indefinite" accel="50000" decel="5000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95833E-6 -2.22222E-6 L 0.06628 -2.22222E-6 " pathEditMode="relative" rAng="0" ptsTypes="AA">
                                      <p:cBhvr>
                                        <p:cTn id="9" dur="4600" fill="hold"/>
                                        <p:tgtEl>
                                          <p:spTgt spid="23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07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repeatCount="indefinite" accel="50000" decel="5000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2.08333E-6 -2.22222E-6 L 0.0793 -0.00023 " pathEditMode="relative" rAng="0" ptsTypes="AA">
                                      <p:cBhvr>
                                        <p:cTn id="14" dur="3100" fill="hold"/>
                                        <p:tgtEl>
                                          <p:spTgt spid="25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58" y="-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repeatCount="indefinite" accel="50000" decel="5000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4.16667E-7 2.96296E-6 L -0.11263 -0.00023 " pathEditMode="relative" rAng="0" ptsTypes="AA">
                                      <p:cBhvr>
                                        <p:cTn id="19" dur="4000" fill="hold"/>
                                        <p:tgtEl>
                                          <p:spTgt spid="23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638" y="-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2" presetClass="entr" presetSubtype="4" decel="56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2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2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decel="56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1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decel="56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1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1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decel="56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1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1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decel="56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1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1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decel="56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1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1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1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2" presetClass="entr" presetSubtype="1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1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1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" presetClass="entr" presetSubtype="4" decel="50667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750" fill="hold"/>
                                        <p:tgtEl>
                                          <p:spTgt spid="4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750" fill="hold"/>
                                        <p:tgtEl>
                                          <p:spTgt spid="4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0" grpId="0" animBg="1"/>
      <p:bldP spid="2350" grpId="1" animBg="1"/>
      <p:bldP spid="2552" grpId="0" animBg="1"/>
      <p:bldP spid="2552" grpId="1" animBg="1"/>
      <p:bldP spid="1187" grpId="0" animBg="1"/>
      <p:bldP spid="1179" grpId="0" animBg="1"/>
      <p:bldP spid="1182" grpId="0" animBg="1"/>
      <p:bldP spid="1184" grpId="0" animBg="1"/>
      <p:bldP spid="2351" grpId="0" animBg="1"/>
      <p:bldP spid="2351" grpId="1" animBg="1"/>
      <p:bldP spid="1225" grpId="0" animBg="1"/>
      <p:bldP spid="23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2143267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56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6476" y="0"/>
            <a:ext cx="12192000" cy="6858000"/>
          </a:xfrm>
          <a:prstGeom prst="rect">
            <a:avLst/>
          </a:prstGeom>
          <a:solidFill>
            <a:srgbClr val="333134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-141762" y="2185425"/>
            <a:ext cx="1292662" cy="420129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7200" dirty="0" smtClean="0">
                <a:solidFill>
                  <a:schemeClr val="bg1"/>
                </a:solidFill>
                <a:latin typeface="迷你简粗倩" panose="03000509000000000000" pitchFamily="65" charset="-122"/>
                <a:ea typeface="迷你简粗倩" panose="03000509000000000000" pitchFamily="65" charset="-122"/>
              </a:rPr>
              <a:t>目</a:t>
            </a:r>
            <a:r>
              <a:rPr lang="en-US" altLang="zh-CN" sz="7200" dirty="0">
                <a:solidFill>
                  <a:schemeClr val="bg1"/>
                </a:solidFill>
                <a:latin typeface="迷你简粗倩" panose="03000509000000000000" pitchFamily="65" charset="-122"/>
                <a:ea typeface="迷你简粗倩" panose="03000509000000000000" pitchFamily="65" charset="-122"/>
              </a:rPr>
              <a:t> </a:t>
            </a:r>
            <a:r>
              <a:rPr lang="en-US" altLang="zh-CN" sz="7200" dirty="0" smtClean="0">
                <a:solidFill>
                  <a:schemeClr val="bg1"/>
                </a:solidFill>
                <a:latin typeface="迷你简粗倩" panose="03000509000000000000" pitchFamily="65" charset="-122"/>
                <a:ea typeface="迷你简粗倩" panose="03000509000000000000" pitchFamily="65" charset="-122"/>
              </a:rPr>
              <a:t> </a:t>
            </a:r>
            <a:r>
              <a:rPr lang="zh-CN" altLang="en-US" sz="7200" dirty="0" smtClean="0">
                <a:solidFill>
                  <a:schemeClr val="bg1"/>
                </a:solidFill>
                <a:latin typeface="迷你简粗倩" panose="03000509000000000000" pitchFamily="65" charset="-122"/>
                <a:ea typeface="迷你简粗倩" panose="03000509000000000000" pitchFamily="65" charset="-122"/>
              </a:rPr>
              <a:t>录</a:t>
            </a:r>
            <a:endParaRPr lang="zh-CN" altLang="en-US" sz="7200" dirty="0">
              <a:solidFill>
                <a:schemeClr val="bg1"/>
              </a:solidFill>
              <a:latin typeface="迷你简粗倩" panose="03000509000000000000" pitchFamily="65" charset="-122"/>
              <a:ea typeface="迷你简粗倩" panose="03000509000000000000" pitchFamily="65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907404" y="2273641"/>
            <a:ext cx="677108" cy="256212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3200" b="1" dirty="0" smtClean="0">
                <a:solidFill>
                  <a:srgbClr val="E77960"/>
                </a:solidFill>
                <a:latin typeface="迷你简粗倩" panose="03000509000000000000" pitchFamily="65" charset="-122"/>
                <a:ea typeface="迷你简粗倩" panose="03000509000000000000" pitchFamily="65" charset="-122"/>
              </a:rPr>
              <a:t>CATALOGUE</a:t>
            </a:r>
            <a:endParaRPr lang="zh-CN" altLang="en-US" sz="3200" b="1" dirty="0">
              <a:solidFill>
                <a:srgbClr val="E77960"/>
              </a:solidFill>
              <a:latin typeface="迷你简粗倩" panose="03000509000000000000" pitchFamily="65" charset="-122"/>
              <a:ea typeface="迷你简粗倩" panose="03000509000000000000" pitchFamily="65" charset="-122"/>
            </a:endParaRPr>
          </a:p>
        </p:txBody>
      </p:sp>
      <p:sp>
        <p:nvSpPr>
          <p:cNvPr id="5" name="菱形 4"/>
          <p:cNvSpPr/>
          <p:nvPr/>
        </p:nvSpPr>
        <p:spPr>
          <a:xfrm>
            <a:off x="-469556" y="-920578"/>
            <a:ext cx="4349578" cy="4349578"/>
          </a:xfrm>
          <a:prstGeom prst="diamond">
            <a:avLst/>
          </a:prstGeom>
          <a:noFill/>
          <a:ln w="76200">
            <a:solidFill>
              <a:schemeClr val="tx1">
                <a:lumMod val="65000"/>
                <a:lumOff val="3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菱形 21"/>
          <p:cNvSpPr/>
          <p:nvPr/>
        </p:nvSpPr>
        <p:spPr>
          <a:xfrm>
            <a:off x="3921211" y="-920578"/>
            <a:ext cx="4349578" cy="4349578"/>
          </a:xfrm>
          <a:prstGeom prst="diamond">
            <a:avLst/>
          </a:prstGeom>
          <a:noFill/>
          <a:ln w="76200">
            <a:solidFill>
              <a:schemeClr val="tx1">
                <a:lumMod val="65000"/>
                <a:lumOff val="3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菱形 24"/>
          <p:cNvSpPr/>
          <p:nvPr/>
        </p:nvSpPr>
        <p:spPr>
          <a:xfrm>
            <a:off x="8343693" y="-920578"/>
            <a:ext cx="4349578" cy="4349578"/>
          </a:xfrm>
          <a:prstGeom prst="diamond">
            <a:avLst/>
          </a:prstGeom>
          <a:noFill/>
          <a:ln w="76200">
            <a:solidFill>
              <a:schemeClr val="tx1">
                <a:lumMod val="65000"/>
                <a:lumOff val="3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菱形 25"/>
          <p:cNvSpPr/>
          <p:nvPr/>
        </p:nvSpPr>
        <p:spPr>
          <a:xfrm>
            <a:off x="3921211" y="3414799"/>
            <a:ext cx="4349578" cy="4349578"/>
          </a:xfrm>
          <a:prstGeom prst="diamond">
            <a:avLst/>
          </a:prstGeom>
          <a:noFill/>
          <a:ln w="76200">
            <a:solidFill>
              <a:schemeClr val="tx1">
                <a:lumMod val="65000"/>
                <a:lumOff val="3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菱形 30"/>
          <p:cNvSpPr/>
          <p:nvPr/>
        </p:nvSpPr>
        <p:spPr>
          <a:xfrm>
            <a:off x="-469556" y="3414799"/>
            <a:ext cx="4349578" cy="4349578"/>
          </a:xfrm>
          <a:prstGeom prst="diamond">
            <a:avLst/>
          </a:prstGeom>
          <a:noFill/>
          <a:ln w="76200">
            <a:solidFill>
              <a:schemeClr val="tx1">
                <a:lumMod val="65000"/>
                <a:lumOff val="3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菱形 31"/>
          <p:cNvSpPr/>
          <p:nvPr/>
        </p:nvSpPr>
        <p:spPr>
          <a:xfrm>
            <a:off x="8303741" y="3414799"/>
            <a:ext cx="4349578" cy="4349578"/>
          </a:xfrm>
          <a:prstGeom prst="diamond">
            <a:avLst/>
          </a:prstGeom>
          <a:noFill/>
          <a:ln w="76200">
            <a:solidFill>
              <a:schemeClr val="tx1">
                <a:lumMod val="65000"/>
                <a:lumOff val="3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文本框 32"/>
          <p:cNvSpPr txBox="1"/>
          <p:nvPr/>
        </p:nvSpPr>
        <p:spPr>
          <a:xfrm>
            <a:off x="5105052" y="988539"/>
            <a:ext cx="3618820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E77960"/>
                </a:solidFill>
                <a:latin typeface="迷你简粗倩" panose="03000509000000000000" pitchFamily="65" charset="-122"/>
                <a:ea typeface="迷你简粗倩" panose="03000509000000000000" pitchFamily="65" charset="-122"/>
              </a:rPr>
              <a:t>经营状况</a:t>
            </a:r>
            <a:endParaRPr lang="zh-CN" altLang="en-US" sz="3600" dirty="0">
              <a:solidFill>
                <a:srgbClr val="E77960"/>
              </a:solidFill>
              <a:latin typeface="迷你简粗倩" panose="03000509000000000000" pitchFamily="65" charset="-122"/>
              <a:ea typeface="迷你简粗倩" panose="03000509000000000000" pitchFamily="65" charset="-122"/>
            </a:endParaRPr>
          </a:p>
        </p:txBody>
      </p:sp>
      <p:sp>
        <p:nvSpPr>
          <p:cNvPr id="34" name="KSO_Shape"/>
          <p:cNvSpPr>
            <a:spLocks/>
          </p:cNvSpPr>
          <p:nvPr/>
        </p:nvSpPr>
        <p:spPr bwMode="auto">
          <a:xfrm>
            <a:off x="5742159" y="1655804"/>
            <a:ext cx="707682" cy="634333"/>
          </a:xfrm>
          <a:custGeom>
            <a:avLst/>
            <a:gdLst>
              <a:gd name="T0" fmla="*/ 838518 w 3856038"/>
              <a:gd name="T1" fmla="*/ 3035936 h 3319463"/>
              <a:gd name="T2" fmla="*/ 807086 w 3856038"/>
              <a:gd name="T3" fmla="*/ 3078481 h 3319463"/>
              <a:gd name="T4" fmla="*/ 345758 w 3856038"/>
              <a:gd name="T5" fmla="*/ 3083244 h 3319463"/>
              <a:gd name="T6" fmla="*/ 306705 w 3856038"/>
              <a:gd name="T7" fmla="*/ 3047684 h 3319463"/>
              <a:gd name="T8" fmla="*/ 1938189 w 3856038"/>
              <a:gd name="T9" fmla="*/ 1874411 h 3319463"/>
              <a:gd name="T10" fmla="*/ 2032113 w 3856038"/>
              <a:gd name="T11" fmla="*/ 1927728 h 3319463"/>
              <a:gd name="T12" fmla="*/ 2127625 w 3856038"/>
              <a:gd name="T13" fmla="*/ 1936931 h 3319463"/>
              <a:gd name="T14" fmla="*/ 2209174 w 3856038"/>
              <a:gd name="T15" fmla="*/ 1913446 h 3319463"/>
              <a:gd name="T16" fmla="*/ 2208222 w 3856038"/>
              <a:gd name="T17" fmla="*/ 3063251 h 3319463"/>
              <a:gd name="T18" fmla="*/ 2159673 w 3856038"/>
              <a:gd name="T19" fmla="*/ 3086101 h 3319463"/>
              <a:gd name="T20" fmla="*/ 1703060 w 3856038"/>
              <a:gd name="T21" fmla="*/ 3067694 h 3319463"/>
              <a:gd name="T22" fmla="*/ 1684338 w 3856038"/>
              <a:gd name="T23" fmla="*/ 1620838 h 3319463"/>
              <a:gd name="T24" fmla="*/ 1517659 w 3856038"/>
              <a:gd name="T25" fmla="*/ 3063249 h 3319463"/>
              <a:gd name="T26" fmla="*/ 1469110 w 3856038"/>
              <a:gd name="T27" fmla="*/ 3086100 h 3319463"/>
              <a:gd name="T28" fmla="*/ 1012179 w 3856038"/>
              <a:gd name="T29" fmla="*/ 3067693 h 3319463"/>
              <a:gd name="T30" fmla="*/ 993775 w 3856038"/>
              <a:gd name="T31" fmla="*/ 2030516 h 3319463"/>
              <a:gd name="T32" fmla="*/ 2903512 w 3856038"/>
              <a:gd name="T33" fmla="*/ 3058483 h 3319463"/>
              <a:gd name="T34" fmla="*/ 2858002 w 3856038"/>
              <a:gd name="T35" fmla="*/ 3085784 h 3319463"/>
              <a:gd name="T36" fmla="*/ 2397814 w 3856038"/>
              <a:gd name="T37" fmla="*/ 3071816 h 3319463"/>
              <a:gd name="T38" fmla="*/ 2374900 w 3856038"/>
              <a:gd name="T39" fmla="*/ 3023247 h 3319463"/>
              <a:gd name="T40" fmla="*/ 3393565 w 3856038"/>
              <a:gd name="T41" fmla="*/ 829618 h 3319463"/>
              <a:gd name="T42" fmla="*/ 3441797 w 3856038"/>
              <a:gd name="T43" fmla="*/ 916284 h 3319463"/>
              <a:gd name="T44" fmla="*/ 3518904 w 3856038"/>
              <a:gd name="T45" fmla="*/ 976601 h 3319463"/>
              <a:gd name="T46" fmla="*/ 3605213 w 3856038"/>
              <a:gd name="T47" fmla="*/ 3023244 h 3319463"/>
              <a:gd name="T48" fmla="*/ 3582367 w 3856038"/>
              <a:gd name="T49" fmla="*/ 3071815 h 3319463"/>
              <a:gd name="T50" fmla="*/ 3123532 w 3856038"/>
              <a:gd name="T51" fmla="*/ 3085783 h 3319463"/>
              <a:gd name="T52" fmla="*/ 3077839 w 3856038"/>
              <a:gd name="T53" fmla="*/ 3058481 h 3319463"/>
              <a:gd name="T54" fmla="*/ 3032368 w 3856038"/>
              <a:gd name="T55" fmla="*/ 0 h 3319463"/>
              <a:gd name="T56" fmla="*/ 3669057 w 3856038"/>
              <a:gd name="T57" fmla="*/ 6984 h 3319463"/>
              <a:gd name="T58" fmla="*/ 3714445 w 3856038"/>
              <a:gd name="T59" fmla="*/ 35552 h 3319463"/>
              <a:gd name="T60" fmla="*/ 3742692 w 3856038"/>
              <a:gd name="T61" fmla="*/ 80308 h 3319463"/>
              <a:gd name="T62" fmla="*/ 3749358 w 3856038"/>
              <a:gd name="T63" fmla="*/ 717377 h 3319463"/>
              <a:gd name="T64" fmla="*/ 3735075 w 3856038"/>
              <a:gd name="T65" fmla="*/ 769117 h 3319463"/>
              <a:gd name="T66" fmla="*/ 3700797 w 3856038"/>
              <a:gd name="T67" fmla="*/ 808795 h 3319463"/>
              <a:gd name="T68" fmla="*/ 3652870 w 3856038"/>
              <a:gd name="T69" fmla="*/ 830698 h 3319463"/>
              <a:gd name="T70" fmla="*/ 3597644 w 3856038"/>
              <a:gd name="T71" fmla="*/ 829110 h 3319463"/>
              <a:gd name="T72" fmla="*/ 3550670 w 3856038"/>
              <a:gd name="T73" fmla="*/ 804986 h 3319463"/>
              <a:gd name="T74" fmla="*/ 3518296 w 3856038"/>
              <a:gd name="T75" fmla="*/ 764039 h 3319463"/>
              <a:gd name="T76" fmla="*/ 3506552 w 3856038"/>
              <a:gd name="T77" fmla="*/ 711346 h 3319463"/>
              <a:gd name="T78" fmla="*/ 2155095 w 3856038"/>
              <a:gd name="T79" fmla="*/ 1756621 h 3319463"/>
              <a:gd name="T80" fmla="*/ 2103678 w 3856038"/>
              <a:gd name="T81" fmla="*/ 1768049 h 3319463"/>
              <a:gd name="T82" fmla="*/ 2052577 w 3856038"/>
              <a:gd name="T83" fmla="*/ 1756621 h 3319463"/>
              <a:gd name="T84" fmla="*/ 207257 w 3856038"/>
              <a:gd name="T85" fmla="*/ 2594619 h 3319463"/>
              <a:gd name="T86" fmla="*/ 161553 w 3856038"/>
              <a:gd name="T87" fmla="*/ 2623505 h 3319463"/>
              <a:gd name="T88" fmla="*/ 109818 w 3856038"/>
              <a:gd name="T89" fmla="*/ 2629853 h 3319463"/>
              <a:gd name="T90" fmla="*/ 59670 w 3856038"/>
              <a:gd name="T91" fmla="*/ 2613665 h 3319463"/>
              <a:gd name="T92" fmla="*/ 19996 w 3856038"/>
              <a:gd name="T93" fmla="*/ 2575574 h 3319463"/>
              <a:gd name="T94" fmla="*/ 952 w 3856038"/>
              <a:gd name="T95" fmla="*/ 2526056 h 3319463"/>
              <a:gd name="T96" fmla="*/ 5078 w 3856038"/>
              <a:gd name="T97" fmla="*/ 2473998 h 3319463"/>
              <a:gd name="T98" fmla="*/ 31105 w 3856038"/>
              <a:gd name="T99" fmla="*/ 2427337 h 3319463"/>
              <a:gd name="T100" fmla="*/ 1492697 w 3856038"/>
              <a:gd name="T101" fmla="*/ 975760 h 3319463"/>
              <a:gd name="T102" fmla="*/ 1543797 w 3856038"/>
              <a:gd name="T103" fmla="*/ 964333 h 3319463"/>
              <a:gd name="T104" fmla="*/ 1595215 w 3856038"/>
              <a:gd name="T105" fmla="*/ 975760 h 3319463"/>
              <a:gd name="T106" fmla="*/ 3334526 w 3856038"/>
              <a:gd name="T107" fmla="*/ 243464 h 3319463"/>
              <a:gd name="T108" fmla="*/ 2991107 w 3856038"/>
              <a:gd name="T109" fmla="*/ 233624 h 3319463"/>
              <a:gd name="T110" fmla="*/ 2948576 w 3856038"/>
              <a:gd name="T111" fmla="*/ 203151 h 3319463"/>
              <a:gd name="T112" fmla="*/ 2922550 w 3856038"/>
              <a:gd name="T113" fmla="*/ 157760 h 3319463"/>
              <a:gd name="T114" fmla="*/ 2918424 w 3856038"/>
              <a:gd name="T115" fmla="*/ 102845 h 3319463"/>
              <a:gd name="T116" fmla="*/ 2937468 w 3856038"/>
              <a:gd name="T117" fmla="*/ 53645 h 3319463"/>
              <a:gd name="T118" fmla="*/ 2975555 w 3856038"/>
              <a:gd name="T119" fmla="*/ 17459 h 3319463"/>
              <a:gd name="T120" fmla="*/ 3026338 w 3856038"/>
              <a:gd name="T121" fmla="*/ 318 h 3319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856038" h="3319463">
                <a:moveTo>
                  <a:pt x="50800" y="3187700"/>
                </a:moveTo>
                <a:lnTo>
                  <a:pt x="3856038" y="3187700"/>
                </a:lnTo>
                <a:lnTo>
                  <a:pt x="3856038" y="3319463"/>
                </a:lnTo>
                <a:lnTo>
                  <a:pt x="50800" y="3319463"/>
                </a:lnTo>
                <a:lnTo>
                  <a:pt x="50800" y="3187700"/>
                </a:lnTo>
                <a:close/>
                <a:moveTo>
                  <a:pt x="839788" y="2182813"/>
                </a:moveTo>
                <a:lnTo>
                  <a:pt x="839788" y="3023236"/>
                </a:lnTo>
                <a:lnTo>
                  <a:pt x="839471" y="3029586"/>
                </a:lnTo>
                <a:lnTo>
                  <a:pt x="838518" y="3035936"/>
                </a:lnTo>
                <a:lnTo>
                  <a:pt x="837248" y="3041969"/>
                </a:lnTo>
                <a:lnTo>
                  <a:pt x="834708" y="3047684"/>
                </a:lnTo>
                <a:lnTo>
                  <a:pt x="832486" y="3053399"/>
                </a:lnTo>
                <a:lnTo>
                  <a:pt x="829311" y="3058479"/>
                </a:lnTo>
                <a:lnTo>
                  <a:pt x="825501" y="3063241"/>
                </a:lnTo>
                <a:lnTo>
                  <a:pt x="821373" y="3067686"/>
                </a:lnTo>
                <a:lnTo>
                  <a:pt x="816928" y="3071814"/>
                </a:lnTo>
                <a:lnTo>
                  <a:pt x="812166" y="3075306"/>
                </a:lnTo>
                <a:lnTo>
                  <a:pt x="807086" y="3078481"/>
                </a:lnTo>
                <a:lnTo>
                  <a:pt x="801688" y="3081339"/>
                </a:lnTo>
                <a:lnTo>
                  <a:pt x="795656" y="3083244"/>
                </a:lnTo>
                <a:lnTo>
                  <a:pt x="789623" y="3084831"/>
                </a:lnTo>
                <a:lnTo>
                  <a:pt x="783591" y="3085784"/>
                </a:lnTo>
                <a:lnTo>
                  <a:pt x="777241" y="3086101"/>
                </a:lnTo>
                <a:lnTo>
                  <a:pt x="364173" y="3086101"/>
                </a:lnTo>
                <a:lnTo>
                  <a:pt x="357823" y="3085784"/>
                </a:lnTo>
                <a:lnTo>
                  <a:pt x="351473" y="3084831"/>
                </a:lnTo>
                <a:lnTo>
                  <a:pt x="345758" y="3083244"/>
                </a:lnTo>
                <a:lnTo>
                  <a:pt x="339725" y="3081339"/>
                </a:lnTo>
                <a:lnTo>
                  <a:pt x="334328" y="3078481"/>
                </a:lnTo>
                <a:lnTo>
                  <a:pt x="329248" y="3075306"/>
                </a:lnTo>
                <a:lnTo>
                  <a:pt x="324485" y="3071814"/>
                </a:lnTo>
                <a:lnTo>
                  <a:pt x="320040" y="3067686"/>
                </a:lnTo>
                <a:lnTo>
                  <a:pt x="315595" y="3063241"/>
                </a:lnTo>
                <a:lnTo>
                  <a:pt x="312103" y="3058479"/>
                </a:lnTo>
                <a:lnTo>
                  <a:pt x="308928" y="3053399"/>
                </a:lnTo>
                <a:lnTo>
                  <a:pt x="306705" y="3047684"/>
                </a:lnTo>
                <a:lnTo>
                  <a:pt x="304165" y="3041969"/>
                </a:lnTo>
                <a:lnTo>
                  <a:pt x="302578" y="3035936"/>
                </a:lnTo>
                <a:lnTo>
                  <a:pt x="301943" y="3029586"/>
                </a:lnTo>
                <a:lnTo>
                  <a:pt x="301625" y="3023236"/>
                </a:lnTo>
                <a:lnTo>
                  <a:pt x="301625" y="2721293"/>
                </a:lnTo>
                <a:lnTo>
                  <a:pt x="839788" y="2182813"/>
                </a:lnTo>
                <a:close/>
                <a:moveTo>
                  <a:pt x="1684338" y="1620838"/>
                </a:moveTo>
                <a:lnTo>
                  <a:pt x="1929304" y="1865842"/>
                </a:lnTo>
                <a:lnTo>
                  <a:pt x="1938189" y="1874411"/>
                </a:lnTo>
                <a:lnTo>
                  <a:pt x="1947708" y="1882345"/>
                </a:lnTo>
                <a:lnTo>
                  <a:pt x="1957227" y="1889644"/>
                </a:lnTo>
                <a:lnTo>
                  <a:pt x="1967064" y="1896944"/>
                </a:lnTo>
                <a:lnTo>
                  <a:pt x="1977218" y="1903291"/>
                </a:lnTo>
                <a:lnTo>
                  <a:pt x="1987690" y="1909003"/>
                </a:lnTo>
                <a:lnTo>
                  <a:pt x="1998478" y="1914716"/>
                </a:lnTo>
                <a:lnTo>
                  <a:pt x="2009267" y="1919476"/>
                </a:lnTo>
                <a:lnTo>
                  <a:pt x="2020690" y="1923602"/>
                </a:lnTo>
                <a:lnTo>
                  <a:pt x="2032113" y="1927728"/>
                </a:lnTo>
                <a:lnTo>
                  <a:pt x="2043537" y="1930901"/>
                </a:lnTo>
                <a:lnTo>
                  <a:pt x="2055277" y="1933440"/>
                </a:lnTo>
                <a:lnTo>
                  <a:pt x="2067335" y="1935344"/>
                </a:lnTo>
                <a:lnTo>
                  <a:pt x="2079393" y="1936931"/>
                </a:lnTo>
                <a:lnTo>
                  <a:pt x="2091768" y="1937883"/>
                </a:lnTo>
                <a:lnTo>
                  <a:pt x="2103826" y="1938201"/>
                </a:lnTo>
                <a:lnTo>
                  <a:pt x="2111759" y="1937883"/>
                </a:lnTo>
                <a:lnTo>
                  <a:pt x="2119692" y="1937566"/>
                </a:lnTo>
                <a:lnTo>
                  <a:pt x="2127625" y="1936931"/>
                </a:lnTo>
                <a:lnTo>
                  <a:pt x="2135240" y="1935979"/>
                </a:lnTo>
                <a:lnTo>
                  <a:pt x="2142856" y="1934710"/>
                </a:lnTo>
                <a:lnTo>
                  <a:pt x="2150788" y="1933440"/>
                </a:lnTo>
                <a:lnTo>
                  <a:pt x="2158404" y="1931536"/>
                </a:lnTo>
                <a:lnTo>
                  <a:pt x="2165702" y="1929949"/>
                </a:lnTo>
                <a:lnTo>
                  <a:pt x="2173318" y="1927728"/>
                </a:lnTo>
                <a:lnTo>
                  <a:pt x="2180299" y="1925189"/>
                </a:lnTo>
                <a:lnTo>
                  <a:pt x="2194895" y="1919794"/>
                </a:lnTo>
                <a:lnTo>
                  <a:pt x="2209174" y="1913446"/>
                </a:lnTo>
                <a:lnTo>
                  <a:pt x="2222501" y="1906782"/>
                </a:lnTo>
                <a:lnTo>
                  <a:pt x="2222501" y="3023263"/>
                </a:lnTo>
                <a:lnTo>
                  <a:pt x="2222501" y="3029611"/>
                </a:lnTo>
                <a:lnTo>
                  <a:pt x="2221232" y="3035958"/>
                </a:lnTo>
                <a:lnTo>
                  <a:pt x="2219645" y="3041988"/>
                </a:lnTo>
                <a:lnTo>
                  <a:pt x="2217742" y="3047700"/>
                </a:lnTo>
                <a:lnTo>
                  <a:pt x="2214886" y="3053413"/>
                </a:lnTo>
                <a:lnTo>
                  <a:pt x="2211713" y="3058491"/>
                </a:lnTo>
                <a:lnTo>
                  <a:pt x="2208222" y="3063251"/>
                </a:lnTo>
                <a:lnTo>
                  <a:pt x="2204414" y="3067694"/>
                </a:lnTo>
                <a:lnTo>
                  <a:pt x="2199655" y="3071820"/>
                </a:lnTo>
                <a:lnTo>
                  <a:pt x="2194895" y="3075311"/>
                </a:lnTo>
                <a:lnTo>
                  <a:pt x="2189818" y="3078484"/>
                </a:lnTo>
                <a:lnTo>
                  <a:pt x="2184424" y="3081341"/>
                </a:lnTo>
                <a:lnTo>
                  <a:pt x="2178712" y="3083245"/>
                </a:lnTo>
                <a:lnTo>
                  <a:pt x="2172366" y="3084832"/>
                </a:lnTo>
                <a:lnTo>
                  <a:pt x="2166654" y="3085784"/>
                </a:lnTo>
                <a:lnTo>
                  <a:pt x="2159673" y="3086101"/>
                </a:lnTo>
                <a:lnTo>
                  <a:pt x="1747166" y="3086101"/>
                </a:lnTo>
                <a:lnTo>
                  <a:pt x="1740820" y="3085784"/>
                </a:lnTo>
                <a:lnTo>
                  <a:pt x="1734474" y="3084832"/>
                </a:lnTo>
                <a:lnTo>
                  <a:pt x="1728445" y="3083245"/>
                </a:lnTo>
                <a:lnTo>
                  <a:pt x="1723050" y="3081341"/>
                </a:lnTo>
                <a:lnTo>
                  <a:pt x="1717656" y="3078484"/>
                </a:lnTo>
                <a:lnTo>
                  <a:pt x="1712579" y="3075311"/>
                </a:lnTo>
                <a:lnTo>
                  <a:pt x="1707185" y="3071820"/>
                </a:lnTo>
                <a:lnTo>
                  <a:pt x="1703060" y="3067694"/>
                </a:lnTo>
                <a:lnTo>
                  <a:pt x="1698935" y="3063251"/>
                </a:lnTo>
                <a:lnTo>
                  <a:pt x="1695444" y="3058491"/>
                </a:lnTo>
                <a:lnTo>
                  <a:pt x="1692271" y="3053413"/>
                </a:lnTo>
                <a:lnTo>
                  <a:pt x="1689415" y="3047700"/>
                </a:lnTo>
                <a:lnTo>
                  <a:pt x="1687511" y="3041988"/>
                </a:lnTo>
                <a:lnTo>
                  <a:pt x="1685925" y="3035958"/>
                </a:lnTo>
                <a:lnTo>
                  <a:pt x="1684973" y="3029611"/>
                </a:lnTo>
                <a:lnTo>
                  <a:pt x="1684338" y="3023263"/>
                </a:lnTo>
                <a:lnTo>
                  <a:pt x="1684338" y="1620838"/>
                </a:lnTo>
                <a:close/>
                <a:moveTo>
                  <a:pt x="1531938" y="1492251"/>
                </a:moveTo>
                <a:lnTo>
                  <a:pt x="1531938" y="3023260"/>
                </a:lnTo>
                <a:lnTo>
                  <a:pt x="1531304" y="3029608"/>
                </a:lnTo>
                <a:lnTo>
                  <a:pt x="1530669" y="3035955"/>
                </a:lnTo>
                <a:lnTo>
                  <a:pt x="1529082" y="3041985"/>
                </a:lnTo>
                <a:lnTo>
                  <a:pt x="1527178" y="3047698"/>
                </a:lnTo>
                <a:lnTo>
                  <a:pt x="1524323" y="3053411"/>
                </a:lnTo>
                <a:lnTo>
                  <a:pt x="1521150" y="3058489"/>
                </a:lnTo>
                <a:lnTo>
                  <a:pt x="1517659" y="3063249"/>
                </a:lnTo>
                <a:lnTo>
                  <a:pt x="1513217" y="3067693"/>
                </a:lnTo>
                <a:lnTo>
                  <a:pt x="1509092" y="3071818"/>
                </a:lnTo>
                <a:lnTo>
                  <a:pt x="1504332" y="3075309"/>
                </a:lnTo>
                <a:lnTo>
                  <a:pt x="1498938" y="3078483"/>
                </a:lnTo>
                <a:lnTo>
                  <a:pt x="1493543" y="3081340"/>
                </a:lnTo>
                <a:lnTo>
                  <a:pt x="1487514" y="3083244"/>
                </a:lnTo>
                <a:lnTo>
                  <a:pt x="1481803" y="3084831"/>
                </a:lnTo>
                <a:lnTo>
                  <a:pt x="1475456" y="3085783"/>
                </a:lnTo>
                <a:lnTo>
                  <a:pt x="1469110" y="3086100"/>
                </a:lnTo>
                <a:lnTo>
                  <a:pt x="1056286" y="3086100"/>
                </a:lnTo>
                <a:lnTo>
                  <a:pt x="1050257" y="3085783"/>
                </a:lnTo>
                <a:lnTo>
                  <a:pt x="1043911" y="3084831"/>
                </a:lnTo>
                <a:lnTo>
                  <a:pt x="1037882" y="3083244"/>
                </a:lnTo>
                <a:lnTo>
                  <a:pt x="1031853" y="3081340"/>
                </a:lnTo>
                <a:lnTo>
                  <a:pt x="1026776" y="3078483"/>
                </a:lnTo>
                <a:lnTo>
                  <a:pt x="1021381" y="3075309"/>
                </a:lnTo>
                <a:lnTo>
                  <a:pt x="1016622" y="3071818"/>
                </a:lnTo>
                <a:lnTo>
                  <a:pt x="1012179" y="3067693"/>
                </a:lnTo>
                <a:lnTo>
                  <a:pt x="1008372" y="3063249"/>
                </a:lnTo>
                <a:lnTo>
                  <a:pt x="1004246" y="3058489"/>
                </a:lnTo>
                <a:lnTo>
                  <a:pt x="1001391" y="3053411"/>
                </a:lnTo>
                <a:lnTo>
                  <a:pt x="998852" y="3047698"/>
                </a:lnTo>
                <a:lnTo>
                  <a:pt x="996631" y="3041985"/>
                </a:lnTo>
                <a:lnTo>
                  <a:pt x="995044" y="3035955"/>
                </a:lnTo>
                <a:lnTo>
                  <a:pt x="994092" y="3029608"/>
                </a:lnTo>
                <a:lnTo>
                  <a:pt x="993775" y="3023260"/>
                </a:lnTo>
                <a:lnTo>
                  <a:pt x="993775" y="2030516"/>
                </a:lnTo>
                <a:lnTo>
                  <a:pt x="1531938" y="1492251"/>
                </a:lnTo>
                <a:close/>
                <a:moveTo>
                  <a:pt x="2914650" y="1230313"/>
                </a:moveTo>
                <a:lnTo>
                  <a:pt x="2914650" y="3023247"/>
                </a:lnTo>
                <a:lnTo>
                  <a:pt x="2914014" y="3029596"/>
                </a:lnTo>
                <a:lnTo>
                  <a:pt x="2913059" y="3035945"/>
                </a:lnTo>
                <a:lnTo>
                  <a:pt x="2911468" y="3041976"/>
                </a:lnTo>
                <a:lnTo>
                  <a:pt x="2909240" y="3047690"/>
                </a:lnTo>
                <a:lnTo>
                  <a:pt x="2906694" y="3053404"/>
                </a:lnTo>
                <a:lnTo>
                  <a:pt x="2903512" y="3058483"/>
                </a:lnTo>
                <a:lnTo>
                  <a:pt x="2900011" y="3063245"/>
                </a:lnTo>
                <a:lnTo>
                  <a:pt x="2895874" y="3067689"/>
                </a:lnTo>
                <a:lnTo>
                  <a:pt x="2891736" y="3071816"/>
                </a:lnTo>
                <a:lnTo>
                  <a:pt x="2886326" y="3075308"/>
                </a:lnTo>
                <a:lnTo>
                  <a:pt x="2881234" y="3078482"/>
                </a:lnTo>
                <a:lnTo>
                  <a:pt x="2875824" y="3081340"/>
                </a:lnTo>
                <a:lnTo>
                  <a:pt x="2870414" y="3083244"/>
                </a:lnTo>
                <a:lnTo>
                  <a:pt x="2864367" y="3084831"/>
                </a:lnTo>
                <a:lnTo>
                  <a:pt x="2858002" y="3085784"/>
                </a:lnTo>
                <a:lnTo>
                  <a:pt x="2851637" y="3086101"/>
                </a:lnTo>
                <a:lnTo>
                  <a:pt x="2437914" y="3086101"/>
                </a:lnTo>
                <a:lnTo>
                  <a:pt x="2430912" y="3085784"/>
                </a:lnTo>
                <a:lnTo>
                  <a:pt x="2425184" y="3084831"/>
                </a:lnTo>
                <a:lnTo>
                  <a:pt x="2418819" y="3083244"/>
                </a:lnTo>
                <a:lnTo>
                  <a:pt x="2413090" y="3081340"/>
                </a:lnTo>
                <a:lnTo>
                  <a:pt x="2407680" y="3078482"/>
                </a:lnTo>
                <a:lnTo>
                  <a:pt x="2402588" y="3075308"/>
                </a:lnTo>
                <a:lnTo>
                  <a:pt x="2397814" y="3071816"/>
                </a:lnTo>
                <a:lnTo>
                  <a:pt x="2393040" y="3067689"/>
                </a:lnTo>
                <a:lnTo>
                  <a:pt x="2389221" y="3063245"/>
                </a:lnTo>
                <a:lnTo>
                  <a:pt x="2385721" y="3058483"/>
                </a:lnTo>
                <a:lnTo>
                  <a:pt x="2382538" y="3053404"/>
                </a:lnTo>
                <a:lnTo>
                  <a:pt x="2379674" y="3047690"/>
                </a:lnTo>
                <a:lnTo>
                  <a:pt x="2377764" y="3041976"/>
                </a:lnTo>
                <a:lnTo>
                  <a:pt x="2376173" y="3035945"/>
                </a:lnTo>
                <a:lnTo>
                  <a:pt x="2374900" y="3029596"/>
                </a:lnTo>
                <a:lnTo>
                  <a:pt x="2374900" y="3023247"/>
                </a:lnTo>
                <a:lnTo>
                  <a:pt x="2374900" y="1768701"/>
                </a:lnTo>
                <a:lnTo>
                  <a:pt x="2914650" y="1230313"/>
                </a:lnTo>
                <a:close/>
                <a:moveTo>
                  <a:pt x="3382142" y="762000"/>
                </a:moveTo>
                <a:lnTo>
                  <a:pt x="3382777" y="774063"/>
                </a:lnTo>
                <a:lnTo>
                  <a:pt x="3384046" y="785492"/>
                </a:lnTo>
                <a:lnTo>
                  <a:pt x="3385633" y="796920"/>
                </a:lnTo>
                <a:lnTo>
                  <a:pt x="3387536" y="808031"/>
                </a:lnTo>
                <a:lnTo>
                  <a:pt x="3390392" y="818825"/>
                </a:lnTo>
                <a:lnTo>
                  <a:pt x="3393565" y="829618"/>
                </a:lnTo>
                <a:lnTo>
                  <a:pt x="3397056" y="840094"/>
                </a:lnTo>
                <a:lnTo>
                  <a:pt x="3401181" y="850888"/>
                </a:lnTo>
                <a:lnTo>
                  <a:pt x="3405623" y="860729"/>
                </a:lnTo>
                <a:lnTo>
                  <a:pt x="3410383" y="870570"/>
                </a:lnTo>
                <a:lnTo>
                  <a:pt x="3416095" y="880411"/>
                </a:lnTo>
                <a:lnTo>
                  <a:pt x="3421806" y="889935"/>
                </a:lnTo>
                <a:lnTo>
                  <a:pt x="3427835" y="899141"/>
                </a:lnTo>
                <a:lnTo>
                  <a:pt x="3434499" y="907713"/>
                </a:lnTo>
                <a:lnTo>
                  <a:pt x="3441797" y="916284"/>
                </a:lnTo>
                <a:lnTo>
                  <a:pt x="3448778" y="924220"/>
                </a:lnTo>
                <a:lnTo>
                  <a:pt x="3456711" y="932157"/>
                </a:lnTo>
                <a:lnTo>
                  <a:pt x="3464644" y="939776"/>
                </a:lnTo>
                <a:lnTo>
                  <a:pt x="3472894" y="946760"/>
                </a:lnTo>
                <a:lnTo>
                  <a:pt x="3481461" y="953426"/>
                </a:lnTo>
                <a:lnTo>
                  <a:pt x="3490663" y="960093"/>
                </a:lnTo>
                <a:lnTo>
                  <a:pt x="3499548" y="966125"/>
                </a:lnTo>
                <a:lnTo>
                  <a:pt x="3509067" y="971521"/>
                </a:lnTo>
                <a:lnTo>
                  <a:pt x="3518904" y="976601"/>
                </a:lnTo>
                <a:lnTo>
                  <a:pt x="3529058" y="981363"/>
                </a:lnTo>
                <a:lnTo>
                  <a:pt x="3539529" y="985807"/>
                </a:lnTo>
                <a:lnTo>
                  <a:pt x="3549683" y="989616"/>
                </a:lnTo>
                <a:lnTo>
                  <a:pt x="3560155" y="992791"/>
                </a:lnTo>
                <a:lnTo>
                  <a:pt x="3571261" y="995966"/>
                </a:lnTo>
                <a:lnTo>
                  <a:pt x="3582367" y="998505"/>
                </a:lnTo>
                <a:lnTo>
                  <a:pt x="3593790" y="1000093"/>
                </a:lnTo>
                <a:lnTo>
                  <a:pt x="3605213" y="1001680"/>
                </a:lnTo>
                <a:lnTo>
                  <a:pt x="3605213" y="3023244"/>
                </a:lnTo>
                <a:lnTo>
                  <a:pt x="3604896" y="3029593"/>
                </a:lnTo>
                <a:lnTo>
                  <a:pt x="3603944" y="3035942"/>
                </a:lnTo>
                <a:lnTo>
                  <a:pt x="3602357" y="3041974"/>
                </a:lnTo>
                <a:lnTo>
                  <a:pt x="3600136" y="3047688"/>
                </a:lnTo>
                <a:lnTo>
                  <a:pt x="3597598" y="3053402"/>
                </a:lnTo>
                <a:lnTo>
                  <a:pt x="3594425" y="3058481"/>
                </a:lnTo>
                <a:lnTo>
                  <a:pt x="3590617" y="3063243"/>
                </a:lnTo>
                <a:lnTo>
                  <a:pt x="3586809" y="3067688"/>
                </a:lnTo>
                <a:lnTo>
                  <a:pt x="3582367" y="3071815"/>
                </a:lnTo>
                <a:lnTo>
                  <a:pt x="3577607" y="3075307"/>
                </a:lnTo>
                <a:lnTo>
                  <a:pt x="3572213" y="3078481"/>
                </a:lnTo>
                <a:lnTo>
                  <a:pt x="3567136" y="3081338"/>
                </a:lnTo>
                <a:lnTo>
                  <a:pt x="3561107" y="3083243"/>
                </a:lnTo>
                <a:lnTo>
                  <a:pt x="3555078" y="3084830"/>
                </a:lnTo>
                <a:lnTo>
                  <a:pt x="3548732" y="3085783"/>
                </a:lnTo>
                <a:lnTo>
                  <a:pt x="3542703" y="3086100"/>
                </a:lnTo>
                <a:lnTo>
                  <a:pt x="3129878" y="3086100"/>
                </a:lnTo>
                <a:lnTo>
                  <a:pt x="3123532" y="3085783"/>
                </a:lnTo>
                <a:lnTo>
                  <a:pt x="3117186" y="3084830"/>
                </a:lnTo>
                <a:lnTo>
                  <a:pt x="3111474" y="3083243"/>
                </a:lnTo>
                <a:lnTo>
                  <a:pt x="3105445" y="3081338"/>
                </a:lnTo>
                <a:lnTo>
                  <a:pt x="3099733" y="3078481"/>
                </a:lnTo>
                <a:lnTo>
                  <a:pt x="3094656" y="3075307"/>
                </a:lnTo>
                <a:lnTo>
                  <a:pt x="3089897" y="3071815"/>
                </a:lnTo>
                <a:lnTo>
                  <a:pt x="3085454" y="3067688"/>
                </a:lnTo>
                <a:lnTo>
                  <a:pt x="3081329" y="3063243"/>
                </a:lnTo>
                <a:lnTo>
                  <a:pt x="3077839" y="3058481"/>
                </a:lnTo>
                <a:lnTo>
                  <a:pt x="3074666" y="3053402"/>
                </a:lnTo>
                <a:lnTo>
                  <a:pt x="3071810" y="3047688"/>
                </a:lnTo>
                <a:lnTo>
                  <a:pt x="3069906" y="3041974"/>
                </a:lnTo>
                <a:lnTo>
                  <a:pt x="3068320" y="3035942"/>
                </a:lnTo>
                <a:lnTo>
                  <a:pt x="3067685" y="3029593"/>
                </a:lnTo>
                <a:lnTo>
                  <a:pt x="3067050" y="3023244"/>
                </a:lnTo>
                <a:lnTo>
                  <a:pt x="3067050" y="1077552"/>
                </a:lnTo>
                <a:lnTo>
                  <a:pt x="3382142" y="762000"/>
                </a:lnTo>
                <a:close/>
                <a:moveTo>
                  <a:pt x="3032368" y="0"/>
                </a:moveTo>
                <a:lnTo>
                  <a:pt x="3038399" y="0"/>
                </a:lnTo>
                <a:lnTo>
                  <a:pt x="3628114" y="0"/>
                </a:lnTo>
                <a:lnTo>
                  <a:pt x="3634144" y="0"/>
                </a:lnTo>
                <a:lnTo>
                  <a:pt x="3640175" y="318"/>
                </a:lnTo>
                <a:lnTo>
                  <a:pt x="3646205" y="1270"/>
                </a:lnTo>
                <a:lnTo>
                  <a:pt x="3651918" y="2222"/>
                </a:lnTo>
                <a:lnTo>
                  <a:pt x="3657631" y="3492"/>
                </a:lnTo>
                <a:lnTo>
                  <a:pt x="3663344" y="5079"/>
                </a:lnTo>
                <a:lnTo>
                  <a:pt x="3669057" y="6984"/>
                </a:lnTo>
                <a:lnTo>
                  <a:pt x="3674453" y="9206"/>
                </a:lnTo>
                <a:lnTo>
                  <a:pt x="3680166" y="11428"/>
                </a:lnTo>
                <a:lnTo>
                  <a:pt x="3685562" y="14284"/>
                </a:lnTo>
                <a:lnTo>
                  <a:pt x="3690640" y="17459"/>
                </a:lnTo>
                <a:lnTo>
                  <a:pt x="3695718" y="20633"/>
                </a:lnTo>
                <a:lnTo>
                  <a:pt x="3700479" y="23807"/>
                </a:lnTo>
                <a:lnTo>
                  <a:pt x="3705240" y="27616"/>
                </a:lnTo>
                <a:lnTo>
                  <a:pt x="3710001" y="31425"/>
                </a:lnTo>
                <a:lnTo>
                  <a:pt x="3714445" y="35552"/>
                </a:lnTo>
                <a:lnTo>
                  <a:pt x="3718253" y="39678"/>
                </a:lnTo>
                <a:lnTo>
                  <a:pt x="3722062" y="44440"/>
                </a:lnTo>
                <a:lnTo>
                  <a:pt x="3725871" y="49201"/>
                </a:lnTo>
                <a:lnTo>
                  <a:pt x="3729362" y="53962"/>
                </a:lnTo>
                <a:lnTo>
                  <a:pt x="3732536" y="59041"/>
                </a:lnTo>
                <a:lnTo>
                  <a:pt x="3735075" y="64437"/>
                </a:lnTo>
                <a:lnTo>
                  <a:pt x="3737932" y="69516"/>
                </a:lnTo>
                <a:lnTo>
                  <a:pt x="3740471" y="74912"/>
                </a:lnTo>
                <a:lnTo>
                  <a:pt x="3742692" y="80308"/>
                </a:lnTo>
                <a:lnTo>
                  <a:pt x="3744279" y="86339"/>
                </a:lnTo>
                <a:lnTo>
                  <a:pt x="3745866" y="91736"/>
                </a:lnTo>
                <a:lnTo>
                  <a:pt x="3747453" y="97767"/>
                </a:lnTo>
                <a:lnTo>
                  <a:pt x="3748088" y="103798"/>
                </a:lnTo>
                <a:lnTo>
                  <a:pt x="3749040" y="109511"/>
                </a:lnTo>
                <a:lnTo>
                  <a:pt x="3749358" y="115542"/>
                </a:lnTo>
                <a:lnTo>
                  <a:pt x="3749675" y="121573"/>
                </a:lnTo>
                <a:lnTo>
                  <a:pt x="3749675" y="711346"/>
                </a:lnTo>
                <a:lnTo>
                  <a:pt x="3749358" y="717377"/>
                </a:lnTo>
                <a:lnTo>
                  <a:pt x="3749040" y="723726"/>
                </a:lnTo>
                <a:lnTo>
                  <a:pt x="3748088" y="729757"/>
                </a:lnTo>
                <a:lnTo>
                  <a:pt x="3747453" y="735788"/>
                </a:lnTo>
                <a:lnTo>
                  <a:pt x="3745866" y="741819"/>
                </a:lnTo>
                <a:lnTo>
                  <a:pt x="3744279" y="747215"/>
                </a:lnTo>
                <a:lnTo>
                  <a:pt x="3742375" y="753246"/>
                </a:lnTo>
                <a:lnTo>
                  <a:pt x="3740471" y="758642"/>
                </a:lnTo>
                <a:lnTo>
                  <a:pt x="3737614" y="764039"/>
                </a:lnTo>
                <a:lnTo>
                  <a:pt x="3735075" y="769117"/>
                </a:lnTo>
                <a:lnTo>
                  <a:pt x="3732219" y="774196"/>
                </a:lnTo>
                <a:lnTo>
                  <a:pt x="3729045" y="779275"/>
                </a:lnTo>
                <a:lnTo>
                  <a:pt x="3725871" y="784036"/>
                </a:lnTo>
                <a:lnTo>
                  <a:pt x="3721745" y="788798"/>
                </a:lnTo>
                <a:lnTo>
                  <a:pt x="3718253" y="793242"/>
                </a:lnTo>
                <a:lnTo>
                  <a:pt x="3714445" y="797368"/>
                </a:lnTo>
                <a:lnTo>
                  <a:pt x="3710001" y="801495"/>
                </a:lnTo>
                <a:lnTo>
                  <a:pt x="3705558" y="804986"/>
                </a:lnTo>
                <a:lnTo>
                  <a:pt x="3700797" y="808795"/>
                </a:lnTo>
                <a:lnTo>
                  <a:pt x="3696036" y="811970"/>
                </a:lnTo>
                <a:lnTo>
                  <a:pt x="3690958" y="815144"/>
                </a:lnTo>
                <a:lnTo>
                  <a:pt x="3685879" y="818318"/>
                </a:lnTo>
                <a:lnTo>
                  <a:pt x="3680801" y="820857"/>
                </a:lnTo>
                <a:lnTo>
                  <a:pt x="3675405" y="823397"/>
                </a:lnTo>
                <a:lnTo>
                  <a:pt x="3669692" y="825301"/>
                </a:lnTo>
                <a:lnTo>
                  <a:pt x="3664297" y="827523"/>
                </a:lnTo>
                <a:lnTo>
                  <a:pt x="3658583" y="829110"/>
                </a:lnTo>
                <a:lnTo>
                  <a:pt x="3652870" y="830698"/>
                </a:lnTo>
                <a:lnTo>
                  <a:pt x="3646523" y="831332"/>
                </a:lnTo>
                <a:lnTo>
                  <a:pt x="3640492" y="832285"/>
                </a:lnTo>
                <a:lnTo>
                  <a:pt x="3634144" y="832919"/>
                </a:lnTo>
                <a:lnTo>
                  <a:pt x="3628114" y="832919"/>
                </a:lnTo>
                <a:lnTo>
                  <a:pt x="3622083" y="832919"/>
                </a:lnTo>
                <a:lnTo>
                  <a:pt x="3615735" y="832285"/>
                </a:lnTo>
                <a:lnTo>
                  <a:pt x="3609705" y="831332"/>
                </a:lnTo>
                <a:lnTo>
                  <a:pt x="3603675" y="830698"/>
                </a:lnTo>
                <a:lnTo>
                  <a:pt x="3597644" y="829110"/>
                </a:lnTo>
                <a:lnTo>
                  <a:pt x="3592248" y="827523"/>
                </a:lnTo>
                <a:lnTo>
                  <a:pt x="3586218" y="825301"/>
                </a:lnTo>
                <a:lnTo>
                  <a:pt x="3580822" y="823397"/>
                </a:lnTo>
                <a:lnTo>
                  <a:pt x="3575427" y="820857"/>
                </a:lnTo>
                <a:lnTo>
                  <a:pt x="3570031" y="818318"/>
                </a:lnTo>
                <a:lnTo>
                  <a:pt x="3565270" y="815144"/>
                </a:lnTo>
                <a:lnTo>
                  <a:pt x="3560192" y="811970"/>
                </a:lnTo>
                <a:lnTo>
                  <a:pt x="3555431" y="808795"/>
                </a:lnTo>
                <a:lnTo>
                  <a:pt x="3550670" y="804986"/>
                </a:lnTo>
                <a:lnTo>
                  <a:pt x="3546227" y="801495"/>
                </a:lnTo>
                <a:lnTo>
                  <a:pt x="3542100" y="797368"/>
                </a:lnTo>
                <a:lnTo>
                  <a:pt x="3537974" y="793242"/>
                </a:lnTo>
                <a:lnTo>
                  <a:pt x="3534166" y="788798"/>
                </a:lnTo>
                <a:lnTo>
                  <a:pt x="3530674" y="784036"/>
                </a:lnTo>
                <a:lnTo>
                  <a:pt x="3527500" y="779275"/>
                </a:lnTo>
                <a:lnTo>
                  <a:pt x="3524326" y="774196"/>
                </a:lnTo>
                <a:lnTo>
                  <a:pt x="3521153" y="769117"/>
                </a:lnTo>
                <a:lnTo>
                  <a:pt x="3518296" y="764039"/>
                </a:lnTo>
                <a:lnTo>
                  <a:pt x="3516074" y="758642"/>
                </a:lnTo>
                <a:lnTo>
                  <a:pt x="3514170" y="753246"/>
                </a:lnTo>
                <a:lnTo>
                  <a:pt x="3511948" y="747215"/>
                </a:lnTo>
                <a:lnTo>
                  <a:pt x="3510361" y="741819"/>
                </a:lnTo>
                <a:lnTo>
                  <a:pt x="3508774" y="735788"/>
                </a:lnTo>
                <a:lnTo>
                  <a:pt x="3508139" y="729757"/>
                </a:lnTo>
                <a:lnTo>
                  <a:pt x="3507187" y="723726"/>
                </a:lnTo>
                <a:lnTo>
                  <a:pt x="3506552" y="717377"/>
                </a:lnTo>
                <a:lnTo>
                  <a:pt x="3506552" y="711346"/>
                </a:lnTo>
                <a:lnTo>
                  <a:pt x="3506552" y="415190"/>
                </a:lnTo>
                <a:lnTo>
                  <a:pt x="2189691" y="1732180"/>
                </a:lnTo>
                <a:lnTo>
                  <a:pt x="2185247" y="1736624"/>
                </a:lnTo>
                <a:lnTo>
                  <a:pt x="2180487" y="1740433"/>
                </a:lnTo>
                <a:lnTo>
                  <a:pt x="2175726" y="1744242"/>
                </a:lnTo>
                <a:lnTo>
                  <a:pt x="2170647" y="1748051"/>
                </a:lnTo>
                <a:lnTo>
                  <a:pt x="2165569" y="1750908"/>
                </a:lnTo>
                <a:lnTo>
                  <a:pt x="2160491" y="1753765"/>
                </a:lnTo>
                <a:lnTo>
                  <a:pt x="2155095" y="1756621"/>
                </a:lnTo>
                <a:lnTo>
                  <a:pt x="2149382" y="1758843"/>
                </a:lnTo>
                <a:lnTo>
                  <a:pt x="2143986" y="1761065"/>
                </a:lnTo>
                <a:lnTo>
                  <a:pt x="2138273" y="1762970"/>
                </a:lnTo>
                <a:lnTo>
                  <a:pt x="2132878" y="1764557"/>
                </a:lnTo>
                <a:lnTo>
                  <a:pt x="2126847" y="1765509"/>
                </a:lnTo>
                <a:lnTo>
                  <a:pt x="2121452" y="1766461"/>
                </a:lnTo>
                <a:lnTo>
                  <a:pt x="2115421" y="1767096"/>
                </a:lnTo>
                <a:lnTo>
                  <a:pt x="2109708" y="1767731"/>
                </a:lnTo>
                <a:lnTo>
                  <a:pt x="2103678" y="1768049"/>
                </a:lnTo>
                <a:lnTo>
                  <a:pt x="2098282" y="1767731"/>
                </a:lnTo>
                <a:lnTo>
                  <a:pt x="2092252" y="1767096"/>
                </a:lnTo>
                <a:lnTo>
                  <a:pt x="2086221" y="1766461"/>
                </a:lnTo>
                <a:lnTo>
                  <a:pt x="2080508" y="1765509"/>
                </a:lnTo>
                <a:lnTo>
                  <a:pt x="2074795" y="1764557"/>
                </a:lnTo>
                <a:lnTo>
                  <a:pt x="2069399" y="1762970"/>
                </a:lnTo>
                <a:lnTo>
                  <a:pt x="2063369" y="1761065"/>
                </a:lnTo>
                <a:lnTo>
                  <a:pt x="2057973" y="1758843"/>
                </a:lnTo>
                <a:lnTo>
                  <a:pt x="2052577" y="1756621"/>
                </a:lnTo>
                <a:lnTo>
                  <a:pt x="2047182" y="1753765"/>
                </a:lnTo>
                <a:lnTo>
                  <a:pt x="2042104" y="1750908"/>
                </a:lnTo>
                <a:lnTo>
                  <a:pt x="2037025" y="1748051"/>
                </a:lnTo>
                <a:lnTo>
                  <a:pt x="2031947" y="1744242"/>
                </a:lnTo>
                <a:lnTo>
                  <a:pt x="2027186" y="1740433"/>
                </a:lnTo>
                <a:lnTo>
                  <a:pt x="2022425" y="1736624"/>
                </a:lnTo>
                <a:lnTo>
                  <a:pt x="2017664" y="1732180"/>
                </a:lnTo>
                <a:lnTo>
                  <a:pt x="1543797" y="1257949"/>
                </a:lnTo>
                <a:lnTo>
                  <a:pt x="207257" y="2594619"/>
                </a:lnTo>
                <a:lnTo>
                  <a:pt x="202814" y="2599063"/>
                </a:lnTo>
                <a:lnTo>
                  <a:pt x="198053" y="2602872"/>
                </a:lnTo>
                <a:lnTo>
                  <a:pt x="193292" y="2606999"/>
                </a:lnTo>
                <a:lnTo>
                  <a:pt x="188214" y="2610490"/>
                </a:lnTo>
                <a:lnTo>
                  <a:pt x="183136" y="2613665"/>
                </a:lnTo>
                <a:lnTo>
                  <a:pt x="178057" y="2616204"/>
                </a:lnTo>
                <a:lnTo>
                  <a:pt x="172662" y="2619061"/>
                </a:lnTo>
                <a:lnTo>
                  <a:pt x="166949" y="2621600"/>
                </a:lnTo>
                <a:lnTo>
                  <a:pt x="161553" y="2623505"/>
                </a:lnTo>
                <a:lnTo>
                  <a:pt x="155840" y="2625409"/>
                </a:lnTo>
                <a:lnTo>
                  <a:pt x="150444" y="2626996"/>
                </a:lnTo>
                <a:lnTo>
                  <a:pt x="144414" y="2628266"/>
                </a:lnTo>
                <a:lnTo>
                  <a:pt x="139018" y="2628901"/>
                </a:lnTo>
                <a:lnTo>
                  <a:pt x="132988" y="2629853"/>
                </a:lnTo>
                <a:lnTo>
                  <a:pt x="127275" y="2630171"/>
                </a:lnTo>
                <a:lnTo>
                  <a:pt x="121244" y="2630488"/>
                </a:lnTo>
                <a:lnTo>
                  <a:pt x="115214" y="2630171"/>
                </a:lnTo>
                <a:lnTo>
                  <a:pt x="109818" y="2629853"/>
                </a:lnTo>
                <a:lnTo>
                  <a:pt x="103787" y="2628901"/>
                </a:lnTo>
                <a:lnTo>
                  <a:pt x="98074" y="2628266"/>
                </a:lnTo>
                <a:lnTo>
                  <a:pt x="92361" y="2626996"/>
                </a:lnTo>
                <a:lnTo>
                  <a:pt x="86648" y="2625409"/>
                </a:lnTo>
                <a:lnTo>
                  <a:pt x="80935" y="2623505"/>
                </a:lnTo>
                <a:lnTo>
                  <a:pt x="75540" y="2621600"/>
                </a:lnTo>
                <a:lnTo>
                  <a:pt x="70144" y="2619061"/>
                </a:lnTo>
                <a:lnTo>
                  <a:pt x="64748" y="2616204"/>
                </a:lnTo>
                <a:lnTo>
                  <a:pt x="59670" y="2613665"/>
                </a:lnTo>
                <a:lnTo>
                  <a:pt x="54592" y="2610490"/>
                </a:lnTo>
                <a:lnTo>
                  <a:pt x="49513" y="2606999"/>
                </a:lnTo>
                <a:lnTo>
                  <a:pt x="44752" y="2602872"/>
                </a:lnTo>
                <a:lnTo>
                  <a:pt x="39992" y="2599063"/>
                </a:lnTo>
                <a:lnTo>
                  <a:pt x="35231" y="2594619"/>
                </a:lnTo>
                <a:lnTo>
                  <a:pt x="31105" y="2590175"/>
                </a:lnTo>
                <a:lnTo>
                  <a:pt x="26978" y="2585731"/>
                </a:lnTo>
                <a:lnTo>
                  <a:pt x="23170" y="2580335"/>
                </a:lnTo>
                <a:lnTo>
                  <a:pt x="19996" y="2575574"/>
                </a:lnTo>
                <a:lnTo>
                  <a:pt x="16822" y="2570495"/>
                </a:lnTo>
                <a:lnTo>
                  <a:pt x="13648" y="2565099"/>
                </a:lnTo>
                <a:lnTo>
                  <a:pt x="10791" y="2560020"/>
                </a:lnTo>
                <a:lnTo>
                  <a:pt x="8570" y="2554307"/>
                </a:lnTo>
                <a:lnTo>
                  <a:pt x="6665" y="2548910"/>
                </a:lnTo>
                <a:lnTo>
                  <a:pt x="5078" y="2543514"/>
                </a:lnTo>
                <a:lnTo>
                  <a:pt x="3491" y="2537483"/>
                </a:lnTo>
                <a:lnTo>
                  <a:pt x="2222" y="2532087"/>
                </a:lnTo>
                <a:lnTo>
                  <a:pt x="952" y="2526056"/>
                </a:lnTo>
                <a:lnTo>
                  <a:pt x="318" y="2520660"/>
                </a:lnTo>
                <a:lnTo>
                  <a:pt x="0" y="2514629"/>
                </a:lnTo>
                <a:lnTo>
                  <a:pt x="0" y="2508598"/>
                </a:lnTo>
                <a:lnTo>
                  <a:pt x="0" y="2502884"/>
                </a:lnTo>
                <a:lnTo>
                  <a:pt x="318" y="2497170"/>
                </a:lnTo>
                <a:lnTo>
                  <a:pt x="952" y="2491457"/>
                </a:lnTo>
                <a:lnTo>
                  <a:pt x="2222" y="2485426"/>
                </a:lnTo>
                <a:lnTo>
                  <a:pt x="3491" y="2480029"/>
                </a:lnTo>
                <a:lnTo>
                  <a:pt x="5078" y="2473998"/>
                </a:lnTo>
                <a:lnTo>
                  <a:pt x="6665" y="2468285"/>
                </a:lnTo>
                <a:lnTo>
                  <a:pt x="8570" y="2462889"/>
                </a:lnTo>
                <a:lnTo>
                  <a:pt x="10791" y="2457492"/>
                </a:lnTo>
                <a:lnTo>
                  <a:pt x="13648" y="2452414"/>
                </a:lnTo>
                <a:lnTo>
                  <a:pt x="16822" y="2446700"/>
                </a:lnTo>
                <a:lnTo>
                  <a:pt x="19996" y="2441621"/>
                </a:lnTo>
                <a:lnTo>
                  <a:pt x="23487" y="2436860"/>
                </a:lnTo>
                <a:lnTo>
                  <a:pt x="26978" y="2431781"/>
                </a:lnTo>
                <a:lnTo>
                  <a:pt x="31105" y="2427337"/>
                </a:lnTo>
                <a:lnTo>
                  <a:pt x="35231" y="2422576"/>
                </a:lnTo>
                <a:lnTo>
                  <a:pt x="1457784" y="1000202"/>
                </a:lnTo>
                <a:lnTo>
                  <a:pt x="1462227" y="995758"/>
                </a:lnTo>
                <a:lnTo>
                  <a:pt x="1466988" y="991631"/>
                </a:lnTo>
                <a:lnTo>
                  <a:pt x="1471749" y="987822"/>
                </a:lnTo>
                <a:lnTo>
                  <a:pt x="1476827" y="984330"/>
                </a:lnTo>
                <a:lnTo>
                  <a:pt x="1481906" y="981156"/>
                </a:lnTo>
                <a:lnTo>
                  <a:pt x="1486984" y="978617"/>
                </a:lnTo>
                <a:lnTo>
                  <a:pt x="1492697" y="975760"/>
                </a:lnTo>
                <a:lnTo>
                  <a:pt x="1498093" y="973221"/>
                </a:lnTo>
                <a:lnTo>
                  <a:pt x="1503488" y="971316"/>
                </a:lnTo>
                <a:lnTo>
                  <a:pt x="1509202" y="969411"/>
                </a:lnTo>
                <a:lnTo>
                  <a:pt x="1514597" y="967824"/>
                </a:lnTo>
                <a:lnTo>
                  <a:pt x="1520628" y="966555"/>
                </a:lnTo>
                <a:lnTo>
                  <a:pt x="1526023" y="965602"/>
                </a:lnTo>
                <a:lnTo>
                  <a:pt x="1532054" y="964968"/>
                </a:lnTo>
                <a:lnTo>
                  <a:pt x="1537767" y="964650"/>
                </a:lnTo>
                <a:lnTo>
                  <a:pt x="1543797" y="964333"/>
                </a:lnTo>
                <a:lnTo>
                  <a:pt x="1549828" y="964650"/>
                </a:lnTo>
                <a:lnTo>
                  <a:pt x="1555223" y="964968"/>
                </a:lnTo>
                <a:lnTo>
                  <a:pt x="1561254" y="965602"/>
                </a:lnTo>
                <a:lnTo>
                  <a:pt x="1566967" y="966555"/>
                </a:lnTo>
                <a:lnTo>
                  <a:pt x="1572680" y="967824"/>
                </a:lnTo>
                <a:lnTo>
                  <a:pt x="1578393" y="969411"/>
                </a:lnTo>
                <a:lnTo>
                  <a:pt x="1584106" y="971316"/>
                </a:lnTo>
                <a:lnTo>
                  <a:pt x="1589502" y="973221"/>
                </a:lnTo>
                <a:lnTo>
                  <a:pt x="1595215" y="975760"/>
                </a:lnTo>
                <a:lnTo>
                  <a:pt x="1600293" y="978617"/>
                </a:lnTo>
                <a:lnTo>
                  <a:pt x="1605371" y="981156"/>
                </a:lnTo>
                <a:lnTo>
                  <a:pt x="1610450" y="984330"/>
                </a:lnTo>
                <a:lnTo>
                  <a:pt x="1615528" y="987822"/>
                </a:lnTo>
                <a:lnTo>
                  <a:pt x="1620289" y="991631"/>
                </a:lnTo>
                <a:lnTo>
                  <a:pt x="1625050" y="995758"/>
                </a:lnTo>
                <a:lnTo>
                  <a:pt x="1629811" y="1000202"/>
                </a:lnTo>
                <a:lnTo>
                  <a:pt x="2103678" y="1474115"/>
                </a:lnTo>
                <a:lnTo>
                  <a:pt x="3334526" y="243464"/>
                </a:lnTo>
                <a:lnTo>
                  <a:pt x="3038399" y="243464"/>
                </a:lnTo>
                <a:lnTo>
                  <a:pt x="3032368" y="242829"/>
                </a:lnTo>
                <a:lnTo>
                  <a:pt x="3026338" y="242512"/>
                </a:lnTo>
                <a:lnTo>
                  <a:pt x="3019990" y="241877"/>
                </a:lnTo>
                <a:lnTo>
                  <a:pt x="3013959" y="240607"/>
                </a:lnTo>
                <a:lnTo>
                  <a:pt x="3008246" y="239338"/>
                </a:lnTo>
                <a:lnTo>
                  <a:pt x="3002216" y="237750"/>
                </a:lnTo>
                <a:lnTo>
                  <a:pt x="2996820" y="235846"/>
                </a:lnTo>
                <a:lnTo>
                  <a:pt x="2991107" y="233624"/>
                </a:lnTo>
                <a:lnTo>
                  <a:pt x="2985711" y="231085"/>
                </a:lnTo>
                <a:lnTo>
                  <a:pt x="2980633" y="228228"/>
                </a:lnTo>
                <a:lnTo>
                  <a:pt x="2975555" y="225688"/>
                </a:lnTo>
                <a:lnTo>
                  <a:pt x="2970794" y="222514"/>
                </a:lnTo>
                <a:lnTo>
                  <a:pt x="2966033" y="219022"/>
                </a:lnTo>
                <a:lnTo>
                  <a:pt x="2961272" y="215213"/>
                </a:lnTo>
                <a:lnTo>
                  <a:pt x="2956829" y="211404"/>
                </a:lnTo>
                <a:lnTo>
                  <a:pt x="2952703" y="207595"/>
                </a:lnTo>
                <a:lnTo>
                  <a:pt x="2948576" y="203151"/>
                </a:lnTo>
                <a:lnTo>
                  <a:pt x="2944768" y="198707"/>
                </a:lnTo>
                <a:lnTo>
                  <a:pt x="2941276" y="194581"/>
                </a:lnTo>
                <a:lnTo>
                  <a:pt x="2937468" y="189820"/>
                </a:lnTo>
                <a:lnTo>
                  <a:pt x="2934294" y="184423"/>
                </a:lnTo>
                <a:lnTo>
                  <a:pt x="2931755" y="179345"/>
                </a:lnTo>
                <a:lnTo>
                  <a:pt x="2928898" y="174266"/>
                </a:lnTo>
                <a:lnTo>
                  <a:pt x="2926676" y="168870"/>
                </a:lnTo>
                <a:lnTo>
                  <a:pt x="2924137" y="163156"/>
                </a:lnTo>
                <a:lnTo>
                  <a:pt x="2922550" y="157760"/>
                </a:lnTo>
                <a:lnTo>
                  <a:pt x="2920646" y="151729"/>
                </a:lnTo>
                <a:lnTo>
                  <a:pt x="2919376" y="146015"/>
                </a:lnTo>
                <a:lnTo>
                  <a:pt x="2918424" y="139984"/>
                </a:lnTo>
                <a:lnTo>
                  <a:pt x="2917472" y="133953"/>
                </a:lnTo>
                <a:lnTo>
                  <a:pt x="2917155" y="127922"/>
                </a:lnTo>
                <a:lnTo>
                  <a:pt x="2917155" y="121573"/>
                </a:lnTo>
                <a:lnTo>
                  <a:pt x="2917155" y="115225"/>
                </a:lnTo>
                <a:lnTo>
                  <a:pt x="2917472" y="109194"/>
                </a:lnTo>
                <a:lnTo>
                  <a:pt x="2918424" y="102845"/>
                </a:lnTo>
                <a:lnTo>
                  <a:pt x="2919376" y="97132"/>
                </a:lnTo>
                <a:lnTo>
                  <a:pt x="2920646" y="91101"/>
                </a:lnTo>
                <a:lnTo>
                  <a:pt x="2922550" y="85070"/>
                </a:lnTo>
                <a:lnTo>
                  <a:pt x="2924137" y="79674"/>
                </a:lnTo>
                <a:lnTo>
                  <a:pt x="2926676" y="74277"/>
                </a:lnTo>
                <a:lnTo>
                  <a:pt x="2928898" y="68564"/>
                </a:lnTo>
                <a:lnTo>
                  <a:pt x="2931755" y="63485"/>
                </a:lnTo>
                <a:lnTo>
                  <a:pt x="2934294" y="58406"/>
                </a:lnTo>
                <a:lnTo>
                  <a:pt x="2937468" y="53645"/>
                </a:lnTo>
                <a:lnTo>
                  <a:pt x="2941276" y="48883"/>
                </a:lnTo>
                <a:lnTo>
                  <a:pt x="2944768" y="44122"/>
                </a:lnTo>
                <a:lnTo>
                  <a:pt x="2948576" y="39678"/>
                </a:lnTo>
                <a:lnTo>
                  <a:pt x="2952703" y="35552"/>
                </a:lnTo>
                <a:lnTo>
                  <a:pt x="2956829" y="31425"/>
                </a:lnTo>
                <a:lnTo>
                  <a:pt x="2961272" y="27616"/>
                </a:lnTo>
                <a:lnTo>
                  <a:pt x="2966033" y="24124"/>
                </a:lnTo>
                <a:lnTo>
                  <a:pt x="2970794" y="20633"/>
                </a:lnTo>
                <a:lnTo>
                  <a:pt x="2975555" y="17459"/>
                </a:lnTo>
                <a:lnTo>
                  <a:pt x="2980633" y="14602"/>
                </a:lnTo>
                <a:lnTo>
                  <a:pt x="2985711" y="11745"/>
                </a:lnTo>
                <a:lnTo>
                  <a:pt x="2991107" y="9523"/>
                </a:lnTo>
                <a:lnTo>
                  <a:pt x="2996820" y="6984"/>
                </a:lnTo>
                <a:lnTo>
                  <a:pt x="3002216" y="5397"/>
                </a:lnTo>
                <a:lnTo>
                  <a:pt x="3008246" y="3492"/>
                </a:lnTo>
                <a:lnTo>
                  <a:pt x="3013959" y="2222"/>
                </a:lnTo>
                <a:lnTo>
                  <a:pt x="3019990" y="1270"/>
                </a:lnTo>
                <a:lnTo>
                  <a:pt x="3026338" y="318"/>
                </a:lnTo>
                <a:lnTo>
                  <a:pt x="3032368" y="0"/>
                </a:lnTo>
                <a:close/>
              </a:path>
            </a:pathLst>
          </a:custGeom>
          <a:solidFill>
            <a:srgbClr val="E77960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5055623" y="5340564"/>
            <a:ext cx="3618820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E77960"/>
                </a:solidFill>
                <a:latin typeface="迷你简粗倩" panose="03000509000000000000" pitchFamily="65" charset="-122"/>
                <a:ea typeface="迷你简粗倩" panose="03000509000000000000" pitchFamily="65" charset="-122"/>
              </a:rPr>
              <a:t>不足之处</a:t>
            </a:r>
            <a:endParaRPr lang="zh-CN" altLang="en-US" sz="3600" dirty="0">
              <a:solidFill>
                <a:srgbClr val="E77960"/>
              </a:solidFill>
              <a:latin typeface="迷你简粗倩" panose="03000509000000000000" pitchFamily="65" charset="-122"/>
              <a:ea typeface="迷你简粗倩" panose="03000509000000000000" pitchFamily="65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7863481" y="3105834"/>
            <a:ext cx="3618820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E77960"/>
                </a:solidFill>
                <a:latin typeface="迷你简粗倩" panose="03000509000000000000" pitchFamily="65" charset="-122"/>
                <a:ea typeface="迷你简粗倩" panose="03000509000000000000" pitchFamily="65" charset="-122"/>
              </a:rPr>
              <a:t>工作举措</a:t>
            </a:r>
            <a:endParaRPr lang="zh-CN" altLang="en-US" sz="3600" dirty="0">
              <a:solidFill>
                <a:srgbClr val="E77960"/>
              </a:solidFill>
              <a:latin typeface="迷你简粗倩" panose="03000509000000000000" pitchFamily="65" charset="-122"/>
              <a:ea typeface="迷你简粗倩" panose="03000509000000000000" pitchFamily="65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2485414" y="3105834"/>
            <a:ext cx="3618820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E77960"/>
                </a:solidFill>
                <a:latin typeface="迷你简粗倩" panose="03000509000000000000" pitchFamily="65" charset="-122"/>
                <a:ea typeface="迷你简粗倩" panose="03000509000000000000" pitchFamily="65" charset="-122"/>
              </a:rPr>
              <a:t>明年展望</a:t>
            </a:r>
            <a:endParaRPr lang="zh-CN" altLang="en-US" sz="3600" dirty="0">
              <a:solidFill>
                <a:srgbClr val="E77960"/>
              </a:solidFill>
              <a:latin typeface="迷你简粗倩" panose="03000509000000000000" pitchFamily="65" charset="-122"/>
              <a:ea typeface="迷你简粗倩" panose="03000509000000000000" pitchFamily="65" charset="-122"/>
            </a:endParaRPr>
          </a:p>
        </p:txBody>
      </p:sp>
      <p:sp>
        <p:nvSpPr>
          <p:cNvPr id="38" name="KSO_Shape"/>
          <p:cNvSpPr>
            <a:spLocks/>
          </p:cNvSpPr>
          <p:nvPr/>
        </p:nvSpPr>
        <p:spPr bwMode="auto">
          <a:xfrm>
            <a:off x="7157441" y="2999774"/>
            <a:ext cx="676746" cy="858451"/>
          </a:xfrm>
          <a:custGeom>
            <a:avLst/>
            <a:gdLst>
              <a:gd name="T0" fmla="*/ 259322 w 2665412"/>
              <a:gd name="T1" fmla="*/ 2895285 h 3382963"/>
              <a:gd name="T2" fmla="*/ 511017 w 2665412"/>
              <a:gd name="T3" fmla="*/ 3155147 h 3382963"/>
              <a:gd name="T4" fmla="*/ 770965 w 2665412"/>
              <a:gd name="T5" fmla="*/ 2903852 h 3382963"/>
              <a:gd name="T6" fmla="*/ 519587 w 2665412"/>
              <a:gd name="T7" fmla="*/ 2643989 h 3382963"/>
              <a:gd name="T8" fmla="*/ 875071 w 2665412"/>
              <a:gd name="T9" fmla="*/ 2732514 h 3382963"/>
              <a:gd name="T10" fmla="*/ 732560 w 2665412"/>
              <a:gd name="T11" fmla="*/ 3231615 h 3382963"/>
              <a:gd name="T12" fmla="*/ 265987 w 2665412"/>
              <a:gd name="T13" fmla="*/ 3315697 h 3382963"/>
              <a:gd name="T14" fmla="*/ 147598 w 2665412"/>
              <a:gd name="T15" fmla="*/ 2750917 h 3382963"/>
              <a:gd name="T16" fmla="*/ 1831415 w 2665412"/>
              <a:gd name="T17" fmla="*/ 2257426 h 3382963"/>
              <a:gd name="T18" fmla="*/ 1993961 w 2665412"/>
              <a:gd name="T19" fmla="*/ 2438401 h 3382963"/>
              <a:gd name="T20" fmla="*/ 1847258 w 2665412"/>
              <a:gd name="T21" fmla="*/ 2409508 h 3382963"/>
              <a:gd name="T22" fmla="*/ 1685662 w 2665412"/>
              <a:gd name="T23" fmla="*/ 2468563 h 3382963"/>
              <a:gd name="T24" fmla="*/ 1995229 w 2665412"/>
              <a:gd name="T25" fmla="*/ 2640966 h 3382963"/>
              <a:gd name="T26" fmla="*/ 1952137 w 2665412"/>
              <a:gd name="T27" fmla="*/ 2838768 h 3382963"/>
              <a:gd name="T28" fmla="*/ 1735409 w 2665412"/>
              <a:gd name="T29" fmla="*/ 2918143 h 3382963"/>
              <a:gd name="T30" fmla="*/ 1580784 w 2665412"/>
              <a:gd name="T31" fmla="*/ 2728596 h 3382963"/>
              <a:gd name="T32" fmla="*/ 1742380 w 2665412"/>
              <a:gd name="T33" fmla="*/ 2773998 h 3382963"/>
              <a:gd name="T34" fmla="*/ 1881478 w 2665412"/>
              <a:gd name="T35" fmla="*/ 2691766 h 3382963"/>
              <a:gd name="T36" fmla="*/ 1563357 w 2665412"/>
              <a:gd name="T37" fmla="*/ 2467293 h 3382963"/>
              <a:gd name="T38" fmla="*/ 1692634 w 2665412"/>
              <a:gd name="T39" fmla="*/ 2322831 h 3382963"/>
              <a:gd name="T40" fmla="*/ 1625723 w 2665412"/>
              <a:gd name="T41" fmla="*/ 2198771 h 3382963"/>
              <a:gd name="T42" fmla="*/ 1410098 w 2665412"/>
              <a:gd name="T43" fmla="*/ 2430592 h 3382963"/>
              <a:gd name="T44" fmla="*/ 1421847 w 2665412"/>
              <a:gd name="T45" fmla="*/ 2757048 h 3382963"/>
              <a:gd name="T46" fmla="*/ 1653351 w 2665412"/>
              <a:gd name="T47" fmla="*/ 2972991 h 3382963"/>
              <a:gd name="T48" fmla="*/ 1980125 w 2665412"/>
              <a:gd name="T49" fmla="*/ 2960924 h 3382963"/>
              <a:gd name="T50" fmla="*/ 2195433 w 2665412"/>
              <a:gd name="T51" fmla="*/ 2729420 h 3382963"/>
              <a:gd name="T52" fmla="*/ 2184001 w 2665412"/>
              <a:gd name="T53" fmla="*/ 2402964 h 3382963"/>
              <a:gd name="T54" fmla="*/ 1952179 w 2665412"/>
              <a:gd name="T55" fmla="*/ 2187021 h 3382963"/>
              <a:gd name="T56" fmla="*/ 2156055 w 2665412"/>
              <a:gd name="T57" fmla="*/ 2032367 h 3382963"/>
              <a:gd name="T58" fmla="*/ 2395816 w 2665412"/>
              <a:gd name="T59" fmla="*/ 2850094 h 3382963"/>
              <a:gd name="T60" fmla="*/ 1619054 w 2665412"/>
              <a:gd name="T61" fmla="*/ 3205130 h 3382963"/>
              <a:gd name="T62" fmla="*/ 1161763 w 2665412"/>
              <a:gd name="T63" fmla="*/ 2697981 h 3382963"/>
              <a:gd name="T64" fmla="*/ 1590474 w 2665412"/>
              <a:gd name="T65" fmla="*/ 1963774 h 3382963"/>
              <a:gd name="T66" fmla="*/ 247746 w 2665412"/>
              <a:gd name="T67" fmla="*/ 2374875 h 3382963"/>
              <a:gd name="T68" fmla="*/ 90506 w 2665412"/>
              <a:gd name="T69" fmla="*/ 2382501 h 3382963"/>
              <a:gd name="T70" fmla="*/ 82882 w 2665412"/>
              <a:gd name="T71" fmla="*/ 2224911 h 3382963"/>
              <a:gd name="T72" fmla="*/ 1925231 w 2665412"/>
              <a:gd name="T73" fmla="*/ 1275421 h 3382963"/>
              <a:gd name="T74" fmla="*/ 2142932 w 2665412"/>
              <a:gd name="T75" fmla="*/ 1565745 h 3382963"/>
              <a:gd name="T76" fmla="*/ 2433411 w 2665412"/>
              <a:gd name="T77" fmla="*/ 1348081 h 3382963"/>
              <a:gd name="T78" fmla="*/ 2215710 w 2665412"/>
              <a:gd name="T79" fmla="*/ 1057758 h 3382963"/>
              <a:gd name="T80" fmla="*/ 2557039 w 2665412"/>
              <a:gd name="T81" fmla="*/ 1184676 h 3382963"/>
              <a:gd name="T82" fmla="*/ 2359043 w 2665412"/>
              <a:gd name="T83" fmla="*/ 1666644 h 3382963"/>
              <a:gd name="T84" fmla="*/ 1943029 w 2665412"/>
              <a:gd name="T85" fmla="*/ 1631742 h 3382963"/>
              <a:gd name="T86" fmla="*/ 1831795 w 2665412"/>
              <a:gd name="T87" fmla="*/ 1117727 h 3382963"/>
              <a:gd name="T88" fmla="*/ 1543971 w 2665412"/>
              <a:gd name="T89" fmla="*/ 596250 h 3382963"/>
              <a:gd name="T90" fmla="*/ 1297460 w 2665412"/>
              <a:gd name="T91" fmla="*/ 948099 h 3382963"/>
              <a:gd name="T92" fmla="*/ 1031888 w 2665412"/>
              <a:gd name="T93" fmla="*/ 755548 h 3382963"/>
              <a:gd name="T94" fmla="*/ 814631 w 2665412"/>
              <a:gd name="T95" fmla="*/ 602286 h 3382963"/>
              <a:gd name="T96" fmla="*/ 863801 w 2665412"/>
              <a:gd name="T97" fmla="*/ 640380 h 3382963"/>
              <a:gd name="T98" fmla="*/ 958650 w 2665412"/>
              <a:gd name="T99" fmla="*/ 731486 h 3382963"/>
              <a:gd name="T100" fmla="*/ 915825 w 2665412"/>
              <a:gd name="T101" fmla="*/ 1047026 h 3382963"/>
              <a:gd name="T102" fmla="*/ 1093788 w 2665412"/>
              <a:gd name="T103" fmla="*/ 1742545 h 3382963"/>
              <a:gd name="T104" fmla="*/ 941203 w 2665412"/>
              <a:gd name="T105" fmla="*/ 2331086 h 3382963"/>
              <a:gd name="T106" fmla="*/ 804162 w 2665412"/>
              <a:gd name="T107" fmla="*/ 2246646 h 3382963"/>
              <a:gd name="T108" fmla="*/ 518978 w 2665412"/>
              <a:gd name="T109" fmla="*/ 1458116 h 3382963"/>
              <a:gd name="T110" fmla="*/ 425714 w 2665412"/>
              <a:gd name="T111" fmla="*/ 1302568 h 3382963"/>
              <a:gd name="T112" fmla="*/ 154488 w 2665412"/>
              <a:gd name="T113" fmla="*/ 951475 h 3382963"/>
              <a:gd name="T114" fmla="*/ 4758 w 2665412"/>
              <a:gd name="T115" fmla="*/ 912429 h 3382963"/>
              <a:gd name="T116" fmla="*/ 912333 w 2665412"/>
              <a:gd name="T117" fmla="*/ 0 h 3382963"/>
              <a:gd name="T118" fmla="*/ 1112519 w 2665412"/>
              <a:gd name="T119" fmla="*/ 199433 h 3382963"/>
              <a:gd name="T120" fmla="*/ 953005 w 2665412"/>
              <a:gd name="T121" fmla="*/ 526732 h 3382963"/>
              <a:gd name="T122" fmla="*/ 719772 w 2665412"/>
              <a:gd name="T123" fmla="*/ 209293 h 33829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665412" h="3382963">
                <a:moveTo>
                  <a:pt x="506574" y="2643989"/>
                </a:moveTo>
                <a:lnTo>
                  <a:pt x="493243" y="2644624"/>
                </a:lnTo>
                <a:lnTo>
                  <a:pt x="480230" y="2646210"/>
                </a:lnTo>
                <a:lnTo>
                  <a:pt x="467217" y="2648431"/>
                </a:lnTo>
                <a:lnTo>
                  <a:pt x="454521" y="2650970"/>
                </a:lnTo>
                <a:lnTo>
                  <a:pt x="442460" y="2654460"/>
                </a:lnTo>
                <a:lnTo>
                  <a:pt x="430399" y="2658585"/>
                </a:lnTo>
                <a:lnTo>
                  <a:pt x="418655" y="2663027"/>
                </a:lnTo>
                <a:lnTo>
                  <a:pt x="407229" y="2667786"/>
                </a:lnTo>
                <a:lnTo>
                  <a:pt x="396120" y="2673180"/>
                </a:lnTo>
                <a:lnTo>
                  <a:pt x="385328" y="2679526"/>
                </a:lnTo>
                <a:lnTo>
                  <a:pt x="374854" y="2685872"/>
                </a:lnTo>
                <a:lnTo>
                  <a:pt x="364380" y="2692852"/>
                </a:lnTo>
                <a:lnTo>
                  <a:pt x="354858" y="2700784"/>
                </a:lnTo>
                <a:lnTo>
                  <a:pt x="345336" y="2708717"/>
                </a:lnTo>
                <a:lnTo>
                  <a:pt x="336449" y="2717284"/>
                </a:lnTo>
                <a:lnTo>
                  <a:pt x="327562" y="2725533"/>
                </a:lnTo>
                <a:lnTo>
                  <a:pt x="319310" y="2735052"/>
                </a:lnTo>
                <a:lnTo>
                  <a:pt x="312010" y="2744571"/>
                </a:lnTo>
                <a:lnTo>
                  <a:pt x="304710" y="2754724"/>
                </a:lnTo>
                <a:lnTo>
                  <a:pt x="298044" y="2764878"/>
                </a:lnTo>
                <a:lnTo>
                  <a:pt x="291696" y="2775348"/>
                </a:lnTo>
                <a:lnTo>
                  <a:pt x="285983" y="2786136"/>
                </a:lnTo>
                <a:lnTo>
                  <a:pt x="280905" y="2797241"/>
                </a:lnTo>
                <a:lnTo>
                  <a:pt x="276144" y="2808981"/>
                </a:lnTo>
                <a:lnTo>
                  <a:pt x="272018" y="2820721"/>
                </a:lnTo>
                <a:lnTo>
                  <a:pt x="268209" y="2832461"/>
                </a:lnTo>
                <a:lnTo>
                  <a:pt x="265353" y="2844835"/>
                </a:lnTo>
                <a:lnTo>
                  <a:pt x="263131" y="2857210"/>
                </a:lnTo>
                <a:lnTo>
                  <a:pt x="261226" y="2869584"/>
                </a:lnTo>
                <a:lnTo>
                  <a:pt x="259957" y="2882276"/>
                </a:lnTo>
                <a:lnTo>
                  <a:pt x="259322" y="2895285"/>
                </a:lnTo>
                <a:lnTo>
                  <a:pt x="259639" y="2908294"/>
                </a:lnTo>
                <a:lnTo>
                  <a:pt x="260274" y="2921620"/>
                </a:lnTo>
                <a:lnTo>
                  <a:pt x="261861" y="2934629"/>
                </a:lnTo>
                <a:lnTo>
                  <a:pt x="264083" y="2947638"/>
                </a:lnTo>
                <a:lnTo>
                  <a:pt x="266622" y="2960330"/>
                </a:lnTo>
                <a:lnTo>
                  <a:pt x="270113" y="2972704"/>
                </a:lnTo>
                <a:lnTo>
                  <a:pt x="273922" y="2984444"/>
                </a:lnTo>
                <a:lnTo>
                  <a:pt x="278366" y="2996501"/>
                </a:lnTo>
                <a:lnTo>
                  <a:pt x="283444" y="3007924"/>
                </a:lnTo>
                <a:lnTo>
                  <a:pt x="288840" y="3019029"/>
                </a:lnTo>
                <a:lnTo>
                  <a:pt x="294870" y="3029817"/>
                </a:lnTo>
                <a:lnTo>
                  <a:pt x="301536" y="3040605"/>
                </a:lnTo>
                <a:lnTo>
                  <a:pt x="308836" y="3050441"/>
                </a:lnTo>
                <a:lnTo>
                  <a:pt x="316136" y="3060277"/>
                </a:lnTo>
                <a:lnTo>
                  <a:pt x="323753" y="3069478"/>
                </a:lnTo>
                <a:lnTo>
                  <a:pt x="332323" y="3078680"/>
                </a:lnTo>
                <a:lnTo>
                  <a:pt x="341210" y="3087247"/>
                </a:lnTo>
                <a:lnTo>
                  <a:pt x="350732" y="3095496"/>
                </a:lnTo>
                <a:lnTo>
                  <a:pt x="360254" y="3103429"/>
                </a:lnTo>
                <a:lnTo>
                  <a:pt x="370411" y="3110409"/>
                </a:lnTo>
                <a:lnTo>
                  <a:pt x="380250" y="3117072"/>
                </a:lnTo>
                <a:lnTo>
                  <a:pt x="391041" y="3123418"/>
                </a:lnTo>
                <a:lnTo>
                  <a:pt x="401833" y="3128812"/>
                </a:lnTo>
                <a:lnTo>
                  <a:pt x="412942" y="3134206"/>
                </a:lnTo>
                <a:lnTo>
                  <a:pt x="424685" y="3138965"/>
                </a:lnTo>
                <a:lnTo>
                  <a:pt x="436429" y="3143090"/>
                </a:lnTo>
                <a:lnTo>
                  <a:pt x="448173" y="3146580"/>
                </a:lnTo>
                <a:lnTo>
                  <a:pt x="460551" y="3149753"/>
                </a:lnTo>
                <a:lnTo>
                  <a:pt x="472930" y="3151974"/>
                </a:lnTo>
                <a:lnTo>
                  <a:pt x="485626" y="3153878"/>
                </a:lnTo>
                <a:lnTo>
                  <a:pt x="498004" y="3154830"/>
                </a:lnTo>
                <a:lnTo>
                  <a:pt x="511017" y="3155147"/>
                </a:lnTo>
                <a:lnTo>
                  <a:pt x="524030" y="3155147"/>
                </a:lnTo>
                <a:lnTo>
                  <a:pt x="537044" y="3154513"/>
                </a:lnTo>
                <a:lnTo>
                  <a:pt x="550374" y="3152926"/>
                </a:lnTo>
                <a:lnTo>
                  <a:pt x="563070" y="3150705"/>
                </a:lnTo>
                <a:lnTo>
                  <a:pt x="575766" y="3148167"/>
                </a:lnTo>
                <a:lnTo>
                  <a:pt x="588462" y="3144994"/>
                </a:lnTo>
                <a:lnTo>
                  <a:pt x="600206" y="3141186"/>
                </a:lnTo>
                <a:lnTo>
                  <a:pt x="612267" y="3136744"/>
                </a:lnTo>
                <a:lnTo>
                  <a:pt x="623693" y="3131668"/>
                </a:lnTo>
                <a:lnTo>
                  <a:pt x="634802" y="3125956"/>
                </a:lnTo>
                <a:lnTo>
                  <a:pt x="645593" y="3119928"/>
                </a:lnTo>
                <a:lnTo>
                  <a:pt x="656067" y="3113265"/>
                </a:lnTo>
                <a:lnTo>
                  <a:pt x="665907" y="3106284"/>
                </a:lnTo>
                <a:lnTo>
                  <a:pt x="676063" y="3098986"/>
                </a:lnTo>
                <a:lnTo>
                  <a:pt x="685268" y="3090737"/>
                </a:lnTo>
                <a:lnTo>
                  <a:pt x="694155" y="3082487"/>
                </a:lnTo>
                <a:lnTo>
                  <a:pt x="702725" y="3073603"/>
                </a:lnTo>
                <a:lnTo>
                  <a:pt x="710977" y="3064402"/>
                </a:lnTo>
                <a:lnTo>
                  <a:pt x="718594" y="3054566"/>
                </a:lnTo>
                <a:lnTo>
                  <a:pt x="725894" y="3045047"/>
                </a:lnTo>
                <a:lnTo>
                  <a:pt x="732560" y="3034576"/>
                </a:lnTo>
                <a:lnTo>
                  <a:pt x="738908" y="3023788"/>
                </a:lnTo>
                <a:lnTo>
                  <a:pt x="744621" y="3013000"/>
                </a:lnTo>
                <a:lnTo>
                  <a:pt x="750017" y="3001895"/>
                </a:lnTo>
                <a:lnTo>
                  <a:pt x="754460" y="2990472"/>
                </a:lnTo>
                <a:lnTo>
                  <a:pt x="758586" y="2979050"/>
                </a:lnTo>
                <a:lnTo>
                  <a:pt x="762078" y="2966676"/>
                </a:lnTo>
                <a:lnTo>
                  <a:pt x="765252" y="2954618"/>
                </a:lnTo>
                <a:lnTo>
                  <a:pt x="767473" y="2942244"/>
                </a:lnTo>
                <a:lnTo>
                  <a:pt x="769378" y="2929870"/>
                </a:lnTo>
                <a:lnTo>
                  <a:pt x="770330" y="2916861"/>
                </a:lnTo>
                <a:lnTo>
                  <a:pt x="770965" y="2903852"/>
                </a:lnTo>
                <a:lnTo>
                  <a:pt x="770647" y="2890843"/>
                </a:lnTo>
                <a:lnTo>
                  <a:pt x="770013" y="2877834"/>
                </a:lnTo>
                <a:lnTo>
                  <a:pt x="768426" y="2864507"/>
                </a:lnTo>
                <a:lnTo>
                  <a:pt x="766521" y="2851816"/>
                </a:lnTo>
                <a:lnTo>
                  <a:pt x="763982" y="2839441"/>
                </a:lnTo>
                <a:lnTo>
                  <a:pt x="760808" y="2827067"/>
                </a:lnTo>
                <a:lnTo>
                  <a:pt x="756682" y="2814692"/>
                </a:lnTo>
                <a:lnTo>
                  <a:pt x="752238" y="2802953"/>
                </a:lnTo>
                <a:lnTo>
                  <a:pt x="747160" y="2791530"/>
                </a:lnTo>
                <a:lnTo>
                  <a:pt x="741764" y="2780108"/>
                </a:lnTo>
                <a:lnTo>
                  <a:pt x="735416" y="2769637"/>
                </a:lnTo>
                <a:lnTo>
                  <a:pt x="729068" y="2759166"/>
                </a:lnTo>
                <a:lnTo>
                  <a:pt x="722086" y="2749013"/>
                </a:lnTo>
                <a:lnTo>
                  <a:pt x="714468" y="2739177"/>
                </a:lnTo>
                <a:lnTo>
                  <a:pt x="706533" y="2729658"/>
                </a:lnTo>
                <a:lnTo>
                  <a:pt x="697964" y="2720774"/>
                </a:lnTo>
                <a:lnTo>
                  <a:pt x="689394" y="2712207"/>
                </a:lnTo>
                <a:lnTo>
                  <a:pt x="680189" y="2704275"/>
                </a:lnTo>
                <a:lnTo>
                  <a:pt x="670350" y="2696342"/>
                </a:lnTo>
                <a:lnTo>
                  <a:pt x="660511" y="2689362"/>
                </a:lnTo>
                <a:lnTo>
                  <a:pt x="650037" y="2682382"/>
                </a:lnTo>
                <a:lnTo>
                  <a:pt x="639563" y="2676353"/>
                </a:lnTo>
                <a:lnTo>
                  <a:pt x="628771" y="2670324"/>
                </a:lnTo>
                <a:lnTo>
                  <a:pt x="617662" y="2665248"/>
                </a:lnTo>
                <a:lnTo>
                  <a:pt x="606236" y="2660171"/>
                </a:lnTo>
                <a:lnTo>
                  <a:pt x="594175" y="2656364"/>
                </a:lnTo>
                <a:lnTo>
                  <a:pt x="582431" y="2652873"/>
                </a:lnTo>
                <a:lnTo>
                  <a:pt x="570053" y="2650018"/>
                </a:lnTo>
                <a:lnTo>
                  <a:pt x="557992" y="2647479"/>
                </a:lnTo>
                <a:lnTo>
                  <a:pt x="545296" y="2645576"/>
                </a:lnTo>
                <a:lnTo>
                  <a:pt x="532600" y="2644306"/>
                </a:lnTo>
                <a:lnTo>
                  <a:pt x="519587" y="2643989"/>
                </a:lnTo>
                <a:lnTo>
                  <a:pt x="506574" y="2643989"/>
                </a:lnTo>
                <a:close/>
                <a:moveTo>
                  <a:pt x="552279" y="2413000"/>
                </a:moveTo>
                <a:lnTo>
                  <a:pt x="560214" y="2505650"/>
                </a:lnTo>
                <a:lnTo>
                  <a:pt x="569736" y="2506602"/>
                </a:lnTo>
                <a:lnTo>
                  <a:pt x="578940" y="2508188"/>
                </a:lnTo>
                <a:lnTo>
                  <a:pt x="588779" y="2510092"/>
                </a:lnTo>
                <a:lnTo>
                  <a:pt x="597984" y="2511678"/>
                </a:lnTo>
                <a:lnTo>
                  <a:pt x="607506" y="2513582"/>
                </a:lnTo>
                <a:lnTo>
                  <a:pt x="617028" y="2516120"/>
                </a:lnTo>
                <a:lnTo>
                  <a:pt x="626232" y="2518976"/>
                </a:lnTo>
                <a:lnTo>
                  <a:pt x="635119" y="2521514"/>
                </a:lnTo>
                <a:lnTo>
                  <a:pt x="644006" y="2524370"/>
                </a:lnTo>
                <a:lnTo>
                  <a:pt x="653211" y="2527860"/>
                </a:lnTo>
                <a:lnTo>
                  <a:pt x="661780" y="2531033"/>
                </a:lnTo>
                <a:lnTo>
                  <a:pt x="670668" y="2534841"/>
                </a:lnTo>
                <a:lnTo>
                  <a:pt x="679237" y="2538648"/>
                </a:lnTo>
                <a:lnTo>
                  <a:pt x="687807" y="2542773"/>
                </a:lnTo>
                <a:lnTo>
                  <a:pt x="696377" y="2547215"/>
                </a:lnTo>
                <a:lnTo>
                  <a:pt x="704629" y="2551657"/>
                </a:lnTo>
                <a:lnTo>
                  <a:pt x="764299" y="2480266"/>
                </a:lnTo>
                <a:lnTo>
                  <a:pt x="884275" y="2581165"/>
                </a:lnTo>
                <a:lnTo>
                  <a:pt x="824922" y="2651921"/>
                </a:lnTo>
                <a:lnTo>
                  <a:pt x="830953" y="2659219"/>
                </a:lnTo>
                <a:lnTo>
                  <a:pt x="836348" y="2666517"/>
                </a:lnTo>
                <a:lnTo>
                  <a:pt x="842062" y="2674449"/>
                </a:lnTo>
                <a:lnTo>
                  <a:pt x="847140" y="2682382"/>
                </a:lnTo>
                <a:lnTo>
                  <a:pt x="852536" y="2690314"/>
                </a:lnTo>
                <a:lnTo>
                  <a:pt x="857297" y="2698563"/>
                </a:lnTo>
                <a:lnTo>
                  <a:pt x="862057" y="2706813"/>
                </a:lnTo>
                <a:lnTo>
                  <a:pt x="866501" y="2715380"/>
                </a:lnTo>
                <a:lnTo>
                  <a:pt x="870945" y="2723947"/>
                </a:lnTo>
                <a:lnTo>
                  <a:pt x="875071" y="2732514"/>
                </a:lnTo>
                <a:lnTo>
                  <a:pt x="879197" y="2741398"/>
                </a:lnTo>
                <a:lnTo>
                  <a:pt x="883006" y="2750282"/>
                </a:lnTo>
                <a:lnTo>
                  <a:pt x="886497" y="2759166"/>
                </a:lnTo>
                <a:lnTo>
                  <a:pt x="889671" y="2768050"/>
                </a:lnTo>
                <a:lnTo>
                  <a:pt x="892845" y="2777252"/>
                </a:lnTo>
                <a:lnTo>
                  <a:pt x="896019" y="2786453"/>
                </a:lnTo>
                <a:lnTo>
                  <a:pt x="986794" y="2779156"/>
                </a:lnTo>
                <a:lnTo>
                  <a:pt x="1000125" y="2934629"/>
                </a:lnTo>
                <a:lnTo>
                  <a:pt x="909667" y="2942879"/>
                </a:lnTo>
                <a:lnTo>
                  <a:pt x="908397" y="2952397"/>
                </a:lnTo>
                <a:lnTo>
                  <a:pt x="907128" y="2962233"/>
                </a:lnTo>
                <a:lnTo>
                  <a:pt x="905541" y="2971752"/>
                </a:lnTo>
                <a:lnTo>
                  <a:pt x="903636" y="2981588"/>
                </a:lnTo>
                <a:lnTo>
                  <a:pt x="901415" y="2990790"/>
                </a:lnTo>
                <a:lnTo>
                  <a:pt x="899193" y="3000309"/>
                </a:lnTo>
                <a:lnTo>
                  <a:pt x="896654" y="3009827"/>
                </a:lnTo>
                <a:lnTo>
                  <a:pt x="893797" y="3019029"/>
                </a:lnTo>
                <a:lnTo>
                  <a:pt x="890623" y="3027913"/>
                </a:lnTo>
                <a:lnTo>
                  <a:pt x="887449" y="3036797"/>
                </a:lnTo>
                <a:lnTo>
                  <a:pt x="883958" y="3045999"/>
                </a:lnTo>
                <a:lnTo>
                  <a:pt x="880149" y="3054566"/>
                </a:lnTo>
                <a:lnTo>
                  <a:pt x="876658" y="3063450"/>
                </a:lnTo>
                <a:lnTo>
                  <a:pt x="872532" y="3072017"/>
                </a:lnTo>
                <a:lnTo>
                  <a:pt x="868088" y="3080584"/>
                </a:lnTo>
                <a:lnTo>
                  <a:pt x="863644" y="3089150"/>
                </a:lnTo>
                <a:lnTo>
                  <a:pt x="933154" y="3147532"/>
                </a:lnTo>
                <a:lnTo>
                  <a:pt x="831905" y="3267151"/>
                </a:lnTo>
                <a:lnTo>
                  <a:pt x="763347" y="3209404"/>
                </a:lnTo>
                <a:lnTo>
                  <a:pt x="755730" y="3215433"/>
                </a:lnTo>
                <a:lnTo>
                  <a:pt x="748112" y="3221144"/>
                </a:lnTo>
                <a:lnTo>
                  <a:pt x="740177" y="3226538"/>
                </a:lnTo>
                <a:lnTo>
                  <a:pt x="732560" y="3231615"/>
                </a:lnTo>
                <a:lnTo>
                  <a:pt x="724307" y="3237009"/>
                </a:lnTo>
                <a:lnTo>
                  <a:pt x="716055" y="3242085"/>
                </a:lnTo>
                <a:lnTo>
                  <a:pt x="707485" y="3246527"/>
                </a:lnTo>
                <a:lnTo>
                  <a:pt x="698916" y="3251287"/>
                </a:lnTo>
                <a:lnTo>
                  <a:pt x="690346" y="3256046"/>
                </a:lnTo>
                <a:lnTo>
                  <a:pt x="681459" y="3259854"/>
                </a:lnTo>
                <a:lnTo>
                  <a:pt x="672572" y="3263979"/>
                </a:lnTo>
                <a:lnTo>
                  <a:pt x="663685" y="3267786"/>
                </a:lnTo>
                <a:lnTo>
                  <a:pt x="654480" y="3271276"/>
                </a:lnTo>
                <a:lnTo>
                  <a:pt x="645593" y="3274449"/>
                </a:lnTo>
                <a:lnTo>
                  <a:pt x="635754" y="3277305"/>
                </a:lnTo>
                <a:lnTo>
                  <a:pt x="626549" y="3280478"/>
                </a:lnTo>
                <a:lnTo>
                  <a:pt x="634484" y="3369637"/>
                </a:lnTo>
                <a:lnTo>
                  <a:pt x="478008" y="3382963"/>
                </a:lnTo>
                <a:lnTo>
                  <a:pt x="470390" y="3293804"/>
                </a:lnTo>
                <a:lnTo>
                  <a:pt x="460551" y="3292535"/>
                </a:lnTo>
                <a:lnTo>
                  <a:pt x="451029" y="3291266"/>
                </a:lnTo>
                <a:lnTo>
                  <a:pt x="441190" y="3289362"/>
                </a:lnTo>
                <a:lnTo>
                  <a:pt x="431668" y="3287458"/>
                </a:lnTo>
                <a:lnTo>
                  <a:pt x="421829" y="3285237"/>
                </a:lnTo>
                <a:lnTo>
                  <a:pt x="412624" y="3283016"/>
                </a:lnTo>
                <a:lnTo>
                  <a:pt x="403420" y="3280478"/>
                </a:lnTo>
                <a:lnTo>
                  <a:pt x="394215" y="3277305"/>
                </a:lnTo>
                <a:lnTo>
                  <a:pt x="384693" y="3274449"/>
                </a:lnTo>
                <a:lnTo>
                  <a:pt x="375806" y="3271276"/>
                </a:lnTo>
                <a:lnTo>
                  <a:pt x="366919" y="3267786"/>
                </a:lnTo>
                <a:lnTo>
                  <a:pt x="358032" y="3263979"/>
                </a:lnTo>
                <a:lnTo>
                  <a:pt x="349145" y="3259854"/>
                </a:lnTo>
                <a:lnTo>
                  <a:pt x="340575" y="3256046"/>
                </a:lnTo>
                <a:lnTo>
                  <a:pt x="332006" y="3251921"/>
                </a:lnTo>
                <a:lnTo>
                  <a:pt x="323436" y="3246845"/>
                </a:lnTo>
                <a:lnTo>
                  <a:pt x="265987" y="3315697"/>
                </a:lnTo>
                <a:lnTo>
                  <a:pt x="146012" y="3214798"/>
                </a:lnTo>
                <a:lnTo>
                  <a:pt x="204412" y="3145628"/>
                </a:lnTo>
                <a:lnTo>
                  <a:pt x="198382" y="3138331"/>
                </a:lnTo>
                <a:lnTo>
                  <a:pt x="192669" y="3130398"/>
                </a:lnTo>
                <a:lnTo>
                  <a:pt x="187273" y="3122466"/>
                </a:lnTo>
                <a:lnTo>
                  <a:pt x="181877" y="3114851"/>
                </a:lnTo>
                <a:lnTo>
                  <a:pt x="176799" y="3106602"/>
                </a:lnTo>
                <a:lnTo>
                  <a:pt x="172038" y="3098352"/>
                </a:lnTo>
                <a:lnTo>
                  <a:pt x="167277" y="3089785"/>
                </a:lnTo>
                <a:lnTo>
                  <a:pt x="162834" y="3081853"/>
                </a:lnTo>
                <a:lnTo>
                  <a:pt x="158390" y="3072969"/>
                </a:lnTo>
                <a:lnTo>
                  <a:pt x="154264" y="3064402"/>
                </a:lnTo>
                <a:lnTo>
                  <a:pt x="150455" y="3055517"/>
                </a:lnTo>
                <a:lnTo>
                  <a:pt x="146646" y="3046633"/>
                </a:lnTo>
                <a:lnTo>
                  <a:pt x="143155" y="3037114"/>
                </a:lnTo>
                <a:lnTo>
                  <a:pt x="139664" y="3028230"/>
                </a:lnTo>
                <a:lnTo>
                  <a:pt x="136807" y="3018711"/>
                </a:lnTo>
                <a:lnTo>
                  <a:pt x="133633" y="3009193"/>
                </a:lnTo>
                <a:lnTo>
                  <a:pt x="43175" y="3017125"/>
                </a:lnTo>
                <a:lnTo>
                  <a:pt x="30162" y="2861334"/>
                </a:lnTo>
                <a:lnTo>
                  <a:pt x="121255" y="2853402"/>
                </a:lnTo>
                <a:lnTo>
                  <a:pt x="122207" y="2843249"/>
                </a:lnTo>
                <a:lnTo>
                  <a:pt x="123794" y="2833730"/>
                </a:lnTo>
                <a:lnTo>
                  <a:pt x="125698" y="2824529"/>
                </a:lnTo>
                <a:lnTo>
                  <a:pt x="127285" y="2814692"/>
                </a:lnTo>
                <a:lnTo>
                  <a:pt x="129824" y="2805491"/>
                </a:lnTo>
                <a:lnTo>
                  <a:pt x="132046" y="2796290"/>
                </a:lnTo>
                <a:lnTo>
                  <a:pt x="134903" y="2787088"/>
                </a:lnTo>
                <a:lnTo>
                  <a:pt x="137442" y="2777569"/>
                </a:lnTo>
                <a:lnTo>
                  <a:pt x="140298" y="2768685"/>
                </a:lnTo>
                <a:lnTo>
                  <a:pt x="143790" y="2759801"/>
                </a:lnTo>
                <a:lnTo>
                  <a:pt x="147598" y="2750917"/>
                </a:lnTo>
                <a:lnTo>
                  <a:pt x="151090" y="2742032"/>
                </a:lnTo>
                <a:lnTo>
                  <a:pt x="154899" y="2733466"/>
                </a:lnTo>
                <a:lnTo>
                  <a:pt x="159025" y="2724899"/>
                </a:lnTo>
                <a:lnTo>
                  <a:pt x="167912" y="2707765"/>
                </a:lnTo>
                <a:lnTo>
                  <a:pt x="97450" y="2648749"/>
                </a:lnTo>
                <a:lnTo>
                  <a:pt x="198382" y="2528812"/>
                </a:lnTo>
                <a:lnTo>
                  <a:pt x="269161" y="2588780"/>
                </a:lnTo>
                <a:lnTo>
                  <a:pt x="284079" y="2577675"/>
                </a:lnTo>
                <a:lnTo>
                  <a:pt x="299631" y="2566887"/>
                </a:lnTo>
                <a:lnTo>
                  <a:pt x="307884" y="2561493"/>
                </a:lnTo>
                <a:lnTo>
                  <a:pt x="315819" y="2556734"/>
                </a:lnTo>
                <a:lnTo>
                  <a:pt x="324388" y="2552292"/>
                </a:lnTo>
                <a:lnTo>
                  <a:pt x="332323" y="2547532"/>
                </a:lnTo>
                <a:lnTo>
                  <a:pt x="340893" y="2543407"/>
                </a:lnTo>
                <a:lnTo>
                  <a:pt x="349463" y="2539283"/>
                </a:lnTo>
                <a:lnTo>
                  <a:pt x="358350" y="2535158"/>
                </a:lnTo>
                <a:lnTo>
                  <a:pt x="367237" y="2531350"/>
                </a:lnTo>
                <a:lnTo>
                  <a:pt x="376124" y="2528177"/>
                </a:lnTo>
                <a:lnTo>
                  <a:pt x="385646" y="2524687"/>
                </a:lnTo>
                <a:lnTo>
                  <a:pt x="394533" y="2521832"/>
                </a:lnTo>
                <a:lnTo>
                  <a:pt x="403737" y="2518976"/>
                </a:lnTo>
                <a:lnTo>
                  <a:pt x="396120" y="2426327"/>
                </a:lnTo>
                <a:lnTo>
                  <a:pt x="552279" y="2413000"/>
                </a:lnTo>
                <a:close/>
                <a:moveTo>
                  <a:pt x="1753153" y="2246313"/>
                </a:moveTo>
                <a:lnTo>
                  <a:pt x="1813988" y="2246313"/>
                </a:lnTo>
                <a:lnTo>
                  <a:pt x="1817474" y="2246631"/>
                </a:lnTo>
                <a:lnTo>
                  <a:pt x="1820959" y="2247583"/>
                </a:lnTo>
                <a:lnTo>
                  <a:pt x="1823811" y="2248536"/>
                </a:lnTo>
                <a:lnTo>
                  <a:pt x="1826346" y="2250441"/>
                </a:lnTo>
                <a:lnTo>
                  <a:pt x="1828564" y="2252346"/>
                </a:lnTo>
                <a:lnTo>
                  <a:pt x="1830148" y="2254886"/>
                </a:lnTo>
                <a:lnTo>
                  <a:pt x="1831415" y="2257426"/>
                </a:lnTo>
                <a:lnTo>
                  <a:pt x="1831732" y="2259966"/>
                </a:lnTo>
                <a:lnTo>
                  <a:pt x="1831732" y="2310766"/>
                </a:lnTo>
                <a:lnTo>
                  <a:pt x="1842188" y="2312036"/>
                </a:lnTo>
                <a:lnTo>
                  <a:pt x="1852011" y="2313623"/>
                </a:lnTo>
                <a:lnTo>
                  <a:pt x="1862467" y="2315528"/>
                </a:lnTo>
                <a:lnTo>
                  <a:pt x="1871973" y="2317751"/>
                </a:lnTo>
                <a:lnTo>
                  <a:pt x="1880528" y="2319973"/>
                </a:lnTo>
                <a:lnTo>
                  <a:pt x="1889400" y="2322513"/>
                </a:lnTo>
                <a:lnTo>
                  <a:pt x="1897955" y="2325371"/>
                </a:lnTo>
                <a:lnTo>
                  <a:pt x="1907460" y="2328863"/>
                </a:lnTo>
                <a:lnTo>
                  <a:pt x="1916332" y="2332673"/>
                </a:lnTo>
                <a:lnTo>
                  <a:pt x="1925204" y="2336801"/>
                </a:lnTo>
                <a:lnTo>
                  <a:pt x="1934393" y="2341246"/>
                </a:lnTo>
                <a:lnTo>
                  <a:pt x="1942948" y="2345691"/>
                </a:lnTo>
                <a:lnTo>
                  <a:pt x="1951503" y="2350771"/>
                </a:lnTo>
                <a:lnTo>
                  <a:pt x="1960058" y="2355851"/>
                </a:lnTo>
                <a:lnTo>
                  <a:pt x="1967662" y="2361566"/>
                </a:lnTo>
                <a:lnTo>
                  <a:pt x="1975267" y="2367281"/>
                </a:lnTo>
                <a:lnTo>
                  <a:pt x="1982238" y="2372996"/>
                </a:lnTo>
                <a:lnTo>
                  <a:pt x="1988575" y="2379346"/>
                </a:lnTo>
                <a:lnTo>
                  <a:pt x="1994278" y="2385378"/>
                </a:lnTo>
                <a:lnTo>
                  <a:pt x="1999665" y="2392046"/>
                </a:lnTo>
                <a:lnTo>
                  <a:pt x="2002199" y="2396491"/>
                </a:lnTo>
                <a:lnTo>
                  <a:pt x="2004100" y="2401253"/>
                </a:lnTo>
                <a:lnTo>
                  <a:pt x="2005051" y="2406016"/>
                </a:lnTo>
                <a:lnTo>
                  <a:pt x="2005685" y="2411413"/>
                </a:lnTo>
                <a:lnTo>
                  <a:pt x="2005051" y="2416493"/>
                </a:lnTo>
                <a:lnTo>
                  <a:pt x="2003784" y="2421891"/>
                </a:lnTo>
                <a:lnTo>
                  <a:pt x="2001566" y="2427288"/>
                </a:lnTo>
                <a:lnTo>
                  <a:pt x="1998397" y="2432368"/>
                </a:lnTo>
                <a:lnTo>
                  <a:pt x="1996179" y="2435543"/>
                </a:lnTo>
                <a:lnTo>
                  <a:pt x="1993961" y="2438401"/>
                </a:lnTo>
                <a:lnTo>
                  <a:pt x="1991426" y="2441576"/>
                </a:lnTo>
                <a:lnTo>
                  <a:pt x="1988575" y="2444433"/>
                </a:lnTo>
                <a:lnTo>
                  <a:pt x="1985406" y="2447291"/>
                </a:lnTo>
                <a:lnTo>
                  <a:pt x="1982238" y="2449831"/>
                </a:lnTo>
                <a:lnTo>
                  <a:pt x="1978435" y="2452688"/>
                </a:lnTo>
                <a:lnTo>
                  <a:pt x="1974633" y="2454911"/>
                </a:lnTo>
                <a:lnTo>
                  <a:pt x="1971148" y="2457133"/>
                </a:lnTo>
                <a:lnTo>
                  <a:pt x="1967029" y="2459038"/>
                </a:lnTo>
                <a:lnTo>
                  <a:pt x="1962910" y="2460626"/>
                </a:lnTo>
                <a:lnTo>
                  <a:pt x="1958790" y="2462213"/>
                </a:lnTo>
                <a:lnTo>
                  <a:pt x="1954671" y="2463483"/>
                </a:lnTo>
                <a:lnTo>
                  <a:pt x="1950235" y="2464118"/>
                </a:lnTo>
                <a:lnTo>
                  <a:pt x="1945799" y="2464753"/>
                </a:lnTo>
                <a:lnTo>
                  <a:pt x="1941364" y="2464753"/>
                </a:lnTo>
                <a:lnTo>
                  <a:pt x="1936294" y="2464753"/>
                </a:lnTo>
                <a:lnTo>
                  <a:pt x="1931541" y="2464118"/>
                </a:lnTo>
                <a:lnTo>
                  <a:pt x="1926471" y="2462531"/>
                </a:lnTo>
                <a:lnTo>
                  <a:pt x="1922035" y="2460626"/>
                </a:lnTo>
                <a:lnTo>
                  <a:pt x="1917916" y="2458403"/>
                </a:lnTo>
                <a:lnTo>
                  <a:pt x="1914431" y="2455546"/>
                </a:lnTo>
                <a:lnTo>
                  <a:pt x="1910946" y="2452688"/>
                </a:lnTo>
                <a:lnTo>
                  <a:pt x="1908094" y="2448878"/>
                </a:lnTo>
                <a:lnTo>
                  <a:pt x="1904925" y="2445068"/>
                </a:lnTo>
                <a:lnTo>
                  <a:pt x="1903341" y="2443798"/>
                </a:lnTo>
                <a:lnTo>
                  <a:pt x="1897004" y="2438401"/>
                </a:lnTo>
                <a:lnTo>
                  <a:pt x="1890667" y="2433638"/>
                </a:lnTo>
                <a:lnTo>
                  <a:pt x="1883696" y="2429193"/>
                </a:lnTo>
                <a:lnTo>
                  <a:pt x="1876092" y="2424431"/>
                </a:lnTo>
                <a:lnTo>
                  <a:pt x="1868804" y="2419986"/>
                </a:lnTo>
                <a:lnTo>
                  <a:pt x="1861200" y="2415858"/>
                </a:lnTo>
                <a:lnTo>
                  <a:pt x="1853912" y="2412366"/>
                </a:lnTo>
                <a:lnTo>
                  <a:pt x="1847258" y="2409508"/>
                </a:lnTo>
                <a:lnTo>
                  <a:pt x="1840921" y="2407286"/>
                </a:lnTo>
                <a:lnTo>
                  <a:pt x="1834267" y="2405381"/>
                </a:lnTo>
                <a:lnTo>
                  <a:pt x="1827296" y="2403793"/>
                </a:lnTo>
                <a:lnTo>
                  <a:pt x="1820642" y="2402523"/>
                </a:lnTo>
                <a:lnTo>
                  <a:pt x="1813355" y="2401253"/>
                </a:lnTo>
                <a:lnTo>
                  <a:pt x="1806384" y="2400301"/>
                </a:lnTo>
                <a:lnTo>
                  <a:pt x="1799730" y="2399666"/>
                </a:lnTo>
                <a:lnTo>
                  <a:pt x="1792759" y="2399348"/>
                </a:lnTo>
                <a:lnTo>
                  <a:pt x="1786105" y="2399031"/>
                </a:lnTo>
                <a:lnTo>
                  <a:pt x="1776917" y="2399348"/>
                </a:lnTo>
                <a:lnTo>
                  <a:pt x="1767094" y="2400301"/>
                </a:lnTo>
                <a:lnTo>
                  <a:pt x="1756321" y="2401571"/>
                </a:lnTo>
                <a:lnTo>
                  <a:pt x="1745548" y="2404428"/>
                </a:lnTo>
                <a:lnTo>
                  <a:pt x="1740162" y="2405698"/>
                </a:lnTo>
                <a:lnTo>
                  <a:pt x="1734458" y="2407603"/>
                </a:lnTo>
                <a:lnTo>
                  <a:pt x="1729072" y="2409826"/>
                </a:lnTo>
                <a:lnTo>
                  <a:pt x="1723368" y="2412048"/>
                </a:lnTo>
                <a:lnTo>
                  <a:pt x="1717982" y="2414906"/>
                </a:lnTo>
                <a:lnTo>
                  <a:pt x="1712279" y="2418081"/>
                </a:lnTo>
                <a:lnTo>
                  <a:pt x="1706575" y="2421256"/>
                </a:lnTo>
                <a:lnTo>
                  <a:pt x="1701506" y="2425383"/>
                </a:lnTo>
                <a:lnTo>
                  <a:pt x="1698337" y="2427923"/>
                </a:lnTo>
                <a:lnTo>
                  <a:pt x="1695168" y="2431416"/>
                </a:lnTo>
                <a:lnTo>
                  <a:pt x="1692634" y="2434908"/>
                </a:lnTo>
                <a:lnTo>
                  <a:pt x="1690415" y="2438401"/>
                </a:lnTo>
                <a:lnTo>
                  <a:pt x="1688514" y="2442211"/>
                </a:lnTo>
                <a:lnTo>
                  <a:pt x="1686930" y="2446338"/>
                </a:lnTo>
                <a:lnTo>
                  <a:pt x="1686296" y="2450783"/>
                </a:lnTo>
                <a:lnTo>
                  <a:pt x="1685662" y="2455228"/>
                </a:lnTo>
                <a:lnTo>
                  <a:pt x="1685346" y="2459673"/>
                </a:lnTo>
                <a:lnTo>
                  <a:pt x="1685346" y="2464118"/>
                </a:lnTo>
                <a:lnTo>
                  <a:pt x="1685662" y="2468563"/>
                </a:lnTo>
                <a:lnTo>
                  <a:pt x="1686296" y="2473008"/>
                </a:lnTo>
                <a:lnTo>
                  <a:pt x="1687880" y="2477136"/>
                </a:lnTo>
                <a:lnTo>
                  <a:pt x="1689148" y="2481581"/>
                </a:lnTo>
                <a:lnTo>
                  <a:pt x="1691366" y="2485708"/>
                </a:lnTo>
                <a:lnTo>
                  <a:pt x="1693584" y="2489518"/>
                </a:lnTo>
                <a:lnTo>
                  <a:pt x="1698654" y="2495233"/>
                </a:lnTo>
                <a:lnTo>
                  <a:pt x="1703723" y="2500631"/>
                </a:lnTo>
                <a:lnTo>
                  <a:pt x="1709427" y="2505076"/>
                </a:lnTo>
                <a:lnTo>
                  <a:pt x="1715130" y="2508568"/>
                </a:lnTo>
                <a:lnTo>
                  <a:pt x="1721784" y="2512378"/>
                </a:lnTo>
                <a:lnTo>
                  <a:pt x="1729389" y="2515871"/>
                </a:lnTo>
                <a:lnTo>
                  <a:pt x="1745865" y="2522538"/>
                </a:lnTo>
                <a:lnTo>
                  <a:pt x="1750618" y="2524443"/>
                </a:lnTo>
                <a:lnTo>
                  <a:pt x="1778501" y="2534603"/>
                </a:lnTo>
                <a:lnTo>
                  <a:pt x="1797829" y="2542223"/>
                </a:lnTo>
                <a:lnTo>
                  <a:pt x="1816523" y="2549208"/>
                </a:lnTo>
                <a:lnTo>
                  <a:pt x="1827613" y="2553336"/>
                </a:lnTo>
                <a:lnTo>
                  <a:pt x="1854546" y="2562861"/>
                </a:lnTo>
                <a:lnTo>
                  <a:pt x="1868804" y="2568258"/>
                </a:lnTo>
                <a:lnTo>
                  <a:pt x="1882746" y="2573656"/>
                </a:lnTo>
                <a:lnTo>
                  <a:pt x="1897004" y="2579688"/>
                </a:lnTo>
                <a:lnTo>
                  <a:pt x="1911262" y="2585721"/>
                </a:lnTo>
                <a:lnTo>
                  <a:pt x="1925204" y="2592388"/>
                </a:lnTo>
                <a:lnTo>
                  <a:pt x="1938512" y="2599373"/>
                </a:lnTo>
                <a:lnTo>
                  <a:pt x="1951503" y="2606676"/>
                </a:lnTo>
                <a:lnTo>
                  <a:pt x="1964177" y="2614613"/>
                </a:lnTo>
                <a:lnTo>
                  <a:pt x="1969563" y="2618741"/>
                </a:lnTo>
                <a:lnTo>
                  <a:pt x="1975584" y="2622868"/>
                </a:lnTo>
                <a:lnTo>
                  <a:pt x="1980653" y="2627313"/>
                </a:lnTo>
                <a:lnTo>
                  <a:pt x="1986040" y="2631758"/>
                </a:lnTo>
                <a:lnTo>
                  <a:pt x="1990793" y="2636203"/>
                </a:lnTo>
                <a:lnTo>
                  <a:pt x="1995229" y="2640966"/>
                </a:lnTo>
                <a:lnTo>
                  <a:pt x="1999665" y="2645728"/>
                </a:lnTo>
                <a:lnTo>
                  <a:pt x="2003467" y="2651126"/>
                </a:lnTo>
                <a:lnTo>
                  <a:pt x="2006952" y="2656206"/>
                </a:lnTo>
                <a:lnTo>
                  <a:pt x="2010438" y="2661286"/>
                </a:lnTo>
                <a:lnTo>
                  <a:pt x="2012972" y="2667001"/>
                </a:lnTo>
                <a:lnTo>
                  <a:pt x="2015507" y="2672398"/>
                </a:lnTo>
                <a:lnTo>
                  <a:pt x="2017408" y="2677796"/>
                </a:lnTo>
                <a:lnTo>
                  <a:pt x="2019309" y="2682876"/>
                </a:lnTo>
                <a:lnTo>
                  <a:pt x="2020260" y="2688273"/>
                </a:lnTo>
                <a:lnTo>
                  <a:pt x="2021844" y="2693671"/>
                </a:lnTo>
                <a:lnTo>
                  <a:pt x="2022478" y="2699068"/>
                </a:lnTo>
                <a:lnTo>
                  <a:pt x="2023429" y="2704148"/>
                </a:lnTo>
                <a:lnTo>
                  <a:pt x="2023745" y="2709546"/>
                </a:lnTo>
                <a:lnTo>
                  <a:pt x="2024062" y="2714943"/>
                </a:lnTo>
                <a:lnTo>
                  <a:pt x="2024062" y="2720023"/>
                </a:lnTo>
                <a:lnTo>
                  <a:pt x="2024062" y="2725738"/>
                </a:lnTo>
                <a:lnTo>
                  <a:pt x="2023429" y="2730818"/>
                </a:lnTo>
                <a:lnTo>
                  <a:pt x="2022478" y="2736216"/>
                </a:lnTo>
                <a:lnTo>
                  <a:pt x="2021844" y="2741296"/>
                </a:lnTo>
                <a:lnTo>
                  <a:pt x="2020894" y="2746376"/>
                </a:lnTo>
                <a:lnTo>
                  <a:pt x="2019309" y="2751773"/>
                </a:lnTo>
                <a:lnTo>
                  <a:pt x="2017725" y="2756853"/>
                </a:lnTo>
                <a:lnTo>
                  <a:pt x="2014240" y="2767331"/>
                </a:lnTo>
                <a:lnTo>
                  <a:pt x="2009170" y="2777173"/>
                </a:lnTo>
                <a:lnTo>
                  <a:pt x="2004100" y="2787016"/>
                </a:lnTo>
                <a:lnTo>
                  <a:pt x="1997763" y="2796223"/>
                </a:lnTo>
                <a:lnTo>
                  <a:pt x="1990476" y="2805431"/>
                </a:lnTo>
                <a:lnTo>
                  <a:pt x="1982554" y="2814003"/>
                </a:lnTo>
                <a:lnTo>
                  <a:pt x="1973683" y="2822576"/>
                </a:lnTo>
                <a:lnTo>
                  <a:pt x="1964177" y="2830513"/>
                </a:lnTo>
                <a:lnTo>
                  <a:pt x="1958474" y="2834641"/>
                </a:lnTo>
                <a:lnTo>
                  <a:pt x="1952137" y="2838768"/>
                </a:lnTo>
                <a:lnTo>
                  <a:pt x="1945799" y="2842261"/>
                </a:lnTo>
                <a:lnTo>
                  <a:pt x="1938829" y="2845753"/>
                </a:lnTo>
                <a:lnTo>
                  <a:pt x="1931541" y="2848928"/>
                </a:lnTo>
                <a:lnTo>
                  <a:pt x="1923937" y="2852421"/>
                </a:lnTo>
                <a:lnTo>
                  <a:pt x="1915698" y="2854961"/>
                </a:lnTo>
                <a:lnTo>
                  <a:pt x="1907777" y="2857818"/>
                </a:lnTo>
                <a:lnTo>
                  <a:pt x="1899222" y="2860041"/>
                </a:lnTo>
                <a:lnTo>
                  <a:pt x="1890350" y="2862263"/>
                </a:lnTo>
                <a:lnTo>
                  <a:pt x="1880845" y="2864486"/>
                </a:lnTo>
                <a:lnTo>
                  <a:pt x="1871656" y="2866391"/>
                </a:lnTo>
                <a:lnTo>
                  <a:pt x="1862150" y="2867978"/>
                </a:lnTo>
                <a:lnTo>
                  <a:pt x="1852011" y="2869566"/>
                </a:lnTo>
                <a:lnTo>
                  <a:pt x="1842188" y="2870201"/>
                </a:lnTo>
                <a:lnTo>
                  <a:pt x="1831732" y="2871471"/>
                </a:lnTo>
                <a:lnTo>
                  <a:pt x="1831732" y="2918143"/>
                </a:lnTo>
                <a:lnTo>
                  <a:pt x="1831415" y="2921001"/>
                </a:lnTo>
                <a:lnTo>
                  <a:pt x="1830148" y="2923858"/>
                </a:lnTo>
                <a:lnTo>
                  <a:pt x="1828564" y="2926081"/>
                </a:lnTo>
                <a:lnTo>
                  <a:pt x="1826346" y="2928303"/>
                </a:lnTo>
                <a:lnTo>
                  <a:pt x="1823811" y="2929573"/>
                </a:lnTo>
                <a:lnTo>
                  <a:pt x="1820959" y="2931161"/>
                </a:lnTo>
                <a:lnTo>
                  <a:pt x="1817474" y="2931796"/>
                </a:lnTo>
                <a:lnTo>
                  <a:pt x="1813988" y="2932113"/>
                </a:lnTo>
                <a:lnTo>
                  <a:pt x="1753153" y="2932113"/>
                </a:lnTo>
                <a:lnTo>
                  <a:pt x="1749350" y="2931796"/>
                </a:lnTo>
                <a:lnTo>
                  <a:pt x="1745865" y="2931161"/>
                </a:lnTo>
                <a:lnTo>
                  <a:pt x="1743013" y="2929573"/>
                </a:lnTo>
                <a:lnTo>
                  <a:pt x="1740478" y="2928303"/>
                </a:lnTo>
                <a:lnTo>
                  <a:pt x="1738261" y="2926081"/>
                </a:lnTo>
                <a:lnTo>
                  <a:pt x="1736676" y="2923858"/>
                </a:lnTo>
                <a:lnTo>
                  <a:pt x="1735726" y="2921001"/>
                </a:lnTo>
                <a:lnTo>
                  <a:pt x="1735409" y="2918143"/>
                </a:lnTo>
                <a:lnTo>
                  <a:pt x="1735409" y="2867661"/>
                </a:lnTo>
                <a:lnTo>
                  <a:pt x="1722418" y="2865438"/>
                </a:lnTo>
                <a:lnTo>
                  <a:pt x="1708793" y="2863216"/>
                </a:lnTo>
                <a:lnTo>
                  <a:pt x="1696436" y="2860041"/>
                </a:lnTo>
                <a:lnTo>
                  <a:pt x="1683444" y="2857183"/>
                </a:lnTo>
                <a:lnTo>
                  <a:pt x="1670770" y="2853373"/>
                </a:lnTo>
                <a:lnTo>
                  <a:pt x="1658413" y="2849246"/>
                </a:lnTo>
                <a:lnTo>
                  <a:pt x="1646689" y="2844801"/>
                </a:lnTo>
                <a:lnTo>
                  <a:pt x="1635283" y="2840038"/>
                </a:lnTo>
                <a:lnTo>
                  <a:pt x="1624193" y="2834958"/>
                </a:lnTo>
                <a:lnTo>
                  <a:pt x="1613420" y="2829243"/>
                </a:lnTo>
                <a:lnTo>
                  <a:pt x="1603280" y="2823528"/>
                </a:lnTo>
                <a:lnTo>
                  <a:pt x="1594092" y="2816543"/>
                </a:lnTo>
                <a:lnTo>
                  <a:pt x="1585220" y="2809876"/>
                </a:lnTo>
                <a:lnTo>
                  <a:pt x="1576982" y="2802573"/>
                </a:lnTo>
                <a:lnTo>
                  <a:pt x="1569377" y="2794636"/>
                </a:lnTo>
                <a:lnTo>
                  <a:pt x="1566209" y="2790826"/>
                </a:lnTo>
                <a:lnTo>
                  <a:pt x="1563357" y="2786698"/>
                </a:lnTo>
                <a:lnTo>
                  <a:pt x="1560188" y="2782253"/>
                </a:lnTo>
                <a:lnTo>
                  <a:pt x="1558287" y="2777173"/>
                </a:lnTo>
                <a:lnTo>
                  <a:pt x="1557337" y="2772411"/>
                </a:lnTo>
                <a:lnTo>
                  <a:pt x="1557337" y="2767331"/>
                </a:lnTo>
                <a:lnTo>
                  <a:pt x="1557654" y="2761933"/>
                </a:lnTo>
                <a:lnTo>
                  <a:pt x="1559238" y="2756853"/>
                </a:lnTo>
                <a:lnTo>
                  <a:pt x="1561456" y="2751456"/>
                </a:lnTo>
                <a:lnTo>
                  <a:pt x="1564308" y="2746058"/>
                </a:lnTo>
                <a:lnTo>
                  <a:pt x="1566209" y="2743201"/>
                </a:lnTo>
                <a:lnTo>
                  <a:pt x="1568743" y="2740026"/>
                </a:lnTo>
                <a:lnTo>
                  <a:pt x="1571278" y="2737168"/>
                </a:lnTo>
                <a:lnTo>
                  <a:pt x="1574447" y="2734311"/>
                </a:lnTo>
                <a:lnTo>
                  <a:pt x="1577299" y="2731136"/>
                </a:lnTo>
                <a:lnTo>
                  <a:pt x="1580784" y="2728596"/>
                </a:lnTo>
                <a:lnTo>
                  <a:pt x="1583952" y="2726056"/>
                </a:lnTo>
                <a:lnTo>
                  <a:pt x="1587755" y="2723833"/>
                </a:lnTo>
                <a:lnTo>
                  <a:pt x="1591874" y="2721611"/>
                </a:lnTo>
                <a:lnTo>
                  <a:pt x="1595359" y="2719706"/>
                </a:lnTo>
                <a:lnTo>
                  <a:pt x="1599478" y="2717801"/>
                </a:lnTo>
                <a:lnTo>
                  <a:pt x="1603914" y="2716531"/>
                </a:lnTo>
                <a:lnTo>
                  <a:pt x="1608033" y="2715261"/>
                </a:lnTo>
                <a:lnTo>
                  <a:pt x="1612469" y="2714626"/>
                </a:lnTo>
                <a:lnTo>
                  <a:pt x="1616905" y="2713673"/>
                </a:lnTo>
                <a:lnTo>
                  <a:pt x="1621341" y="2713673"/>
                </a:lnTo>
                <a:lnTo>
                  <a:pt x="1626411" y="2713673"/>
                </a:lnTo>
                <a:lnTo>
                  <a:pt x="1631480" y="2714943"/>
                </a:lnTo>
                <a:lnTo>
                  <a:pt x="1635916" y="2715896"/>
                </a:lnTo>
                <a:lnTo>
                  <a:pt x="1640352" y="2717801"/>
                </a:lnTo>
                <a:lnTo>
                  <a:pt x="1644471" y="2720023"/>
                </a:lnTo>
                <a:lnTo>
                  <a:pt x="1648274" y="2723198"/>
                </a:lnTo>
                <a:lnTo>
                  <a:pt x="1651759" y="2726056"/>
                </a:lnTo>
                <a:lnTo>
                  <a:pt x="1654928" y="2729866"/>
                </a:lnTo>
                <a:lnTo>
                  <a:pt x="1657462" y="2733041"/>
                </a:lnTo>
                <a:lnTo>
                  <a:pt x="1658096" y="2733993"/>
                </a:lnTo>
                <a:lnTo>
                  <a:pt x="1659364" y="2734946"/>
                </a:lnTo>
                <a:lnTo>
                  <a:pt x="1665701" y="2740026"/>
                </a:lnTo>
                <a:lnTo>
                  <a:pt x="1671721" y="2744471"/>
                </a:lnTo>
                <a:lnTo>
                  <a:pt x="1678692" y="2748598"/>
                </a:lnTo>
                <a:lnTo>
                  <a:pt x="1685662" y="2752726"/>
                </a:lnTo>
                <a:lnTo>
                  <a:pt x="1692634" y="2756853"/>
                </a:lnTo>
                <a:lnTo>
                  <a:pt x="1699921" y="2760346"/>
                </a:lnTo>
                <a:lnTo>
                  <a:pt x="1707526" y="2763521"/>
                </a:lnTo>
                <a:lnTo>
                  <a:pt x="1714497" y="2766061"/>
                </a:lnTo>
                <a:lnTo>
                  <a:pt x="1720834" y="2768283"/>
                </a:lnTo>
                <a:lnTo>
                  <a:pt x="1731607" y="2771458"/>
                </a:lnTo>
                <a:lnTo>
                  <a:pt x="1742380" y="2773998"/>
                </a:lnTo>
                <a:lnTo>
                  <a:pt x="1753153" y="2776221"/>
                </a:lnTo>
                <a:lnTo>
                  <a:pt x="1764242" y="2778126"/>
                </a:lnTo>
                <a:lnTo>
                  <a:pt x="1775016" y="2779396"/>
                </a:lnTo>
                <a:lnTo>
                  <a:pt x="1785789" y="2780666"/>
                </a:lnTo>
                <a:lnTo>
                  <a:pt x="1795928" y="2780983"/>
                </a:lnTo>
                <a:lnTo>
                  <a:pt x="1806067" y="2781301"/>
                </a:lnTo>
                <a:lnTo>
                  <a:pt x="1817157" y="2780983"/>
                </a:lnTo>
                <a:lnTo>
                  <a:pt x="1827613" y="2780348"/>
                </a:lnTo>
                <a:lnTo>
                  <a:pt x="1837119" y="2778761"/>
                </a:lnTo>
                <a:lnTo>
                  <a:pt x="1845991" y="2776856"/>
                </a:lnTo>
                <a:lnTo>
                  <a:pt x="1854546" y="2774633"/>
                </a:lnTo>
                <a:lnTo>
                  <a:pt x="1862467" y="2771776"/>
                </a:lnTo>
                <a:lnTo>
                  <a:pt x="1869121" y="2768283"/>
                </a:lnTo>
                <a:lnTo>
                  <a:pt x="1875458" y="2764791"/>
                </a:lnTo>
                <a:lnTo>
                  <a:pt x="1879260" y="2761616"/>
                </a:lnTo>
                <a:lnTo>
                  <a:pt x="1882429" y="2758441"/>
                </a:lnTo>
                <a:lnTo>
                  <a:pt x="1885280" y="2754948"/>
                </a:lnTo>
                <a:lnTo>
                  <a:pt x="1888132" y="2751456"/>
                </a:lnTo>
                <a:lnTo>
                  <a:pt x="1890350" y="2747646"/>
                </a:lnTo>
                <a:lnTo>
                  <a:pt x="1892251" y="2743518"/>
                </a:lnTo>
                <a:lnTo>
                  <a:pt x="1893519" y="2739391"/>
                </a:lnTo>
                <a:lnTo>
                  <a:pt x="1894786" y="2734946"/>
                </a:lnTo>
                <a:lnTo>
                  <a:pt x="1895420" y="2730818"/>
                </a:lnTo>
                <a:lnTo>
                  <a:pt x="1895737" y="2726373"/>
                </a:lnTo>
                <a:lnTo>
                  <a:pt x="1895420" y="2721928"/>
                </a:lnTo>
                <a:lnTo>
                  <a:pt x="1895103" y="2717483"/>
                </a:lnTo>
                <a:lnTo>
                  <a:pt x="1893836" y="2713038"/>
                </a:lnTo>
                <a:lnTo>
                  <a:pt x="1892885" y="2708911"/>
                </a:lnTo>
                <a:lnTo>
                  <a:pt x="1890984" y="2704783"/>
                </a:lnTo>
                <a:lnTo>
                  <a:pt x="1888766" y="2700656"/>
                </a:lnTo>
                <a:lnTo>
                  <a:pt x="1885280" y="2696211"/>
                </a:lnTo>
                <a:lnTo>
                  <a:pt x="1881478" y="2691766"/>
                </a:lnTo>
                <a:lnTo>
                  <a:pt x="1876092" y="2687321"/>
                </a:lnTo>
                <a:lnTo>
                  <a:pt x="1870705" y="2682876"/>
                </a:lnTo>
                <a:lnTo>
                  <a:pt x="1864368" y="2678748"/>
                </a:lnTo>
                <a:lnTo>
                  <a:pt x="1857714" y="2674621"/>
                </a:lnTo>
                <a:lnTo>
                  <a:pt x="1850110" y="2671128"/>
                </a:lnTo>
                <a:lnTo>
                  <a:pt x="1842188" y="2667318"/>
                </a:lnTo>
                <a:lnTo>
                  <a:pt x="1817474" y="2657158"/>
                </a:lnTo>
                <a:lnTo>
                  <a:pt x="1720517" y="2617471"/>
                </a:lnTo>
                <a:lnTo>
                  <a:pt x="1673305" y="2597786"/>
                </a:lnTo>
                <a:lnTo>
                  <a:pt x="1644471" y="2585086"/>
                </a:lnTo>
                <a:lnTo>
                  <a:pt x="1639085" y="2582546"/>
                </a:lnTo>
                <a:lnTo>
                  <a:pt x="1634015" y="2580006"/>
                </a:lnTo>
                <a:lnTo>
                  <a:pt x="1624827" y="2574608"/>
                </a:lnTo>
                <a:lnTo>
                  <a:pt x="1615638" y="2567623"/>
                </a:lnTo>
                <a:lnTo>
                  <a:pt x="1607083" y="2560638"/>
                </a:lnTo>
                <a:lnTo>
                  <a:pt x="1598845" y="2552383"/>
                </a:lnTo>
                <a:lnTo>
                  <a:pt x="1591874" y="2544446"/>
                </a:lnTo>
                <a:lnTo>
                  <a:pt x="1588072" y="2540001"/>
                </a:lnTo>
                <a:lnTo>
                  <a:pt x="1585220" y="2534921"/>
                </a:lnTo>
                <a:lnTo>
                  <a:pt x="1581734" y="2530476"/>
                </a:lnTo>
                <a:lnTo>
                  <a:pt x="1579200" y="2525713"/>
                </a:lnTo>
                <a:lnTo>
                  <a:pt x="1576348" y="2520633"/>
                </a:lnTo>
                <a:lnTo>
                  <a:pt x="1574130" y="2515236"/>
                </a:lnTo>
                <a:lnTo>
                  <a:pt x="1571912" y="2510156"/>
                </a:lnTo>
                <a:lnTo>
                  <a:pt x="1570011" y="2505076"/>
                </a:lnTo>
                <a:lnTo>
                  <a:pt x="1568110" y="2499678"/>
                </a:lnTo>
                <a:lnTo>
                  <a:pt x="1566525" y="2494598"/>
                </a:lnTo>
                <a:lnTo>
                  <a:pt x="1565575" y="2488883"/>
                </a:lnTo>
                <a:lnTo>
                  <a:pt x="1564624" y="2483803"/>
                </a:lnTo>
                <a:lnTo>
                  <a:pt x="1563991" y="2478088"/>
                </a:lnTo>
                <a:lnTo>
                  <a:pt x="1563674" y="2473008"/>
                </a:lnTo>
                <a:lnTo>
                  <a:pt x="1563357" y="2467293"/>
                </a:lnTo>
                <a:lnTo>
                  <a:pt x="1563674" y="2461896"/>
                </a:lnTo>
                <a:lnTo>
                  <a:pt x="1563991" y="2456816"/>
                </a:lnTo>
                <a:lnTo>
                  <a:pt x="1564308" y="2451101"/>
                </a:lnTo>
                <a:lnTo>
                  <a:pt x="1565575" y="2446021"/>
                </a:lnTo>
                <a:lnTo>
                  <a:pt x="1566525" y="2440306"/>
                </a:lnTo>
                <a:lnTo>
                  <a:pt x="1567793" y="2435226"/>
                </a:lnTo>
                <a:lnTo>
                  <a:pt x="1569060" y="2429828"/>
                </a:lnTo>
                <a:lnTo>
                  <a:pt x="1570961" y="2424748"/>
                </a:lnTo>
                <a:lnTo>
                  <a:pt x="1573179" y="2419668"/>
                </a:lnTo>
                <a:lnTo>
                  <a:pt x="1575397" y="2414271"/>
                </a:lnTo>
                <a:lnTo>
                  <a:pt x="1577932" y="2409191"/>
                </a:lnTo>
                <a:lnTo>
                  <a:pt x="1580784" y="2404428"/>
                </a:lnTo>
                <a:lnTo>
                  <a:pt x="1583636" y="2399031"/>
                </a:lnTo>
                <a:lnTo>
                  <a:pt x="1586804" y="2394268"/>
                </a:lnTo>
                <a:lnTo>
                  <a:pt x="1590290" y="2389506"/>
                </a:lnTo>
                <a:lnTo>
                  <a:pt x="1594092" y="2385061"/>
                </a:lnTo>
                <a:lnTo>
                  <a:pt x="1598211" y="2379981"/>
                </a:lnTo>
                <a:lnTo>
                  <a:pt x="1602013" y="2375536"/>
                </a:lnTo>
                <a:lnTo>
                  <a:pt x="1606766" y="2371091"/>
                </a:lnTo>
                <a:lnTo>
                  <a:pt x="1611202" y="2367281"/>
                </a:lnTo>
                <a:lnTo>
                  <a:pt x="1615955" y="2363153"/>
                </a:lnTo>
                <a:lnTo>
                  <a:pt x="1621658" y="2358073"/>
                </a:lnTo>
                <a:lnTo>
                  <a:pt x="1627678" y="2353628"/>
                </a:lnTo>
                <a:lnTo>
                  <a:pt x="1634015" y="2349818"/>
                </a:lnTo>
                <a:lnTo>
                  <a:pt x="1640669" y="2345691"/>
                </a:lnTo>
                <a:lnTo>
                  <a:pt x="1647323" y="2341881"/>
                </a:lnTo>
                <a:lnTo>
                  <a:pt x="1654294" y="2338071"/>
                </a:lnTo>
                <a:lnTo>
                  <a:pt x="1661898" y="2334896"/>
                </a:lnTo>
                <a:lnTo>
                  <a:pt x="1669186" y="2331403"/>
                </a:lnTo>
                <a:lnTo>
                  <a:pt x="1676790" y="2328546"/>
                </a:lnTo>
                <a:lnTo>
                  <a:pt x="1684395" y="2325371"/>
                </a:lnTo>
                <a:lnTo>
                  <a:pt x="1692634" y="2322831"/>
                </a:lnTo>
                <a:lnTo>
                  <a:pt x="1700872" y="2320608"/>
                </a:lnTo>
                <a:lnTo>
                  <a:pt x="1709427" y="2318386"/>
                </a:lnTo>
                <a:lnTo>
                  <a:pt x="1717982" y="2316163"/>
                </a:lnTo>
                <a:lnTo>
                  <a:pt x="1726220" y="2314893"/>
                </a:lnTo>
                <a:lnTo>
                  <a:pt x="1735409" y="2312988"/>
                </a:lnTo>
                <a:lnTo>
                  <a:pt x="1735409" y="2259966"/>
                </a:lnTo>
                <a:lnTo>
                  <a:pt x="1735726" y="2257426"/>
                </a:lnTo>
                <a:lnTo>
                  <a:pt x="1736676" y="2254886"/>
                </a:lnTo>
                <a:lnTo>
                  <a:pt x="1738261" y="2252346"/>
                </a:lnTo>
                <a:lnTo>
                  <a:pt x="1740478" y="2250441"/>
                </a:lnTo>
                <a:lnTo>
                  <a:pt x="1743013" y="2248536"/>
                </a:lnTo>
                <a:lnTo>
                  <a:pt x="1745865" y="2247583"/>
                </a:lnTo>
                <a:lnTo>
                  <a:pt x="1749350" y="2246631"/>
                </a:lnTo>
                <a:lnTo>
                  <a:pt x="1753153" y="2246313"/>
                </a:lnTo>
                <a:close/>
                <a:moveTo>
                  <a:pt x="1796891" y="2159710"/>
                </a:moveTo>
                <a:lnTo>
                  <a:pt x="1786093" y="2160028"/>
                </a:lnTo>
                <a:lnTo>
                  <a:pt x="1775296" y="2160663"/>
                </a:lnTo>
                <a:lnTo>
                  <a:pt x="1764817" y="2161298"/>
                </a:lnTo>
                <a:lnTo>
                  <a:pt x="1754337" y="2162251"/>
                </a:lnTo>
                <a:lnTo>
                  <a:pt x="1743540" y="2163839"/>
                </a:lnTo>
                <a:lnTo>
                  <a:pt x="1733695" y="2165427"/>
                </a:lnTo>
                <a:lnTo>
                  <a:pt x="1723216" y="2167332"/>
                </a:lnTo>
                <a:lnTo>
                  <a:pt x="1712736" y="2169555"/>
                </a:lnTo>
                <a:lnTo>
                  <a:pt x="1702892" y="2171778"/>
                </a:lnTo>
                <a:lnTo>
                  <a:pt x="1692730" y="2174318"/>
                </a:lnTo>
                <a:lnTo>
                  <a:pt x="1683202" y="2177177"/>
                </a:lnTo>
                <a:lnTo>
                  <a:pt x="1673040" y="2180352"/>
                </a:lnTo>
                <a:lnTo>
                  <a:pt x="1663513" y="2183528"/>
                </a:lnTo>
                <a:lnTo>
                  <a:pt x="1653669" y="2187021"/>
                </a:lnTo>
                <a:lnTo>
                  <a:pt x="1644460" y="2190514"/>
                </a:lnTo>
                <a:lnTo>
                  <a:pt x="1635250" y="2194643"/>
                </a:lnTo>
                <a:lnTo>
                  <a:pt x="1625723" y="2198771"/>
                </a:lnTo>
                <a:lnTo>
                  <a:pt x="1616514" y="2203217"/>
                </a:lnTo>
                <a:lnTo>
                  <a:pt x="1607622" y="2207663"/>
                </a:lnTo>
                <a:lnTo>
                  <a:pt x="1598730" y="2213061"/>
                </a:lnTo>
                <a:lnTo>
                  <a:pt x="1589839" y="2217825"/>
                </a:lnTo>
                <a:lnTo>
                  <a:pt x="1581264" y="2222906"/>
                </a:lnTo>
                <a:lnTo>
                  <a:pt x="1572690" y="2228622"/>
                </a:lnTo>
                <a:lnTo>
                  <a:pt x="1564116" y="2234020"/>
                </a:lnTo>
                <a:lnTo>
                  <a:pt x="1555859" y="2240054"/>
                </a:lnTo>
                <a:lnTo>
                  <a:pt x="1547920" y="2246088"/>
                </a:lnTo>
                <a:lnTo>
                  <a:pt x="1539981" y="2252439"/>
                </a:lnTo>
                <a:lnTo>
                  <a:pt x="1532042" y="2258473"/>
                </a:lnTo>
                <a:lnTo>
                  <a:pt x="1524420" y="2265459"/>
                </a:lnTo>
                <a:lnTo>
                  <a:pt x="1517117" y="2272128"/>
                </a:lnTo>
                <a:lnTo>
                  <a:pt x="1509495" y="2279114"/>
                </a:lnTo>
                <a:lnTo>
                  <a:pt x="1502509" y="2286101"/>
                </a:lnTo>
                <a:lnTo>
                  <a:pt x="1495522" y="2293405"/>
                </a:lnTo>
                <a:lnTo>
                  <a:pt x="1488853" y="2301026"/>
                </a:lnTo>
                <a:lnTo>
                  <a:pt x="1482185" y="2308648"/>
                </a:lnTo>
                <a:lnTo>
                  <a:pt x="1475833" y="2316269"/>
                </a:lnTo>
                <a:lnTo>
                  <a:pt x="1469482" y="2324526"/>
                </a:lnTo>
                <a:lnTo>
                  <a:pt x="1463131" y="2332465"/>
                </a:lnTo>
                <a:lnTo>
                  <a:pt x="1457415" y="2340722"/>
                </a:lnTo>
                <a:lnTo>
                  <a:pt x="1451698" y="2348978"/>
                </a:lnTo>
                <a:lnTo>
                  <a:pt x="1446300" y="2357553"/>
                </a:lnTo>
                <a:lnTo>
                  <a:pt x="1440901" y="2366444"/>
                </a:lnTo>
                <a:lnTo>
                  <a:pt x="1435820" y="2375019"/>
                </a:lnTo>
                <a:lnTo>
                  <a:pt x="1431057" y="2383910"/>
                </a:lnTo>
                <a:lnTo>
                  <a:pt x="1426293" y="2393120"/>
                </a:lnTo>
                <a:lnTo>
                  <a:pt x="1421847" y="2402012"/>
                </a:lnTo>
                <a:lnTo>
                  <a:pt x="1417719" y="2411221"/>
                </a:lnTo>
                <a:lnTo>
                  <a:pt x="1413591" y="2421065"/>
                </a:lnTo>
                <a:lnTo>
                  <a:pt x="1410098" y="2430592"/>
                </a:lnTo>
                <a:lnTo>
                  <a:pt x="1406287" y="2440437"/>
                </a:lnTo>
                <a:lnTo>
                  <a:pt x="1403111" y="2449964"/>
                </a:lnTo>
                <a:lnTo>
                  <a:pt x="1399936" y="2460126"/>
                </a:lnTo>
                <a:lnTo>
                  <a:pt x="1397395" y="2469653"/>
                </a:lnTo>
                <a:lnTo>
                  <a:pt x="1394855" y="2480132"/>
                </a:lnTo>
                <a:lnTo>
                  <a:pt x="1391996" y="2490294"/>
                </a:lnTo>
                <a:lnTo>
                  <a:pt x="1390091" y="2500456"/>
                </a:lnTo>
                <a:lnTo>
                  <a:pt x="1388503" y="2510936"/>
                </a:lnTo>
                <a:lnTo>
                  <a:pt x="1386598" y="2521416"/>
                </a:lnTo>
                <a:lnTo>
                  <a:pt x="1385328" y="2532213"/>
                </a:lnTo>
                <a:lnTo>
                  <a:pt x="1384375" y="2542692"/>
                </a:lnTo>
                <a:lnTo>
                  <a:pt x="1383422" y="2553172"/>
                </a:lnTo>
                <a:lnTo>
                  <a:pt x="1382787" y="2564604"/>
                </a:lnTo>
                <a:lnTo>
                  <a:pt x="1382787" y="2575401"/>
                </a:lnTo>
                <a:lnTo>
                  <a:pt x="1382787" y="2585881"/>
                </a:lnTo>
                <a:lnTo>
                  <a:pt x="1382787" y="2596678"/>
                </a:lnTo>
                <a:lnTo>
                  <a:pt x="1383422" y="2607475"/>
                </a:lnTo>
                <a:lnTo>
                  <a:pt x="1384375" y="2617955"/>
                </a:lnTo>
                <a:lnTo>
                  <a:pt x="1385328" y="2628434"/>
                </a:lnTo>
                <a:lnTo>
                  <a:pt x="1386598" y="2638914"/>
                </a:lnTo>
                <a:lnTo>
                  <a:pt x="1388503" y="2649076"/>
                </a:lnTo>
                <a:lnTo>
                  <a:pt x="1390091" y="2659556"/>
                </a:lnTo>
                <a:lnTo>
                  <a:pt x="1391996" y="2669718"/>
                </a:lnTo>
                <a:lnTo>
                  <a:pt x="1394855" y="2680197"/>
                </a:lnTo>
                <a:lnTo>
                  <a:pt x="1397077" y="2690042"/>
                </a:lnTo>
                <a:lnTo>
                  <a:pt x="1399936" y="2699886"/>
                </a:lnTo>
                <a:lnTo>
                  <a:pt x="1402794" y="2709731"/>
                </a:lnTo>
                <a:lnTo>
                  <a:pt x="1406287" y="2719575"/>
                </a:lnTo>
                <a:lnTo>
                  <a:pt x="1409462" y="2729102"/>
                </a:lnTo>
                <a:lnTo>
                  <a:pt x="1413591" y="2738312"/>
                </a:lnTo>
                <a:lnTo>
                  <a:pt x="1417402" y="2748156"/>
                </a:lnTo>
                <a:lnTo>
                  <a:pt x="1421847" y="2757048"/>
                </a:lnTo>
                <a:lnTo>
                  <a:pt x="1425976" y="2766257"/>
                </a:lnTo>
                <a:lnTo>
                  <a:pt x="1430739" y="2775149"/>
                </a:lnTo>
                <a:lnTo>
                  <a:pt x="1435503" y="2784041"/>
                </a:lnTo>
                <a:lnTo>
                  <a:pt x="1440266" y="2792932"/>
                </a:lnTo>
                <a:lnTo>
                  <a:pt x="1445982" y="2801507"/>
                </a:lnTo>
                <a:lnTo>
                  <a:pt x="1451063" y="2810081"/>
                </a:lnTo>
                <a:lnTo>
                  <a:pt x="1456779" y="2818655"/>
                </a:lnTo>
                <a:lnTo>
                  <a:pt x="1462813" y="2826912"/>
                </a:lnTo>
                <a:lnTo>
                  <a:pt x="1468529" y="2834851"/>
                </a:lnTo>
                <a:lnTo>
                  <a:pt x="1474881" y="2842790"/>
                </a:lnTo>
                <a:lnTo>
                  <a:pt x="1481549" y="2850729"/>
                </a:lnTo>
                <a:lnTo>
                  <a:pt x="1487901" y="2858351"/>
                </a:lnTo>
                <a:lnTo>
                  <a:pt x="1494887" y="2865972"/>
                </a:lnTo>
                <a:lnTo>
                  <a:pt x="1501873" y="2873276"/>
                </a:lnTo>
                <a:lnTo>
                  <a:pt x="1509177" y="2880262"/>
                </a:lnTo>
                <a:lnTo>
                  <a:pt x="1516164" y="2887249"/>
                </a:lnTo>
                <a:lnTo>
                  <a:pt x="1524103" y="2894235"/>
                </a:lnTo>
                <a:lnTo>
                  <a:pt x="1531407" y="2900904"/>
                </a:lnTo>
                <a:lnTo>
                  <a:pt x="1539346" y="2907255"/>
                </a:lnTo>
                <a:lnTo>
                  <a:pt x="1546968" y="2913289"/>
                </a:lnTo>
                <a:lnTo>
                  <a:pt x="1555224" y="2919323"/>
                </a:lnTo>
                <a:lnTo>
                  <a:pt x="1563481" y="2925356"/>
                </a:lnTo>
                <a:lnTo>
                  <a:pt x="1572055" y="2930755"/>
                </a:lnTo>
                <a:lnTo>
                  <a:pt x="1580629" y="2936471"/>
                </a:lnTo>
                <a:lnTo>
                  <a:pt x="1589203" y="2941552"/>
                </a:lnTo>
                <a:lnTo>
                  <a:pt x="1598095" y="2946951"/>
                </a:lnTo>
                <a:lnTo>
                  <a:pt x="1606987" y="2951714"/>
                </a:lnTo>
                <a:lnTo>
                  <a:pt x="1615879" y="2956478"/>
                </a:lnTo>
                <a:lnTo>
                  <a:pt x="1625088" y="2960606"/>
                </a:lnTo>
                <a:lnTo>
                  <a:pt x="1634298" y="2965052"/>
                </a:lnTo>
                <a:lnTo>
                  <a:pt x="1643824" y="2969180"/>
                </a:lnTo>
                <a:lnTo>
                  <a:pt x="1653351" y="2972991"/>
                </a:lnTo>
                <a:lnTo>
                  <a:pt x="1662878" y="2976167"/>
                </a:lnTo>
                <a:lnTo>
                  <a:pt x="1672723" y="2979660"/>
                </a:lnTo>
                <a:lnTo>
                  <a:pt x="1682567" y="2982518"/>
                </a:lnTo>
                <a:lnTo>
                  <a:pt x="1692730" y="2985376"/>
                </a:lnTo>
                <a:lnTo>
                  <a:pt x="1702892" y="2988234"/>
                </a:lnTo>
                <a:lnTo>
                  <a:pt x="1713054" y="2990457"/>
                </a:lnTo>
                <a:lnTo>
                  <a:pt x="1723216" y="2992680"/>
                </a:lnTo>
                <a:lnTo>
                  <a:pt x="1733695" y="2994585"/>
                </a:lnTo>
                <a:lnTo>
                  <a:pt x="1744493" y="2995856"/>
                </a:lnTo>
                <a:lnTo>
                  <a:pt x="1754655" y="2997443"/>
                </a:lnTo>
                <a:lnTo>
                  <a:pt x="1765452" y="2998396"/>
                </a:lnTo>
                <a:lnTo>
                  <a:pt x="1776249" y="2999349"/>
                </a:lnTo>
                <a:lnTo>
                  <a:pt x="1787046" y="2999666"/>
                </a:lnTo>
                <a:lnTo>
                  <a:pt x="1797843" y="2999984"/>
                </a:lnTo>
                <a:lnTo>
                  <a:pt x="1808958" y="2999984"/>
                </a:lnTo>
                <a:lnTo>
                  <a:pt x="1819438" y="2999666"/>
                </a:lnTo>
                <a:lnTo>
                  <a:pt x="1830235" y="2999349"/>
                </a:lnTo>
                <a:lnTo>
                  <a:pt x="1841032" y="2998396"/>
                </a:lnTo>
                <a:lnTo>
                  <a:pt x="1851512" y="2997443"/>
                </a:lnTo>
                <a:lnTo>
                  <a:pt x="1861674" y="2995856"/>
                </a:lnTo>
                <a:lnTo>
                  <a:pt x="1872153" y="2994585"/>
                </a:lnTo>
                <a:lnTo>
                  <a:pt x="1882633" y="2992680"/>
                </a:lnTo>
                <a:lnTo>
                  <a:pt x="1892795" y="2990457"/>
                </a:lnTo>
                <a:lnTo>
                  <a:pt x="1902639" y="2988234"/>
                </a:lnTo>
                <a:lnTo>
                  <a:pt x="1912801" y="2985376"/>
                </a:lnTo>
                <a:lnTo>
                  <a:pt x="1922646" y="2982836"/>
                </a:lnTo>
                <a:lnTo>
                  <a:pt x="1932490" y="2979660"/>
                </a:lnTo>
                <a:lnTo>
                  <a:pt x="1942017" y="2976484"/>
                </a:lnTo>
                <a:lnTo>
                  <a:pt x="1951862" y="2972991"/>
                </a:lnTo>
                <a:lnTo>
                  <a:pt x="1961389" y="2969180"/>
                </a:lnTo>
                <a:lnTo>
                  <a:pt x="1970598" y="2965052"/>
                </a:lnTo>
                <a:lnTo>
                  <a:pt x="1980125" y="2960924"/>
                </a:lnTo>
                <a:lnTo>
                  <a:pt x="1989334" y="2956478"/>
                </a:lnTo>
                <a:lnTo>
                  <a:pt x="1998226" y="2952032"/>
                </a:lnTo>
                <a:lnTo>
                  <a:pt x="2007118" y="2947268"/>
                </a:lnTo>
                <a:lnTo>
                  <a:pt x="2016010" y="2942187"/>
                </a:lnTo>
                <a:lnTo>
                  <a:pt x="2024584" y="2936789"/>
                </a:lnTo>
                <a:lnTo>
                  <a:pt x="2033158" y="2931390"/>
                </a:lnTo>
                <a:lnTo>
                  <a:pt x="2041415" y="2925674"/>
                </a:lnTo>
                <a:lnTo>
                  <a:pt x="2049354" y="2919640"/>
                </a:lnTo>
                <a:lnTo>
                  <a:pt x="2057610" y="2913924"/>
                </a:lnTo>
                <a:lnTo>
                  <a:pt x="2065867" y="2907573"/>
                </a:lnTo>
                <a:lnTo>
                  <a:pt x="2073489" y="2901222"/>
                </a:lnTo>
                <a:lnTo>
                  <a:pt x="2081110" y="2894553"/>
                </a:lnTo>
                <a:lnTo>
                  <a:pt x="2088414" y="2887884"/>
                </a:lnTo>
                <a:lnTo>
                  <a:pt x="2096036" y="2880580"/>
                </a:lnTo>
                <a:lnTo>
                  <a:pt x="2103022" y="2873594"/>
                </a:lnTo>
                <a:lnTo>
                  <a:pt x="2110008" y="2866290"/>
                </a:lnTo>
                <a:lnTo>
                  <a:pt x="2116677" y="2858668"/>
                </a:lnTo>
                <a:lnTo>
                  <a:pt x="2123346" y="2851364"/>
                </a:lnTo>
                <a:lnTo>
                  <a:pt x="2130015" y="2843425"/>
                </a:lnTo>
                <a:lnTo>
                  <a:pt x="2136049" y="2835804"/>
                </a:lnTo>
                <a:lnTo>
                  <a:pt x="2142400" y="2827547"/>
                </a:lnTo>
                <a:lnTo>
                  <a:pt x="2148434" y="2819290"/>
                </a:lnTo>
                <a:lnTo>
                  <a:pt x="2153832" y="2810716"/>
                </a:lnTo>
                <a:lnTo>
                  <a:pt x="2159548" y="2802459"/>
                </a:lnTo>
                <a:lnTo>
                  <a:pt x="2164629" y="2793885"/>
                </a:lnTo>
                <a:lnTo>
                  <a:pt x="2169393" y="2784993"/>
                </a:lnTo>
                <a:lnTo>
                  <a:pt x="2174474" y="2775784"/>
                </a:lnTo>
                <a:lnTo>
                  <a:pt x="2179237" y="2766892"/>
                </a:lnTo>
                <a:lnTo>
                  <a:pt x="2183683" y="2757683"/>
                </a:lnTo>
                <a:lnTo>
                  <a:pt x="2187811" y="2748474"/>
                </a:lnTo>
                <a:lnTo>
                  <a:pt x="2191622" y="2739264"/>
                </a:lnTo>
                <a:lnTo>
                  <a:pt x="2195433" y="2729420"/>
                </a:lnTo>
                <a:lnTo>
                  <a:pt x="2199244" y="2719893"/>
                </a:lnTo>
                <a:lnTo>
                  <a:pt x="2202102" y="2710048"/>
                </a:lnTo>
                <a:lnTo>
                  <a:pt x="2205595" y="2700204"/>
                </a:lnTo>
                <a:lnTo>
                  <a:pt x="2208136" y="2690042"/>
                </a:lnTo>
                <a:lnTo>
                  <a:pt x="2210676" y="2680197"/>
                </a:lnTo>
                <a:lnTo>
                  <a:pt x="2213217" y="2669718"/>
                </a:lnTo>
                <a:lnTo>
                  <a:pt x="2215122" y="2659556"/>
                </a:lnTo>
                <a:lnTo>
                  <a:pt x="2217027" y="2649076"/>
                </a:lnTo>
                <a:lnTo>
                  <a:pt x="2218615" y="2638279"/>
                </a:lnTo>
                <a:lnTo>
                  <a:pt x="2219885" y="2628117"/>
                </a:lnTo>
                <a:lnTo>
                  <a:pt x="2221156" y="2617320"/>
                </a:lnTo>
                <a:lnTo>
                  <a:pt x="2221791" y="2606523"/>
                </a:lnTo>
                <a:lnTo>
                  <a:pt x="2222743" y="2595725"/>
                </a:lnTo>
                <a:lnTo>
                  <a:pt x="2222743" y="2584611"/>
                </a:lnTo>
                <a:lnTo>
                  <a:pt x="2222743" y="2573814"/>
                </a:lnTo>
                <a:lnTo>
                  <a:pt x="2222743" y="2563016"/>
                </a:lnTo>
                <a:lnTo>
                  <a:pt x="2221791" y="2552537"/>
                </a:lnTo>
                <a:lnTo>
                  <a:pt x="2221156" y="2541740"/>
                </a:lnTo>
                <a:lnTo>
                  <a:pt x="2219885" y="2531260"/>
                </a:lnTo>
                <a:lnTo>
                  <a:pt x="2218933" y="2521098"/>
                </a:lnTo>
                <a:lnTo>
                  <a:pt x="2217027" y="2510618"/>
                </a:lnTo>
                <a:lnTo>
                  <a:pt x="2215122" y="2500139"/>
                </a:lnTo>
                <a:lnTo>
                  <a:pt x="2213217" y="2490294"/>
                </a:lnTo>
                <a:lnTo>
                  <a:pt x="2210994" y="2479815"/>
                </a:lnTo>
                <a:lnTo>
                  <a:pt x="2208453" y="2469970"/>
                </a:lnTo>
                <a:lnTo>
                  <a:pt x="2205595" y="2460126"/>
                </a:lnTo>
                <a:lnTo>
                  <a:pt x="2202419" y="2449964"/>
                </a:lnTo>
                <a:lnTo>
                  <a:pt x="2199244" y="2440437"/>
                </a:lnTo>
                <a:lnTo>
                  <a:pt x="2195751" y="2430910"/>
                </a:lnTo>
                <a:lnTo>
                  <a:pt x="2192257" y="2421383"/>
                </a:lnTo>
                <a:lnTo>
                  <a:pt x="2188129" y="2412174"/>
                </a:lnTo>
                <a:lnTo>
                  <a:pt x="2184001" y="2402964"/>
                </a:lnTo>
                <a:lnTo>
                  <a:pt x="2179555" y="2393437"/>
                </a:lnTo>
                <a:lnTo>
                  <a:pt x="2174791" y="2384546"/>
                </a:lnTo>
                <a:lnTo>
                  <a:pt x="2169710" y="2375654"/>
                </a:lnTo>
                <a:lnTo>
                  <a:pt x="2164947" y="2366762"/>
                </a:lnTo>
                <a:lnTo>
                  <a:pt x="2159866" y="2358188"/>
                </a:lnTo>
                <a:lnTo>
                  <a:pt x="2154150" y="2349614"/>
                </a:lnTo>
                <a:lnTo>
                  <a:pt x="2148751" y="2341357"/>
                </a:lnTo>
                <a:lnTo>
                  <a:pt x="2142717" y="2333418"/>
                </a:lnTo>
                <a:lnTo>
                  <a:pt x="2136684" y="2325161"/>
                </a:lnTo>
                <a:lnTo>
                  <a:pt x="2130332" y="2316905"/>
                </a:lnTo>
                <a:lnTo>
                  <a:pt x="2124299" y="2309283"/>
                </a:lnTo>
                <a:lnTo>
                  <a:pt x="2117312" y="2301661"/>
                </a:lnTo>
                <a:lnTo>
                  <a:pt x="2110643" y="2294357"/>
                </a:lnTo>
                <a:lnTo>
                  <a:pt x="2103657" y="2286736"/>
                </a:lnTo>
                <a:lnTo>
                  <a:pt x="2096671" y="2279750"/>
                </a:lnTo>
                <a:lnTo>
                  <a:pt x="2089367" y="2272763"/>
                </a:lnTo>
                <a:lnTo>
                  <a:pt x="2081745" y="2265777"/>
                </a:lnTo>
                <a:lnTo>
                  <a:pt x="2074124" y="2259425"/>
                </a:lnTo>
                <a:lnTo>
                  <a:pt x="2066185" y="2252757"/>
                </a:lnTo>
                <a:lnTo>
                  <a:pt x="2058245" y="2246405"/>
                </a:lnTo>
                <a:lnTo>
                  <a:pt x="2050306" y="2240372"/>
                </a:lnTo>
                <a:lnTo>
                  <a:pt x="2042050" y="2234338"/>
                </a:lnTo>
                <a:lnTo>
                  <a:pt x="2033793" y="2228939"/>
                </a:lnTo>
                <a:lnTo>
                  <a:pt x="2025219" y="2223223"/>
                </a:lnTo>
                <a:lnTo>
                  <a:pt x="2016327" y="2218142"/>
                </a:lnTo>
                <a:lnTo>
                  <a:pt x="2007753" y="2213061"/>
                </a:lnTo>
                <a:lnTo>
                  <a:pt x="1998861" y="2207980"/>
                </a:lnTo>
                <a:lnTo>
                  <a:pt x="1989652" y="2203534"/>
                </a:lnTo>
                <a:lnTo>
                  <a:pt x="1980760" y="2199088"/>
                </a:lnTo>
                <a:lnTo>
                  <a:pt x="1971551" y="2194643"/>
                </a:lnTo>
                <a:lnTo>
                  <a:pt x="1961706" y="2190832"/>
                </a:lnTo>
                <a:lnTo>
                  <a:pt x="1952179" y="2187021"/>
                </a:lnTo>
                <a:lnTo>
                  <a:pt x="1942335" y="2183528"/>
                </a:lnTo>
                <a:lnTo>
                  <a:pt x="1932808" y="2180352"/>
                </a:lnTo>
                <a:lnTo>
                  <a:pt x="1922963" y="2177177"/>
                </a:lnTo>
                <a:lnTo>
                  <a:pt x="1913119" y="2174318"/>
                </a:lnTo>
                <a:lnTo>
                  <a:pt x="1902639" y="2171778"/>
                </a:lnTo>
                <a:lnTo>
                  <a:pt x="1892795" y="2169555"/>
                </a:lnTo>
                <a:lnTo>
                  <a:pt x="1882315" y="2167332"/>
                </a:lnTo>
                <a:lnTo>
                  <a:pt x="1871836" y="2165427"/>
                </a:lnTo>
                <a:lnTo>
                  <a:pt x="1861356" y="2163839"/>
                </a:lnTo>
                <a:lnTo>
                  <a:pt x="1850559" y="2162251"/>
                </a:lnTo>
                <a:lnTo>
                  <a:pt x="1840397" y="2161298"/>
                </a:lnTo>
                <a:lnTo>
                  <a:pt x="1829600" y="2160663"/>
                </a:lnTo>
                <a:lnTo>
                  <a:pt x="1818167" y="2160028"/>
                </a:lnTo>
                <a:lnTo>
                  <a:pt x="1807688" y="2159710"/>
                </a:lnTo>
                <a:lnTo>
                  <a:pt x="1796891" y="2159710"/>
                </a:lnTo>
                <a:close/>
                <a:moveTo>
                  <a:pt x="1703527" y="1784350"/>
                </a:moveTo>
                <a:lnTo>
                  <a:pt x="1960753" y="1793877"/>
                </a:lnTo>
                <a:lnTo>
                  <a:pt x="1955037" y="1945990"/>
                </a:lnTo>
                <a:lnTo>
                  <a:pt x="1970280" y="1950118"/>
                </a:lnTo>
                <a:lnTo>
                  <a:pt x="1985841" y="1954247"/>
                </a:lnTo>
                <a:lnTo>
                  <a:pt x="2000766" y="1959010"/>
                </a:lnTo>
                <a:lnTo>
                  <a:pt x="2016010" y="1963774"/>
                </a:lnTo>
                <a:lnTo>
                  <a:pt x="2030935" y="1969172"/>
                </a:lnTo>
                <a:lnTo>
                  <a:pt x="2045225" y="1975206"/>
                </a:lnTo>
                <a:lnTo>
                  <a:pt x="2059833" y="1980922"/>
                </a:lnTo>
                <a:lnTo>
                  <a:pt x="2074441" y="1987273"/>
                </a:lnTo>
                <a:lnTo>
                  <a:pt x="2088414" y="1993942"/>
                </a:lnTo>
                <a:lnTo>
                  <a:pt x="2102069" y="2001246"/>
                </a:lnTo>
                <a:lnTo>
                  <a:pt x="2116042" y="2008550"/>
                </a:lnTo>
                <a:lnTo>
                  <a:pt x="2129697" y="2016172"/>
                </a:lnTo>
                <a:lnTo>
                  <a:pt x="2143035" y="2024111"/>
                </a:lnTo>
                <a:lnTo>
                  <a:pt x="2156055" y="2032367"/>
                </a:lnTo>
                <a:lnTo>
                  <a:pt x="2169075" y="2041259"/>
                </a:lnTo>
                <a:lnTo>
                  <a:pt x="2181778" y="2050151"/>
                </a:lnTo>
                <a:lnTo>
                  <a:pt x="2293243" y="1945990"/>
                </a:lnTo>
                <a:lnTo>
                  <a:pt x="2468220" y="2134941"/>
                </a:lnTo>
                <a:lnTo>
                  <a:pt x="2357390" y="2237831"/>
                </a:lnTo>
                <a:lnTo>
                  <a:pt x="2365330" y="2251169"/>
                </a:lnTo>
                <a:lnTo>
                  <a:pt x="2373269" y="2264507"/>
                </a:lnTo>
                <a:lnTo>
                  <a:pt x="2380573" y="2278162"/>
                </a:lnTo>
                <a:lnTo>
                  <a:pt x="2387559" y="2292135"/>
                </a:lnTo>
                <a:lnTo>
                  <a:pt x="2394228" y="2306107"/>
                </a:lnTo>
                <a:lnTo>
                  <a:pt x="2400897" y="2320715"/>
                </a:lnTo>
                <a:lnTo>
                  <a:pt x="2406930" y="2335323"/>
                </a:lnTo>
                <a:lnTo>
                  <a:pt x="2412647" y="2349614"/>
                </a:lnTo>
                <a:lnTo>
                  <a:pt x="2418045" y="2364539"/>
                </a:lnTo>
                <a:lnTo>
                  <a:pt x="2423444" y="2379465"/>
                </a:lnTo>
                <a:lnTo>
                  <a:pt x="2427890" y="2394708"/>
                </a:lnTo>
                <a:lnTo>
                  <a:pt x="2432335" y="2409951"/>
                </a:lnTo>
                <a:lnTo>
                  <a:pt x="2435829" y="2425194"/>
                </a:lnTo>
                <a:lnTo>
                  <a:pt x="2439639" y="2440754"/>
                </a:lnTo>
                <a:lnTo>
                  <a:pt x="2443133" y="2456315"/>
                </a:lnTo>
                <a:lnTo>
                  <a:pt x="2445673" y="2472193"/>
                </a:lnTo>
                <a:lnTo>
                  <a:pt x="2595563" y="2477909"/>
                </a:lnTo>
                <a:lnTo>
                  <a:pt x="2586354" y="2735136"/>
                </a:lnTo>
                <a:lnTo>
                  <a:pt x="2437099" y="2729420"/>
                </a:lnTo>
                <a:lnTo>
                  <a:pt x="2432971" y="2744980"/>
                </a:lnTo>
                <a:lnTo>
                  <a:pt x="2428842" y="2760541"/>
                </a:lnTo>
                <a:lnTo>
                  <a:pt x="2424079" y="2776419"/>
                </a:lnTo>
                <a:lnTo>
                  <a:pt x="2419315" y="2791027"/>
                </a:lnTo>
                <a:lnTo>
                  <a:pt x="2413599" y="2806270"/>
                </a:lnTo>
                <a:lnTo>
                  <a:pt x="2408201" y="2821196"/>
                </a:lnTo>
                <a:lnTo>
                  <a:pt x="2402167" y="2835804"/>
                </a:lnTo>
                <a:lnTo>
                  <a:pt x="2395816" y="2850094"/>
                </a:lnTo>
                <a:lnTo>
                  <a:pt x="2388829" y="2864702"/>
                </a:lnTo>
                <a:lnTo>
                  <a:pt x="2381525" y="2878992"/>
                </a:lnTo>
                <a:lnTo>
                  <a:pt x="2374221" y="2892647"/>
                </a:lnTo>
                <a:lnTo>
                  <a:pt x="2366917" y="2906303"/>
                </a:lnTo>
                <a:lnTo>
                  <a:pt x="2358661" y="2919640"/>
                </a:lnTo>
                <a:lnTo>
                  <a:pt x="2350404" y="2932978"/>
                </a:lnTo>
                <a:lnTo>
                  <a:pt x="2341512" y="2945998"/>
                </a:lnTo>
                <a:lnTo>
                  <a:pt x="2332620" y="2958701"/>
                </a:lnTo>
                <a:lnTo>
                  <a:pt x="2433606" y="3067625"/>
                </a:lnTo>
                <a:lnTo>
                  <a:pt x="2245290" y="3242603"/>
                </a:lnTo>
                <a:lnTo>
                  <a:pt x="2144940" y="3134949"/>
                </a:lnTo>
                <a:lnTo>
                  <a:pt x="2131285" y="3143205"/>
                </a:lnTo>
                <a:lnTo>
                  <a:pt x="2117947" y="3150509"/>
                </a:lnTo>
                <a:lnTo>
                  <a:pt x="2103657" y="3157813"/>
                </a:lnTo>
                <a:lnTo>
                  <a:pt x="2089684" y="3165117"/>
                </a:lnTo>
                <a:lnTo>
                  <a:pt x="2075394" y="3172103"/>
                </a:lnTo>
                <a:lnTo>
                  <a:pt x="2061104" y="3178455"/>
                </a:lnTo>
                <a:lnTo>
                  <a:pt x="2046496" y="3184488"/>
                </a:lnTo>
                <a:lnTo>
                  <a:pt x="2031570" y="3190205"/>
                </a:lnTo>
                <a:lnTo>
                  <a:pt x="2016645" y="3195603"/>
                </a:lnTo>
                <a:lnTo>
                  <a:pt x="2001402" y="3200684"/>
                </a:lnTo>
                <a:lnTo>
                  <a:pt x="1986159" y="3205448"/>
                </a:lnTo>
                <a:lnTo>
                  <a:pt x="1970598" y="3209576"/>
                </a:lnTo>
                <a:lnTo>
                  <a:pt x="1955037" y="3213704"/>
                </a:lnTo>
                <a:lnTo>
                  <a:pt x="1939477" y="3217515"/>
                </a:lnTo>
                <a:lnTo>
                  <a:pt x="1923916" y="3220373"/>
                </a:lnTo>
                <a:lnTo>
                  <a:pt x="1908038" y="3223231"/>
                </a:lnTo>
                <a:lnTo>
                  <a:pt x="1902322" y="3370263"/>
                </a:lnTo>
                <a:lnTo>
                  <a:pt x="1645095" y="3360736"/>
                </a:lnTo>
                <a:lnTo>
                  <a:pt x="1650493" y="3213704"/>
                </a:lnTo>
                <a:lnTo>
                  <a:pt x="1634615" y="3209576"/>
                </a:lnTo>
                <a:lnTo>
                  <a:pt x="1619054" y="3205130"/>
                </a:lnTo>
                <a:lnTo>
                  <a:pt x="1603494" y="3200684"/>
                </a:lnTo>
                <a:lnTo>
                  <a:pt x="1588251" y="3195603"/>
                </a:lnTo>
                <a:lnTo>
                  <a:pt x="1573325" y="3189887"/>
                </a:lnTo>
                <a:lnTo>
                  <a:pt x="1558717" y="3184488"/>
                </a:lnTo>
                <a:lnTo>
                  <a:pt x="1543792" y="3178137"/>
                </a:lnTo>
                <a:lnTo>
                  <a:pt x="1529184" y="3171786"/>
                </a:lnTo>
                <a:lnTo>
                  <a:pt x="1515211" y="3164482"/>
                </a:lnTo>
                <a:lnTo>
                  <a:pt x="1500921" y="3157496"/>
                </a:lnTo>
                <a:lnTo>
                  <a:pt x="1486948" y="3150192"/>
                </a:lnTo>
                <a:lnTo>
                  <a:pt x="1472975" y="3142252"/>
                </a:lnTo>
                <a:lnTo>
                  <a:pt x="1459637" y="3134313"/>
                </a:lnTo>
                <a:lnTo>
                  <a:pt x="1446300" y="3125739"/>
                </a:lnTo>
                <a:lnTo>
                  <a:pt x="1433280" y="3117165"/>
                </a:lnTo>
                <a:lnTo>
                  <a:pt x="1420577" y="3107638"/>
                </a:lnTo>
                <a:lnTo>
                  <a:pt x="1312606" y="3207988"/>
                </a:lnTo>
                <a:lnTo>
                  <a:pt x="1137310" y="3019673"/>
                </a:lnTo>
                <a:lnTo>
                  <a:pt x="1245917" y="2918688"/>
                </a:lnTo>
                <a:lnTo>
                  <a:pt x="1238296" y="2905350"/>
                </a:lnTo>
                <a:lnTo>
                  <a:pt x="1230357" y="2891377"/>
                </a:lnTo>
                <a:lnTo>
                  <a:pt x="1223053" y="2877722"/>
                </a:lnTo>
                <a:lnTo>
                  <a:pt x="1216066" y="2863749"/>
                </a:lnTo>
                <a:lnTo>
                  <a:pt x="1209397" y="2849459"/>
                </a:lnTo>
                <a:lnTo>
                  <a:pt x="1203046" y="2834851"/>
                </a:lnTo>
                <a:lnTo>
                  <a:pt x="1197012" y="2820560"/>
                </a:lnTo>
                <a:lnTo>
                  <a:pt x="1191296" y="2805635"/>
                </a:lnTo>
                <a:lnTo>
                  <a:pt x="1186215" y="2790710"/>
                </a:lnTo>
                <a:lnTo>
                  <a:pt x="1181134" y="2775466"/>
                </a:lnTo>
                <a:lnTo>
                  <a:pt x="1176688" y="2760223"/>
                </a:lnTo>
                <a:lnTo>
                  <a:pt x="1172560" y="2744980"/>
                </a:lnTo>
                <a:lnTo>
                  <a:pt x="1168432" y="2729420"/>
                </a:lnTo>
                <a:lnTo>
                  <a:pt x="1164938" y="2713859"/>
                </a:lnTo>
                <a:lnTo>
                  <a:pt x="1161763" y="2697981"/>
                </a:lnTo>
                <a:lnTo>
                  <a:pt x="1159222" y="2682420"/>
                </a:lnTo>
                <a:lnTo>
                  <a:pt x="1009650" y="2676704"/>
                </a:lnTo>
                <a:lnTo>
                  <a:pt x="1019494" y="2419478"/>
                </a:lnTo>
                <a:lnTo>
                  <a:pt x="1169384" y="2425194"/>
                </a:lnTo>
                <a:lnTo>
                  <a:pt x="1173513" y="2409633"/>
                </a:lnTo>
                <a:lnTo>
                  <a:pt x="1177641" y="2393755"/>
                </a:lnTo>
                <a:lnTo>
                  <a:pt x="1182404" y="2378512"/>
                </a:lnTo>
                <a:lnTo>
                  <a:pt x="1187803" y="2363904"/>
                </a:lnTo>
                <a:lnTo>
                  <a:pt x="1193202" y="2348978"/>
                </a:lnTo>
                <a:lnTo>
                  <a:pt x="1198918" y="2334053"/>
                </a:lnTo>
                <a:lnTo>
                  <a:pt x="1205269" y="2319445"/>
                </a:lnTo>
                <a:lnTo>
                  <a:pt x="1211620" y="2305155"/>
                </a:lnTo>
                <a:lnTo>
                  <a:pt x="1218607" y="2290864"/>
                </a:lnTo>
                <a:lnTo>
                  <a:pt x="1225593" y="2277209"/>
                </a:lnTo>
                <a:lnTo>
                  <a:pt x="1233215" y="2263554"/>
                </a:lnTo>
                <a:lnTo>
                  <a:pt x="1240836" y="2249581"/>
                </a:lnTo>
                <a:lnTo>
                  <a:pt x="1248775" y="2236243"/>
                </a:lnTo>
                <a:lnTo>
                  <a:pt x="1257349" y="2223223"/>
                </a:lnTo>
                <a:lnTo>
                  <a:pt x="1265606" y="2210203"/>
                </a:lnTo>
                <a:lnTo>
                  <a:pt x="1274815" y="2197818"/>
                </a:lnTo>
                <a:lnTo>
                  <a:pt x="1171607" y="2086988"/>
                </a:lnTo>
                <a:lnTo>
                  <a:pt x="1360558" y="1912011"/>
                </a:lnTo>
                <a:lnTo>
                  <a:pt x="1464083" y="2023476"/>
                </a:lnTo>
                <a:lnTo>
                  <a:pt x="1477421" y="2015537"/>
                </a:lnTo>
                <a:lnTo>
                  <a:pt x="1491076" y="2007915"/>
                </a:lnTo>
                <a:lnTo>
                  <a:pt x="1504732" y="2000611"/>
                </a:lnTo>
                <a:lnTo>
                  <a:pt x="1518387" y="1993625"/>
                </a:lnTo>
                <a:lnTo>
                  <a:pt x="1532677" y="1986956"/>
                </a:lnTo>
                <a:lnTo>
                  <a:pt x="1546650" y="1980605"/>
                </a:lnTo>
                <a:lnTo>
                  <a:pt x="1561258" y="1974571"/>
                </a:lnTo>
                <a:lnTo>
                  <a:pt x="1575548" y="1969172"/>
                </a:lnTo>
                <a:lnTo>
                  <a:pt x="1590474" y="1963774"/>
                </a:lnTo>
                <a:lnTo>
                  <a:pt x="1605399" y="1958693"/>
                </a:lnTo>
                <a:lnTo>
                  <a:pt x="1620325" y="1954247"/>
                </a:lnTo>
                <a:lnTo>
                  <a:pt x="1635568" y="1950118"/>
                </a:lnTo>
                <a:lnTo>
                  <a:pt x="1650811" y="1945990"/>
                </a:lnTo>
                <a:lnTo>
                  <a:pt x="1666371" y="1942815"/>
                </a:lnTo>
                <a:lnTo>
                  <a:pt x="1681932" y="1939321"/>
                </a:lnTo>
                <a:lnTo>
                  <a:pt x="1697493" y="1936781"/>
                </a:lnTo>
                <a:lnTo>
                  <a:pt x="1703527" y="1784350"/>
                </a:lnTo>
                <a:close/>
                <a:moveTo>
                  <a:pt x="499967" y="1495425"/>
                </a:moveTo>
                <a:lnTo>
                  <a:pt x="512673" y="1507816"/>
                </a:lnTo>
                <a:lnTo>
                  <a:pt x="526015" y="1520207"/>
                </a:lnTo>
                <a:lnTo>
                  <a:pt x="540309" y="1532916"/>
                </a:lnTo>
                <a:lnTo>
                  <a:pt x="555557" y="1545307"/>
                </a:lnTo>
                <a:lnTo>
                  <a:pt x="571122" y="1557381"/>
                </a:lnTo>
                <a:lnTo>
                  <a:pt x="587958" y="1569136"/>
                </a:lnTo>
                <a:lnTo>
                  <a:pt x="596217" y="1574220"/>
                </a:lnTo>
                <a:lnTo>
                  <a:pt x="604794" y="1579939"/>
                </a:lnTo>
                <a:lnTo>
                  <a:pt x="613371" y="1584705"/>
                </a:lnTo>
                <a:lnTo>
                  <a:pt x="622265" y="1589788"/>
                </a:lnTo>
                <a:lnTo>
                  <a:pt x="639736" y="1608851"/>
                </a:lnTo>
                <a:lnTo>
                  <a:pt x="657525" y="1628868"/>
                </a:lnTo>
                <a:lnTo>
                  <a:pt x="692150" y="1668583"/>
                </a:lnTo>
                <a:lnTo>
                  <a:pt x="641960" y="1916723"/>
                </a:lnTo>
                <a:lnTo>
                  <a:pt x="640054" y="1924030"/>
                </a:lnTo>
                <a:lnTo>
                  <a:pt x="637830" y="1931338"/>
                </a:lnTo>
                <a:lnTo>
                  <a:pt x="635289" y="1938328"/>
                </a:lnTo>
                <a:lnTo>
                  <a:pt x="631795" y="1945000"/>
                </a:lnTo>
                <a:lnTo>
                  <a:pt x="628618" y="1951672"/>
                </a:lnTo>
                <a:lnTo>
                  <a:pt x="624489" y="1958026"/>
                </a:lnTo>
                <a:lnTo>
                  <a:pt x="620041" y="1963745"/>
                </a:lnTo>
                <a:lnTo>
                  <a:pt x="615277" y="1969464"/>
                </a:lnTo>
                <a:lnTo>
                  <a:pt x="247746" y="2374875"/>
                </a:lnTo>
                <a:lnTo>
                  <a:pt x="244252" y="2379323"/>
                </a:lnTo>
                <a:lnTo>
                  <a:pt x="240122" y="2382818"/>
                </a:lnTo>
                <a:lnTo>
                  <a:pt x="235675" y="2386631"/>
                </a:lnTo>
                <a:lnTo>
                  <a:pt x="231228" y="2390126"/>
                </a:lnTo>
                <a:lnTo>
                  <a:pt x="226781" y="2393303"/>
                </a:lnTo>
                <a:lnTo>
                  <a:pt x="222334" y="2395845"/>
                </a:lnTo>
                <a:lnTo>
                  <a:pt x="217251" y="2399022"/>
                </a:lnTo>
                <a:lnTo>
                  <a:pt x="212486" y="2401246"/>
                </a:lnTo>
                <a:lnTo>
                  <a:pt x="207404" y="2403470"/>
                </a:lnTo>
                <a:lnTo>
                  <a:pt x="202639" y="2405377"/>
                </a:lnTo>
                <a:lnTo>
                  <a:pt x="197239" y="2406965"/>
                </a:lnTo>
                <a:lnTo>
                  <a:pt x="192156" y="2408236"/>
                </a:lnTo>
                <a:lnTo>
                  <a:pt x="187074" y="2409189"/>
                </a:lnTo>
                <a:lnTo>
                  <a:pt x="181673" y="2410460"/>
                </a:lnTo>
                <a:lnTo>
                  <a:pt x="176273" y="2411095"/>
                </a:lnTo>
                <a:lnTo>
                  <a:pt x="170873" y="2411413"/>
                </a:lnTo>
                <a:lnTo>
                  <a:pt x="165473" y="2411413"/>
                </a:lnTo>
                <a:lnTo>
                  <a:pt x="160073" y="2411413"/>
                </a:lnTo>
                <a:lnTo>
                  <a:pt x="154990" y="2411095"/>
                </a:lnTo>
                <a:lnTo>
                  <a:pt x="149272" y="2410460"/>
                </a:lnTo>
                <a:lnTo>
                  <a:pt x="144190" y="2409825"/>
                </a:lnTo>
                <a:lnTo>
                  <a:pt x="139107" y="2408554"/>
                </a:lnTo>
                <a:lnTo>
                  <a:pt x="133707" y="2406965"/>
                </a:lnTo>
                <a:lnTo>
                  <a:pt x="128625" y="2405377"/>
                </a:lnTo>
                <a:lnTo>
                  <a:pt x="123224" y="2403470"/>
                </a:lnTo>
                <a:lnTo>
                  <a:pt x="118459" y="2401246"/>
                </a:lnTo>
                <a:lnTo>
                  <a:pt x="113377" y="2399022"/>
                </a:lnTo>
                <a:lnTo>
                  <a:pt x="108612" y="2395845"/>
                </a:lnTo>
                <a:lnTo>
                  <a:pt x="104165" y="2392985"/>
                </a:lnTo>
                <a:lnTo>
                  <a:pt x="99082" y="2390126"/>
                </a:lnTo>
                <a:lnTo>
                  <a:pt x="94635" y="2386313"/>
                </a:lnTo>
                <a:lnTo>
                  <a:pt x="90506" y="2382501"/>
                </a:lnTo>
                <a:lnTo>
                  <a:pt x="86058" y="2378688"/>
                </a:lnTo>
                <a:lnTo>
                  <a:pt x="82564" y="2374875"/>
                </a:lnTo>
                <a:lnTo>
                  <a:pt x="78752" y="2370427"/>
                </a:lnTo>
                <a:lnTo>
                  <a:pt x="75258" y="2365661"/>
                </a:lnTo>
                <a:lnTo>
                  <a:pt x="72081" y="2361213"/>
                </a:lnTo>
                <a:lnTo>
                  <a:pt x="69222" y="2356448"/>
                </a:lnTo>
                <a:lnTo>
                  <a:pt x="66364" y="2351999"/>
                </a:lnTo>
                <a:lnTo>
                  <a:pt x="64140" y="2346916"/>
                </a:lnTo>
                <a:lnTo>
                  <a:pt x="61916" y="2342150"/>
                </a:lnTo>
                <a:lnTo>
                  <a:pt x="60328" y="2336749"/>
                </a:lnTo>
                <a:lnTo>
                  <a:pt x="58422" y="2331983"/>
                </a:lnTo>
                <a:lnTo>
                  <a:pt x="57151" y="2326900"/>
                </a:lnTo>
                <a:lnTo>
                  <a:pt x="55563" y="2321498"/>
                </a:lnTo>
                <a:lnTo>
                  <a:pt x="54928" y="2316097"/>
                </a:lnTo>
                <a:lnTo>
                  <a:pt x="54293" y="2310696"/>
                </a:lnTo>
                <a:lnTo>
                  <a:pt x="53975" y="2305612"/>
                </a:lnTo>
                <a:lnTo>
                  <a:pt x="53975" y="2299893"/>
                </a:lnTo>
                <a:lnTo>
                  <a:pt x="53975" y="2294810"/>
                </a:lnTo>
                <a:lnTo>
                  <a:pt x="54293" y="2289726"/>
                </a:lnTo>
                <a:lnTo>
                  <a:pt x="54928" y="2284007"/>
                </a:lnTo>
                <a:lnTo>
                  <a:pt x="55563" y="2278924"/>
                </a:lnTo>
                <a:lnTo>
                  <a:pt x="56834" y="2273523"/>
                </a:lnTo>
                <a:lnTo>
                  <a:pt x="58422" y="2268439"/>
                </a:lnTo>
                <a:lnTo>
                  <a:pt x="60328" y="2263355"/>
                </a:lnTo>
                <a:lnTo>
                  <a:pt x="61916" y="2257954"/>
                </a:lnTo>
                <a:lnTo>
                  <a:pt x="64140" y="2253188"/>
                </a:lnTo>
                <a:lnTo>
                  <a:pt x="66364" y="2248105"/>
                </a:lnTo>
                <a:lnTo>
                  <a:pt x="69222" y="2243021"/>
                </a:lnTo>
                <a:lnTo>
                  <a:pt x="72081" y="2238573"/>
                </a:lnTo>
                <a:lnTo>
                  <a:pt x="75258" y="2233807"/>
                </a:lnTo>
                <a:lnTo>
                  <a:pt x="78752" y="2229359"/>
                </a:lnTo>
                <a:lnTo>
                  <a:pt x="82882" y="2224911"/>
                </a:lnTo>
                <a:lnTo>
                  <a:pt x="429129" y="1842376"/>
                </a:lnTo>
                <a:lnTo>
                  <a:pt x="499967" y="1495425"/>
                </a:lnTo>
                <a:close/>
                <a:moveTo>
                  <a:pt x="2178844" y="1055220"/>
                </a:moveTo>
                <a:lnTo>
                  <a:pt x="2166450" y="1055537"/>
                </a:lnTo>
                <a:lnTo>
                  <a:pt x="2154055" y="1056172"/>
                </a:lnTo>
                <a:lnTo>
                  <a:pt x="2141978" y="1058076"/>
                </a:lnTo>
                <a:lnTo>
                  <a:pt x="2129584" y="1059979"/>
                </a:lnTo>
                <a:lnTo>
                  <a:pt x="2117507" y="1062518"/>
                </a:lnTo>
                <a:lnTo>
                  <a:pt x="2105430" y="1066008"/>
                </a:lnTo>
                <a:lnTo>
                  <a:pt x="2093671" y="1070133"/>
                </a:lnTo>
                <a:lnTo>
                  <a:pt x="2081594" y="1074575"/>
                </a:lnTo>
                <a:lnTo>
                  <a:pt x="2070153" y="1079334"/>
                </a:lnTo>
                <a:lnTo>
                  <a:pt x="2058712" y="1085363"/>
                </a:lnTo>
                <a:lnTo>
                  <a:pt x="2047588" y="1091709"/>
                </a:lnTo>
                <a:lnTo>
                  <a:pt x="2036783" y="1098372"/>
                </a:lnTo>
                <a:lnTo>
                  <a:pt x="2025977" y="1105987"/>
                </a:lnTo>
                <a:lnTo>
                  <a:pt x="2015490" y="1114236"/>
                </a:lnTo>
                <a:lnTo>
                  <a:pt x="2005320" y="1122803"/>
                </a:lnTo>
                <a:lnTo>
                  <a:pt x="1996103" y="1132005"/>
                </a:lnTo>
                <a:lnTo>
                  <a:pt x="1987204" y="1141206"/>
                </a:lnTo>
                <a:lnTo>
                  <a:pt x="1978941" y="1151042"/>
                </a:lnTo>
                <a:lnTo>
                  <a:pt x="1971314" y="1161513"/>
                </a:lnTo>
                <a:lnTo>
                  <a:pt x="1964322" y="1171666"/>
                </a:lnTo>
                <a:lnTo>
                  <a:pt x="1957330" y="1182454"/>
                </a:lnTo>
                <a:lnTo>
                  <a:pt x="1951610" y="1193242"/>
                </a:lnTo>
                <a:lnTo>
                  <a:pt x="1945889" y="1204348"/>
                </a:lnTo>
                <a:lnTo>
                  <a:pt x="1941122" y="1216088"/>
                </a:lnTo>
                <a:lnTo>
                  <a:pt x="1936673" y="1227510"/>
                </a:lnTo>
                <a:lnTo>
                  <a:pt x="1932859" y="1239250"/>
                </a:lnTo>
                <a:lnTo>
                  <a:pt x="1929999" y="1251307"/>
                </a:lnTo>
                <a:lnTo>
                  <a:pt x="1927456" y="1263047"/>
                </a:lnTo>
                <a:lnTo>
                  <a:pt x="1925231" y="1275421"/>
                </a:lnTo>
                <a:lnTo>
                  <a:pt x="1923642" y="1287796"/>
                </a:lnTo>
                <a:lnTo>
                  <a:pt x="1923007" y="1299853"/>
                </a:lnTo>
                <a:lnTo>
                  <a:pt x="1922371" y="1312545"/>
                </a:lnTo>
                <a:lnTo>
                  <a:pt x="1923007" y="1324919"/>
                </a:lnTo>
                <a:lnTo>
                  <a:pt x="1923642" y="1336976"/>
                </a:lnTo>
                <a:lnTo>
                  <a:pt x="1925231" y="1349351"/>
                </a:lnTo>
                <a:lnTo>
                  <a:pt x="1927456" y="1361408"/>
                </a:lnTo>
                <a:lnTo>
                  <a:pt x="1929999" y="1373465"/>
                </a:lnTo>
                <a:lnTo>
                  <a:pt x="1933177" y="1385522"/>
                </a:lnTo>
                <a:lnTo>
                  <a:pt x="1936990" y="1397579"/>
                </a:lnTo>
                <a:lnTo>
                  <a:pt x="1941440" y="1409002"/>
                </a:lnTo>
                <a:lnTo>
                  <a:pt x="1946843" y="1420424"/>
                </a:lnTo>
                <a:lnTo>
                  <a:pt x="1952563" y="1432164"/>
                </a:lnTo>
                <a:lnTo>
                  <a:pt x="1958919" y="1443269"/>
                </a:lnTo>
                <a:lnTo>
                  <a:pt x="1965593" y="1454375"/>
                </a:lnTo>
                <a:lnTo>
                  <a:pt x="1973539" y="1465163"/>
                </a:lnTo>
                <a:lnTo>
                  <a:pt x="1981802" y="1475633"/>
                </a:lnTo>
                <a:lnTo>
                  <a:pt x="1990065" y="1485152"/>
                </a:lnTo>
                <a:lnTo>
                  <a:pt x="1999281" y="1494671"/>
                </a:lnTo>
                <a:lnTo>
                  <a:pt x="2008816" y="1503872"/>
                </a:lnTo>
                <a:lnTo>
                  <a:pt x="2018350" y="1511805"/>
                </a:lnTo>
                <a:lnTo>
                  <a:pt x="2028838" y="1519737"/>
                </a:lnTo>
                <a:lnTo>
                  <a:pt x="2039325" y="1526717"/>
                </a:lnTo>
                <a:lnTo>
                  <a:pt x="2049813" y="1533381"/>
                </a:lnTo>
                <a:lnTo>
                  <a:pt x="2060937" y="1539409"/>
                </a:lnTo>
                <a:lnTo>
                  <a:pt x="2072060" y="1544803"/>
                </a:lnTo>
                <a:lnTo>
                  <a:pt x="2083501" y="1549880"/>
                </a:lnTo>
                <a:lnTo>
                  <a:pt x="2094942" y="1554005"/>
                </a:lnTo>
                <a:lnTo>
                  <a:pt x="2107019" y="1557812"/>
                </a:lnTo>
                <a:lnTo>
                  <a:pt x="2118778" y="1560985"/>
                </a:lnTo>
                <a:lnTo>
                  <a:pt x="2130855" y="1563523"/>
                </a:lnTo>
                <a:lnTo>
                  <a:pt x="2142932" y="1565745"/>
                </a:lnTo>
                <a:lnTo>
                  <a:pt x="2155326" y="1567331"/>
                </a:lnTo>
                <a:lnTo>
                  <a:pt x="2167721" y="1567966"/>
                </a:lnTo>
                <a:lnTo>
                  <a:pt x="2179798" y="1568283"/>
                </a:lnTo>
                <a:lnTo>
                  <a:pt x="2192510" y="1567966"/>
                </a:lnTo>
                <a:lnTo>
                  <a:pt x="2204905" y="1567014"/>
                </a:lnTo>
                <a:lnTo>
                  <a:pt x="2216982" y="1565427"/>
                </a:lnTo>
                <a:lnTo>
                  <a:pt x="2229058" y="1563206"/>
                </a:lnTo>
                <a:lnTo>
                  <a:pt x="2241135" y="1560668"/>
                </a:lnTo>
                <a:lnTo>
                  <a:pt x="2253212" y="1557178"/>
                </a:lnTo>
                <a:lnTo>
                  <a:pt x="2264971" y="1553370"/>
                </a:lnTo>
                <a:lnTo>
                  <a:pt x="2277048" y="1548928"/>
                </a:lnTo>
                <a:lnTo>
                  <a:pt x="2288489" y="1543851"/>
                </a:lnTo>
                <a:lnTo>
                  <a:pt x="2299930" y="1538140"/>
                </a:lnTo>
                <a:lnTo>
                  <a:pt x="2311053" y="1532111"/>
                </a:lnTo>
                <a:lnTo>
                  <a:pt x="2321859" y="1524814"/>
                </a:lnTo>
                <a:lnTo>
                  <a:pt x="2332665" y="1517516"/>
                </a:lnTo>
                <a:lnTo>
                  <a:pt x="2343152" y="1509266"/>
                </a:lnTo>
                <a:lnTo>
                  <a:pt x="2353322" y="1500382"/>
                </a:lnTo>
                <a:lnTo>
                  <a:pt x="2362539" y="1491498"/>
                </a:lnTo>
                <a:lnTo>
                  <a:pt x="2371437" y="1482296"/>
                </a:lnTo>
                <a:lnTo>
                  <a:pt x="2379701" y="1472143"/>
                </a:lnTo>
                <a:lnTo>
                  <a:pt x="2387328" y="1462307"/>
                </a:lnTo>
                <a:lnTo>
                  <a:pt x="2394955" y="1451836"/>
                </a:lnTo>
                <a:lnTo>
                  <a:pt x="2400994" y="1441048"/>
                </a:lnTo>
                <a:lnTo>
                  <a:pt x="2407350" y="1430260"/>
                </a:lnTo>
                <a:lnTo>
                  <a:pt x="2412753" y="1419155"/>
                </a:lnTo>
                <a:lnTo>
                  <a:pt x="2417520" y="1407415"/>
                </a:lnTo>
                <a:lnTo>
                  <a:pt x="2421969" y="1395993"/>
                </a:lnTo>
                <a:lnTo>
                  <a:pt x="2425783" y="1384253"/>
                </a:lnTo>
                <a:lnTo>
                  <a:pt x="2428961" y="1372196"/>
                </a:lnTo>
                <a:lnTo>
                  <a:pt x="2431504" y="1360139"/>
                </a:lnTo>
                <a:lnTo>
                  <a:pt x="2433411" y="1348081"/>
                </a:lnTo>
                <a:lnTo>
                  <a:pt x="2435000" y="1336024"/>
                </a:lnTo>
                <a:lnTo>
                  <a:pt x="2435635" y="1323333"/>
                </a:lnTo>
                <a:lnTo>
                  <a:pt x="2435953" y="1310958"/>
                </a:lnTo>
                <a:lnTo>
                  <a:pt x="2435635" y="1298901"/>
                </a:lnTo>
                <a:lnTo>
                  <a:pt x="2435000" y="1286527"/>
                </a:lnTo>
                <a:lnTo>
                  <a:pt x="2433411" y="1274152"/>
                </a:lnTo>
                <a:lnTo>
                  <a:pt x="2431186" y="1262095"/>
                </a:lnTo>
                <a:lnTo>
                  <a:pt x="2428643" y="1250038"/>
                </a:lnTo>
                <a:lnTo>
                  <a:pt x="2425465" y="1237981"/>
                </a:lnTo>
                <a:lnTo>
                  <a:pt x="2421652" y="1225924"/>
                </a:lnTo>
                <a:lnTo>
                  <a:pt x="2416884" y="1214501"/>
                </a:lnTo>
                <a:lnTo>
                  <a:pt x="2411799" y="1203079"/>
                </a:lnTo>
                <a:lnTo>
                  <a:pt x="2406079" y="1191339"/>
                </a:lnTo>
                <a:lnTo>
                  <a:pt x="2399723" y="1180233"/>
                </a:lnTo>
                <a:lnTo>
                  <a:pt x="2393049" y="1169128"/>
                </a:lnTo>
                <a:lnTo>
                  <a:pt x="2385103" y="1158657"/>
                </a:lnTo>
                <a:lnTo>
                  <a:pt x="2376840" y="1148187"/>
                </a:lnTo>
                <a:lnTo>
                  <a:pt x="2368259" y="1138351"/>
                </a:lnTo>
                <a:lnTo>
                  <a:pt x="2359043" y="1128832"/>
                </a:lnTo>
                <a:lnTo>
                  <a:pt x="2349826" y="1120265"/>
                </a:lnTo>
                <a:lnTo>
                  <a:pt x="2340292" y="1111698"/>
                </a:lnTo>
                <a:lnTo>
                  <a:pt x="2329804" y="1103766"/>
                </a:lnTo>
                <a:lnTo>
                  <a:pt x="2319317" y="1096785"/>
                </a:lnTo>
                <a:lnTo>
                  <a:pt x="2308829" y="1090122"/>
                </a:lnTo>
                <a:lnTo>
                  <a:pt x="2297705" y="1084094"/>
                </a:lnTo>
                <a:lnTo>
                  <a:pt x="2286582" y="1078700"/>
                </a:lnTo>
                <a:lnTo>
                  <a:pt x="2275141" y="1073623"/>
                </a:lnTo>
                <a:lnTo>
                  <a:pt x="2263700" y="1069181"/>
                </a:lnTo>
                <a:lnTo>
                  <a:pt x="2251623" y="1065691"/>
                </a:lnTo>
                <a:lnTo>
                  <a:pt x="2239864" y="1062518"/>
                </a:lnTo>
                <a:lnTo>
                  <a:pt x="2227787" y="1059979"/>
                </a:lnTo>
                <a:lnTo>
                  <a:pt x="2215710" y="1057758"/>
                </a:lnTo>
                <a:lnTo>
                  <a:pt x="2203316" y="1056172"/>
                </a:lnTo>
                <a:lnTo>
                  <a:pt x="2190921" y="1055537"/>
                </a:lnTo>
                <a:lnTo>
                  <a:pt x="2178844" y="1055220"/>
                </a:lnTo>
                <a:close/>
                <a:moveTo>
                  <a:pt x="2144839" y="823913"/>
                </a:moveTo>
                <a:lnTo>
                  <a:pt x="2301519" y="838826"/>
                </a:lnTo>
                <a:lnTo>
                  <a:pt x="2292938" y="930841"/>
                </a:lnTo>
                <a:lnTo>
                  <a:pt x="2302155" y="933379"/>
                </a:lnTo>
                <a:lnTo>
                  <a:pt x="2311053" y="936235"/>
                </a:lnTo>
                <a:lnTo>
                  <a:pt x="2319952" y="939725"/>
                </a:lnTo>
                <a:lnTo>
                  <a:pt x="2328851" y="943215"/>
                </a:lnTo>
                <a:lnTo>
                  <a:pt x="2338067" y="946706"/>
                </a:lnTo>
                <a:lnTo>
                  <a:pt x="2346330" y="950513"/>
                </a:lnTo>
                <a:lnTo>
                  <a:pt x="2354911" y="954638"/>
                </a:lnTo>
                <a:lnTo>
                  <a:pt x="2363492" y="959080"/>
                </a:lnTo>
                <a:lnTo>
                  <a:pt x="2372073" y="963522"/>
                </a:lnTo>
                <a:lnTo>
                  <a:pt x="2380654" y="968282"/>
                </a:lnTo>
                <a:lnTo>
                  <a:pt x="2388917" y="973358"/>
                </a:lnTo>
                <a:lnTo>
                  <a:pt x="2397180" y="978752"/>
                </a:lnTo>
                <a:lnTo>
                  <a:pt x="2405125" y="983829"/>
                </a:lnTo>
                <a:lnTo>
                  <a:pt x="2413071" y="989540"/>
                </a:lnTo>
                <a:lnTo>
                  <a:pt x="2420698" y="995569"/>
                </a:lnTo>
                <a:lnTo>
                  <a:pt x="2428643" y="1001280"/>
                </a:lnTo>
                <a:lnTo>
                  <a:pt x="2499197" y="943215"/>
                </a:lnTo>
                <a:lnTo>
                  <a:pt x="2599625" y="1063787"/>
                </a:lnTo>
                <a:lnTo>
                  <a:pt x="2529389" y="1122169"/>
                </a:lnTo>
                <a:lnTo>
                  <a:pt x="2533839" y="1130736"/>
                </a:lnTo>
                <a:lnTo>
                  <a:pt x="2538288" y="1139620"/>
                </a:lnTo>
                <a:lnTo>
                  <a:pt x="2542420" y="1148504"/>
                </a:lnTo>
                <a:lnTo>
                  <a:pt x="2546551" y="1157388"/>
                </a:lnTo>
                <a:lnTo>
                  <a:pt x="2550365" y="1166590"/>
                </a:lnTo>
                <a:lnTo>
                  <a:pt x="2553543" y="1175474"/>
                </a:lnTo>
                <a:lnTo>
                  <a:pt x="2557039" y="1184676"/>
                </a:lnTo>
                <a:lnTo>
                  <a:pt x="2559899" y="1193560"/>
                </a:lnTo>
                <a:lnTo>
                  <a:pt x="2562442" y="1203079"/>
                </a:lnTo>
                <a:lnTo>
                  <a:pt x="2564984" y="1212280"/>
                </a:lnTo>
                <a:lnTo>
                  <a:pt x="2567527" y="1221799"/>
                </a:lnTo>
                <a:lnTo>
                  <a:pt x="2569116" y="1231318"/>
                </a:lnTo>
                <a:lnTo>
                  <a:pt x="2571022" y="1240519"/>
                </a:lnTo>
                <a:lnTo>
                  <a:pt x="2572612" y="1249721"/>
                </a:lnTo>
                <a:lnTo>
                  <a:pt x="2574201" y="1259557"/>
                </a:lnTo>
                <a:lnTo>
                  <a:pt x="2575154" y="1269075"/>
                </a:lnTo>
                <a:lnTo>
                  <a:pt x="2665412" y="1277325"/>
                </a:lnTo>
                <a:lnTo>
                  <a:pt x="2650793" y="1433433"/>
                </a:lnTo>
                <a:lnTo>
                  <a:pt x="2561170" y="1425501"/>
                </a:lnTo>
                <a:lnTo>
                  <a:pt x="2558310" y="1434385"/>
                </a:lnTo>
                <a:lnTo>
                  <a:pt x="2555132" y="1443587"/>
                </a:lnTo>
                <a:lnTo>
                  <a:pt x="2552272" y="1452471"/>
                </a:lnTo>
                <a:lnTo>
                  <a:pt x="2548458" y="1461355"/>
                </a:lnTo>
                <a:lnTo>
                  <a:pt x="2544644" y="1470239"/>
                </a:lnTo>
                <a:lnTo>
                  <a:pt x="2540513" y="1479124"/>
                </a:lnTo>
                <a:lnTo>
                  <a:pt x="2536381" y="1488008"/>
                </a:lnTo>
                <a:lnTo>
                  <a:pt x="2531932" y="1496575"/>
                </a:lnTo>
                <a:lnTo>
                  <a:pt x="2527482" y="1505142"/>
                </a:lnTo>
                <a:lnTo>
                  <a:pt x="2522715" y="1513708"/>
                </a:lnTo>
                <a:lnTo>
                  <a:pt x="2517630" y="1521958"/>
                </a:lnTo>
                <a:lnTo>
                  <a:pt x="2512228" y="1530208"/>
                </a:lnTo>
                <a:lnTo>
                  <a:pt x="2506825" y="1538140"/>
                </a:lnTo>
                <a:lnTo>
                  <a:pt x="2501104" y="1546390"/>
                </a:lnTo>
                <a:lnTo>
                  <a:pt x="2495384" y="1554322"/>
                </a:lnTo>
                <a:lnTo>
                  <a:pt x="2489027" y="1561937"/>
                </a:lnTo>
                <a:lnTo>
                  <a:pt x="2546233" y="1631107"/>
                </a:lnTo>
                <a:lnTo>
                  <a:pt x="2425465" y="1731372"/>
                </a:lnTo>
                <a:lnTo>
                  <a:pt x="2367624" y="1662202"/>
                </a:lnTo>
                <a:lnTo>
                  <a:pt x="2359043" y="1666644"/>
                </a:lnTo>
                <a:lnTo>
                  <a:pt x="2350144" y="1671086"/>
                </a:lnTo>
                <a:lnTo>
                  <a:pt x="2341245" y="1675211"/>
                </a:lnTo>
                <a:lnTo>
                  <a:pt x="2332029" y="1679018"/>
                </a:lnTo>
                <a:lnTo>
                  <a:pt x="2323130" y="1682826"/>
                </a:lnTo>
                <a:lnTo>
                  <a:pt x="2313596" y="1685999"/>
                </a:lnTo>
                <a:lnTo>
                  <a:pt x="2304697" y="1689489"/>
                </a:lnTo>
                <a:lnTo>
                  <a:pt x="2295481" y="1692344"/>
                </a:lnTo>
                <a:lnTo>
                  <a:pt x="2286264" y="1694883"/>
                </a:lnTo>
                <a:lnTo>
                  <a:pt x="2277048" y="1697421"/>
                </a:lnTo>
                <a:lnTo>
                  <a:pt x="2267196" y="1699642"/>
                </a:lnTo>
                <a:lnTo>
                  <a:pt x="2257979" y="1701546"/>
                </a:lnTo>
                <a:lnTo>
                  <a:pt x="2248763" y="1703450"/>
                </a:lnTo>
                <a:lnTo>
                  <a:pt x="2238910" y="1705036"/>
                </a:lnTo>
                <a:lnTo>
                  <a:pt x="2229376" y="1706623"/>
                </a:lnTo>
                <a:lnTo>
                  <a:pt x="2220160" y="1707575"/>
                </a:lnTo>
                <a:lnTo>
                  <a:pt x="2211579" y="1797051"/>
                </a:lnTo>
                <a:lnTo>
                  <a:pt x="2054898" y="1782138"/>
                </a:lnTo>
                <a:lnTo>
                  <a:pt x="2063161" y="1692027"/>
                </a:lnTo>
                <a:lnTo>
                  <a:pt x="2054263" y="1689172"/>
                </a:lnTo>
                <a:lnTo>
                  <a:pt x="2045364" y="1685999"/>
                </a:lnTo>
                <a:lnTo>
                  <a:pt x="2035830" y="1682826"/>
                </a:lnTo>
                <a:lnTo>
                  <a:pt x="2027249" y="1679335"/>
                </a:lnTo>
                <a:lnTo>
                  <a:pt x="2018350" y="1675528"/>
                </a:lnTo>
                <a:lnTo>
                  <a:pt x="2009451" y="1671720"/>
                </a:lnTo>
                <a:lnTo>
                  <a:pt x="2000870" y="1667596"/>
                </a:lnTo>
                <a:lnTo>
                  <a:pt x="1992289" y="1663154"/>
                </a:lnTo>
                <a:lnTo>
                  <a:pt x="1984026" y="1658077"/>
                </a:lnTo>
                <a:lnTo>
                  <a:pt x="1975445" y="1653317"/>
                </a:lnTo>
                <a:lnTo>
                  <a:pt x="1967182" y="1648241"/>
                </a:lnTo>
                <a:lnTo>
                  <a:pt x="1958919" y="1642847"/>
                </a:lnTo>
                <a:lnTo>
                  <a:pt x="1950656" y="1637453"/>
                </a:lnTo>
                <a:lnTo>
                  <a:pt x="1943029" y="1631742"/>
                </a:lnTo>
                <a:lnTo>
                  <a:pt x="1935084" y="1626030"/>
                </a:lnTo>
                <a:lnTo>
                  <a:pt x="1927456" y="1620002"/>
                </a:lnTo>
                <a:lnTo>
                  <a:pt x="1857220" y="1678384"/>
                </a:lnTo>
                <a:lnTo>
                  <a:pt x="1756792" y="1556860"/>
                </a:lnTo>
                <a:lnTo>
                  <a:pt x="1827346" y="1498478"/>
                </a:lnTo>
                <a:lnTo>
                  <a:pt x="1822896" y="1489594"/>
                </a:lnTo>
                <a:lnTo>
                  <a:pt x="1818765" y="1481027"/>
                </a:lnTo>
                <a:lnTo>
                  <a:pt x="1814633" y="1472143"/>
                </a:lnTo>
                <a:lnTo>
                  <a:pt x="1810820" y="1463259"/>
                </a:lnTo>
                <a:lnTo>
                  <a:pt x="1807324" y="1454057"/>
                </a:lnTo>
                <a:lnTo>
                  <a:pt x="1803828" y="1445173"/>
                </a:lnTo>
                <a:lnTo>
                  <a:pt x="1800968" y="1436289"/>
                </a:lnTo>
                <a:lnTo>
                  <a:pt x="1797789" y="1426770"/>
                </a:lnTo>
                <a:lnTo>
                  <a:pt x="1795247" y="1417569"/>
                </a:lnTo>
                <a:lnTo>
                  <a:pt x="1792704" y="1408367"/>
                </a:lnTo>
                <a:lnTo>
                  <a:pt x="1790480" y="1399166"/>
                </a:lnTo>
                <a:lnTo>
                  <a:pt x="1788573" y="1389647"/>
                </a:lnTo>
                <a:lnTo>
                  <a:pt x="1786666" y="1380445"/>
                </a:lnTo>
                <a:lnTo>
                  <a:pt x="1785395" y="1371244"/>
                </a:lnTo>
                <a:lnTo>
                  <a:pt x="1783170" y="1352206"/>
                </a:lnTo>
                <a:lnTo>
                  <a:pt x="1690687" y="1343639"/>
                </a:lnTo>
                <a:lnTo>
                  <a:pt x="1705624" y="1186897"/>
                </a:lnTo>
                <a:lnTo>
                  <a:pt x="1798425" y="1195781"/>
                </a:lnTo>
                <a:lnTo>
                  <a:pt x="1801285" y="1186897"/>
                </a:lnTo>
                <a:lnTo>
                  <a:pt x="1804146" y="1178012"/>
                </a:lnTo>
                <a:lnTo>
                  <a:pt x="1807642" y="1169128"/>
                </a:lnTo>
                <a:lnTo>
                  <a:pt x="1810820" y="1160244"/>
                </a:lnTo>
                <a:lnTo>
                  <a:pt x="1814633" y="1151677"/>
                </a:lnTo>
                <a:lnTo>
                  <a:pt x="1818765" y="1142793"/>
                </a:lnTo>
                <a:lnTo>
                  <a:pt x="1822896" y="1134226"/>
                </a:lnTo>
                <a:lnTo>
                  <a:pt x="1827346" y="1125659"/>
                </a:lnTo>
                <a:lnTo>
                  <a:pt x="1831795" y="1117727"/>
                </a:lnTo>
                <a:lnTo>
                  <a:pt x="1836562" y="1109160"/>
                </a:lnTo>
                <a:lnTo>
                  <a:pt x="1841329" y="1100910"/>
                </a:lnTo>
                <a:lnTo>
                  <a:pt x="1846732" y="1092661"/>
                </a:lnTo>
                <a:lnTo>
                  <a:pt x="1852135" y="1085045"/>
                </a:lnTo>
                <a:lnTo>
                  <a:pt x="1857856" y="1077113"/>
                </a:lnTo>
                <a:lnTo>
                  <a:pt x="1863894" y="1069181"/>
                </a:lnTo>
                <a:lnTo>
                  <a:pt x="1869615" y="1061566"/>
                </a:lnTo>
                <a:lnTo>
                  <a:pt x="1810184" y="989858"/>
                </a:lnTo>
                <a:lnTo>
                  <a:pt x="1931588" y="889593"/>
                </a:lnTo>
                <a:lnTo>
                  <a:pt x="1990700" y="961301"/>
                </a:lnTo>
                <a:lnTo>
                  <a:pt x="1999599" y="956859"/>
                </a:lnTo>
                <a:lnTo>
                  <a:pt x="2008180" y="952734"/>
                </a:lnTo>
                <a:lnTo>
                  <a:pt x="2017079" y="948609"/>
                </a:lnTo>
                <a:lnTo>
                  <a:pt x="2025977" y="944485"/>
                </a:lnTo>
                <a:lnTo>
                  <a:pt x="2034876" y="941312"/>
                </a:lnTo>
                <a:lnTo>
                  <a:pt x="2043775" y="937504"/>
                </a:lnTo>
                <a:lnTo>
                  <a:pt x="2052673" y="934649"/>
                </a:lnTo>
                <a:lnTo>
                  <a:pt x="2061890" y="931476"/>
                </a:lnTo>
                <a:lnTo>
                  <a:pt x="2071424" y="928937"/>
                </a:lnTo>
                <a:lnTo>
                  <a:pt x="2080641" y="926399"/>
                </a:lnTo>
                <a:lnTo>
                  <a:pt x="2089539" y="924178"/>
                </a:lnTo>
                <a:lnTo>
                  <a:pt x="2099074" y="922274"/>
                </a:lnTo>
                <a:lnTo>
                  <a:pt x="2108608" y="920370"/>
                </a:lnTo>
                <a:lnTo>
                  <a:pt x="2117825" y="918784"/>
                </a:lnTo>
                <a:lnTo>
                  <a:pt x="2127041" y="917515"/>
                </a:lnTo>
                <a:lnTo>
                  <a:pt x="2136258" y="916246"/>
                </a:lnTo>
                <a:lnTo>
                  <a:pt x="2144839" y="823913"/>
                </a:lnTo>
                <a:close/>
                <a:moveTo>
                  <a:pt x="1509345" y="590550"/>
                </a:moveTo>
                <a:lnTo>
                  <a:pt x="1518239" y="590550"/>
                </a:lnTo>
                <a:lnTo>
                  <a:pt x="1526817" y="591817"/>
                </a:lnTo>
                <a:lnTo>
                  <a:pt x="1535394" y="593400"/>
                </a:lnTo>
                <a:lnTo>
                  <a:pt x="1543971" y="596250"/>
                </a:lnTo>
                <a:lnTo>
                  <a:pt x="1551912" y="599417"/>
                </a:lnTo>
                <a:lnTo>
                  <a:pt x="1559854" y="603534"/>
                </a:lnTo>
                <a:lnTo>
                  <a:pt x="1566843" y="608601"/>
                </a:lnTo>
                <a:lnTo>
                  <a:pt x="1570655" y="611452"/>
                </a:lnTo>
                <a:lnTo>
                  <a:pt x="1574149" y="614302"/>
                </a:lnTo>
                <a:lnTo>
                  <a:pt x="1577326" y="617469"/>
                </a:lnTo>
                <a:lnTo>
                  <a:pt x="1580185" y="620953"/>
                </a:lnTo>
                <a:lnTo>
                  <a:pt x="1583362" y="624753"/>
                </a:lnTo>
                <a:lnTo>
                  <a:pt x="1586221" y="628237"/>
                </a:lnTo>
                <a:lnTo>
                  <a:pt x="1588762" y="632037"/>
                </a:lnTo>
                <a:lnTo>
                  <a:pt x="1591621" y="636154"/>
                </a:lnTo>
                <a:lnTo>
                  <a:pt x="1593845" y="640271"/>
                </a:lnTo>
                <a:lnTo>
                  <a:pt x="1595433" y="644388"/>
                </a:lnTo>
                <a:lnTo>
                  <a:pt x="1597339" y="648505"/>
                </a:lnTo>
                <a:lnTo>
                  <a:pt x="1598927" y="652305"/>
                </a:lnTo>
                <a:lnTo>
                  <a:pt x="1601151" y="660856"/>
                </a:lnTo>
                <a:lnTo>
                  <a:pt x="1603057" y="669724"/>
                </a:lnTo>
                <a:lnTo>
                  <a:pt x="1603375" y="678274"/>
                </a:lnTo>
                <a:lnTo>
                  <a:pt x="1603375" y="687142"/>
                </a:lnTo>
                <a:lnTo>
                  <a:pt x="1602104" y="696326"/>
                </a:lnTo>
                <a:lnTo>
                  <a:pt x="1600516" y="704560"/>
                </a:lnTo>
                <a:lnTo>
                  <a:pt x="1597657" y="712794"/>
                </a:lnTo>
                <a:lnTo>
                  <a:pt x="1594480" y="721028"/>
                </a:lnTo>
                <a:lnTo>
                  <a:pt x="1590350" y="728629"/>
                </a:lnTo>
                <a:lnTo>
                  <a:pt x="1585268" y="736229"/>
                </a:lnTo>
                <a:lnTo>
                  <a:pt x="1582409" y="739396"/>
                </a:lnTo>
                <a:lnTo>
                  <a:pt x="1579550" y="742880"/>
                </a:lnTo>
                <a:lnTo>
                  <a:pt x="1576373" y="746047"/>
                </a:lnTo>
                <a:lnTo>
                  <a:pt x="1572879" y="749531"/>
                </a:lnTo>
                <a:lnTo>
                  <a:pt x="1569384" y="752381"/>
                </a:lnTo>
                <a:lnTo>
                  <a:pt x="1565572" y="755231"/>
                </a:lnTo>
                <a:lnTo>
                  <a:pt x="1297460" y="948099"/>
                </a:lnTo>
                <a:lnTo>
                  <a:pt x="1293012" y="951266"/>
                </a:lnTo>
                <a:lnTo>
                  <a:pt x="1288247" y="953799"/>
                </a:lnTo>
                <a:lnTo>
                  <a:pt x="1283164" y="956333"/>
                </a:lnTo>
                <a:lnTo>
                  <a:pt x="1278399" y="958550"/>
                </a:lnTo>
                <a:lnTo>
                  <a:pt x="1273634" y="960450"/>
                </a:lnTo>
                <a:lnTo>
                  <a:pt x="1268869" y="962033"/>
                </a:lnTo>
                <a:lnTo>
                  <a:pt x="1263469" y="962983"/>
                </a:lnTo>
                <a:lnTo>
                  <a:pt x="1258386" y="964250"/>
                </a:lnTo>
                <a:lnTo>
                  <a:pt x="1253304" y="964884"/>
                </a:lnTo>
                <a:lnTo>
                  <a:pt x="1247903" y="965200"/>
                </a:lnTo>
                <a:lnTo>
                  <a:pt x="1242820" y="965200"/>
                </a:lnTo>
                <a:lnTo>
                  <a:pt x="1237102" y="964884"/>
                </a:lnTo>
                <a:lnTo>
                  <a:pt x="1232020" y="964567"/>
                </a:lnTo>
                <a:lnTo>
                  <a:pt x="1226937" y="963617"/>
                </a:lnTo>
                <a:lnTo>
                  <a:pt x="1221537" y="962667"/>
                </a:lnTo>
                <a:lnTo>
                  <a:pt x="1216454" y="961083"/>
                </a:lnTo>
                <a:lnTo>
                  <a:pt x="1006475" y="894894"/>
                </a:lnTo>
                <a:lnTo>
                  <a:pt x="1009652" y="885393"/>
                </a:lnTo>
                <a:lnTo>
                  <a:pt x="1013464" y="875259"/>
                </a:lnTo>
                <a:lnTo>
                  <a:pt x="1017911" y="862591"/>
                </a:lnTo>
                <a:lnTo>
                  <a:pt x="1022676" y="847706"/>
                </a:lnTo>
                <a:lnTo>
                  <a:pt x="1027123" y="832188"/>
                </a:lnTo>
                <a:lnTo>
                  <a:pt x="1029029" y="824271"/>
                </a:lnTo>
                <a:lnTo>
                  <a:pt x="1030935" y="816353"/>
                </a:lnTo>
                <a:lnTo>
                  <a:pt x="1031888" y="808753"/>
                </a:lnTo>
                <a:lnTo>
                  <a:pt x="1033159" y="801469"/>
                </a:lnTo>
                <a:lnTo>
                  <a:pt x="1033794" y="793868"/>
                </a:lnTo>
                <a:lnTo>
                  <a:pt x="1033794" y="786584"/>
                </a:lnTo>
                <a:lnTo>
                  <a:pt x="1033794" y="778666"/>
                </a:lnTo>
                <a:lnTo>
                  <a:pt x="1033477" y="770749"/>
                </a:lnTo>
                <a:lnTo>
                  <a:pt x="1032841" y="762832"/>
                </a:lnTo>
                <a:lnTo>
                  <a:pt x="1031888" y="755548"/>
                </a:lnTo>
                <a:lnTo>
                  <a:pt x="1029665" y="740980"/>
                </a:lnTo>
                <a:lnTo>
                  <a:pt x="1027441" y="727995"/>
                </a:lnTo>
                <a:lnTo>
                  <a:pt x="1025217" y="718178"/>
                </a:lnTo>
                <a:lnTo>
                  <a:pt x="1022994" y="708994"/>
                </a:lnTo>
                <a:lnTo>
                  <a:pt x="1227572" y="773599"/>
                </a:lnTo>
                <a:lnTo>
                  <a:pt x="1458835" y="607651"/>
                </a:lnTo>
                <a:lnTo>
                  <a:pt x="1462965" y="605118"/>
                </a:lnTo>
                <a:lnTo>
                  <a:pt x="1467095" y="602268"/>
                </a:lnTo>
                <a:lnTo>
                  <a:pt x="1470589" y="600051"/>
                </a:lnTo>
                <a:lnTo>
                  <a:pt x="1474719" y="598467"/>
                </a:lnTo>
                <a:lnTo>
                  <a:pt x="1479166" y="596567"/>
                </a:lnTo>
                <a:lnTo>
                  <a:pt x="1483296" y="594984"/>
                </a:lnTo>
                <a:lnTo>
                  <a:pt x="1491873" y="592767"/>
                </a:lnTo>
                <a:lnTo>
                  <a:pt x="1500768" y="591183"/>
                </a:lnTo>
                <a:lnTo>
                  <a:pt x="1509345" y="590550"/>
                </a:lnTo>
                <a:close/>
                <a:moveTo>
                  <a:pt x="690596" y="539750"/>
                </a:moveTo>
                <a:lnTo>
                  <a:pt x="691548" y="539750"/>
                </a:lnTo>
                <a:lnTo>
                  <a:pt x="693769" y="540067"/>
                </a:lnTo>
                <a:lnTo>
                  <a:pt x="702016" y="540702"/>
                </a:lnTo>
                <a:lnTo>
                  <a:pt x="727394" y="541020"/>
                </a:lnTo>
                <a:lnTo>
                  <a:pt x="757531" y="541655"/>
                </a:lnTo>
                <a:lnTo>
                  <a:pt x="770854" y="541972"/>
                </a:lnTo>
                <a:lnTo>
                  <a:pt x="781640" y="543242"/>
                </a:lnTo>
                <a:lnTo>
                  <a:pt x="781957" y="543242"/>
                </a:lnTo>
                <a:lnTo>
                  <a:pt x="785763" y="546734"/>
                </a:lnTo>
                <a:lnTo>
                  <a:pt x="789887" y="552130"/>
                </a:lnTo>
                <a:lnTo>
                  <a:pt x="794646" y="558479"/>
                </a:lnTo>
                <a:lnTo>
                  <a:pt x="799404" y="566415"/>
                </a:lnTo>
                <a:lnTo>
                  <a:pt x="804797" y="576573"/>
                </a:lnTo>
                <a:lnTo>
                  <a:pt x="809872" y="588001"/>
                </a:lnTo>
                <a:lnTo>
                  <a:pt x="812093" y="594668"/>
                </a:lnTo>
                <a:lnTo>
                  <a:pt x="814631" y="602286"/>
                </a:lnTo>
                <a:lnTo>
                  <a:pt x="817169" y="609905"/>
                </a:lnTo>
                <a:lnTo>
                  <a:pt x="820024" y="618476"/>
                </a:lnTo>
                <a:lnTo>
                  <a:pt x="822244" y="627364"/>
                </a:lnTo>
                <a:lnTo>
                  <a:pt x="824465" y="637205"/>
                </a:lnTo>
                <a:lnTo>
                  <a:pt x="826685" y="647681"/>
                </a:lnTo>
                <a:lnTo>
                  <a:pt x="828906" y="658791"/>
                </a:lnTo>
                <a:lnTo>
                  <a:pt x="830809" y="670537"/>
                </a:lnTo>
                <a:lnTo>
                  <a:pt x="832395" y="683235"/>
                </a:lnTo>
                <a:lnTo>
                  <a:pt x="834299" y="696567"/>
                </a:lnTo>
                <a:lnTo>
                  <a:pt x="835885" y="710535"/>
                </a:lnTo>
                <a:lnTo>
                  <a:pt x="836836" y="725454"/>
                </a:lnTo>
                <a:lnTo>
                  <a:pt x="838105" y="741644"/>
                </a:lnTo>
                <a:lnTo>
                  <a:pt x="839057" y="757834"/>
                </a:lnTo>
                <a:lnTo>
                  <a:pt x="840009" y="775611"/>
                </a:lnTo>
                <a:lnTo>
                  <a:pt x="840326" y="794022"/>
                </a:lnTo>
                <a:lnTo>
                  <a:pt x="840643" y="813069"/>
                </a:lnTo>
                <a:lnTo>
                  <a:pt x="840326" y="833703"/>
                </a:lnTo>
                <a:lnTo>
                  <a:pt x="840326" y="854972"/>
                </a:lnTo>
                <a:lnTo>
                  <a:pt x="844767" y="839735"/>
                </a:lnTo>
                <a:lnTo>
                  <a:pt x="849208" y="824497"/>
                </a:lnTo>
                <a:lnTo>
                  <a:pt x="857456" y="794975"/>
                </a:lnTo>
                <a:lnTo>
                  <a:pt x="864435" y="767992"/>
                </a:lnTo>
                <a:lnTo>
                  <a:pt x="870145" y="742914"/>
                </a:lnTo>
                <a:lnTo>
                  <a:pt x="878710" y="705456"/>
                </a:lnTo>
                <a:lnTo>
                  <a:pt x="881248" y="694028"/>
                </a:lnTo>
                <a:lnTo>
                  <a:pt x="882517" y="688314"/>
                </a:lnTo>
                <a:lnTo>
                  <a:pt x="878076" y="679425"/>
                </a:lnTo>
                <a:lnTo>
                  <a:pt x="874586" y="670854"/>
                </a:lnTo>
                <a:lnTo>
                  <a:pt x="871097" y="663236"/>
                </a:lnTo>
                <a:lnTo>
                  <a:pt x="868559" y="655617"/>
                </a:lnTo>
                <a:lnTo>
                  <a:pt x="864752" y="644506"/>
                </a:lnTo>
                <a:lnTo>
                  <a:pt x="863801" y="640380"/>
                </a:lnTo>
                <a:lnTo>
                  <a:pt x="867290" y="637205"/>
                </a:lnTo>
                <a:lnTo>
                  <a:pt x="876489" y="629269"/>
                </a:lnTo>
                <a:lnTo>
                  <a:pt x="881882" y="624507"/>
                </a:lnTo>
                <a:lnTo>
                  <a:pt x="888227" y="619746"/>
                </a:lnTo>
                <a:lnTo>
                  <a:pt x="894571" y="615619"/>
                </a:lnTo>
                <a:lnTo>
                  <a:pt x="900598" y="611810"/>
                </a:lnTo>
                <a:lnTo>
                  <a:pt x="921535" y="619746"/>
                </a:lnTo>
                <a:lnTo>
                  <a:pt x="939300" y="659426"/>
                </a:lnTo>
                <a:lnTo>
                  <a:pt x="934224" y="671172"/>
                </a:lnTo>
                <a:lnTo>
                  <a:pt x="928514" y="683235"/>
                </a:lnTo>
                <a:lnTo>
                  <a:pt x="922487" y="695932"/>
                </a:lnTo>
                <a:lnTo>
                  <a:pt x="923439" y="707043"/>
                </a:lnTo>
                <a:lnTo>
                  <a:pt x="924073" y="720693"/>
                </a:lnTo>
                <a:lnTo>
                  <a:pt x="924708" y="736248"/>
                </a:lnTo>
                <a:lnTo>
                  <a:pt x="924073" y="753390"/>
                </a:lnTo>
                <a:lnTo>
                  <a:pt x="923439" y="790213"/>
                </a:lnTo>
                <a:lnTo>
                  <a:pt x="921852" y="827354"/>
                </a:lnTo>
                <a:lnTo>
                  <a:pt x="920266" y="862273"/>
                </a:lnTo>
                <a:lnTo>
                  <a:pt x="918680" y="891161"/>
                </a:lnTo>
                <a:lnTo>
                  <a:pt x="916777" y="918461"/>
                </a:lnTo>
                <a:lnTo>
                  <a:pt x="918680" y="913382"/>
                </a:lnTo>
                <a:lnTo>
                  <a:pt x="923756" y="899097"/>
                </a:lnTo>
                <a:lnTo>
                  <a:pt x="927245" y="888621"/>
                </a:lnTo>
                <a:lnTo>
                  <a:pt x="931369" y="876241"/>
                </a:lnTo>
                <a:lnTo>
                  <a:pt x="935493" y="862273"/>
                </a:lnTo>
                <a:lnTo>
                  <a:pt x="939934" y="846401"/>
                </a:lnTo>
                <a:lnTo>
                  <a:pt x="943741" y="828307"/>
                </a:lnTo>
                <a:lnTo>
                  <a:pt x="947865" y="809260"/>
                </a:lnTo>
                <a:lnTo>
                  <a:pt x="951672" y="788626"/>
                </a:lnTo>
                <a:lnTo>
                  <a:pt x="955161" y="766722"/>
                </a:lnTo>
                <a:lnTo>
                  <a:pt x="957699" y="743866"/>
                </a:lnTo>
                <a:lnTo>
                  <a:pt x="958650" y="731486"/>
                </a:lnTo>
                <a:lnTo>
                  <a:pt x="959919" y="719106"/>
                </a:lnTo>
                <a:lnTo>
                  <a:pt x="960554" y="707043"/>
                </a:lnTo>
                <a:lnTo>
                  <a:pt x="960871" y="694345"/>
                </a:lnTo>
                <a:lnTo>
                  <a:pt x="961188" y="681330"/>
                </a:lnTo>
                <a:lnTo>
                  <a:pt x="961188" y="668315"/>
                </a:lnTo>
                <a:lnTo>
                  <a:pt x="969119" y="649268"/>
                </a:lnTo>
                <a:lnTo>
                  <a:pt x="970705" y="651173"/>
                </a:lnTo>
                <a:lnTo>
                  <a:pt x="973877" y="656887"/>
                </a:lnTo>
                <a:lnTo>
                  <a:pt x="976098" y="661331"/>
                </a:lnTo>
                <a:lnTo>
                  <a:pt x="978636" y="666727"/>
                </a:lnTo>
                <a:lnTo>
                  <a:pt x="981808" y="673076"/>
                </a:lnTo>
                <a:lnTo>
                  <a:pt x="984663" y="681012"/>
                </a:lnTo>
                <a:lnTo>
                  <a:pt x="988152" y="690218"/>
                </a:lnTo>
                <a:lnTo>
                  <a:pt x="991007" y="700377"/>
                </a:lnTo>
                <a:lnTo>
                  <a:pt x="993862" y="712122"/>
                </a:lnTo>
                <a:lnTo>
                  <a:pt x="997035" y="724820"/>
                </a:lnTo>
                <a:lnTo>
                  <a:pt x="999572" y="739422"/>
                </a:lnTo>
                <a:lnTo>
                  <a:pt x="1002110" y="754977"/>
                </a:lnTo>
                <a:lnTo>
                  <a:pt x="1004013" y="772436"/>
                </a:lnTo>
                <a:lnTo>
                  <a:pt x="1005600" y="790848"/>
                </a:lnTo>
                <a:lnTo>
                  <a:pt x="1005282" y="796244"/>
                </a:lnTo>
                <a:lnTo>
                  <a:pt x="1004331" y="801958"/>
                </a:lnTo>
                <a:lnTo>
                  <a:pt x="1003062" y="809260"/>
                </a:lnTo>
                <a:lnTo>
                  <a:pt x="1000841" y="817196"/>
                </a:lnTo>
                <a:lnTo>
                  <a:pt x="997669" y="826085"/>
                </a:lnTo>
                <a:lnTo>
                  <a:pt x="994497" y="836243"/>
                </a:lnTo>
                <a:lnTo>
                  <a:pt x="985932" y="858781"/>
                </a:lnTo>
                <a:lnTo>
                  <a:pt x="964043" y="914969"/>
                </a:lnTo>
                <a:lnTo>
                  <a:pt x="951037" y="948301"/>
                </a:lnTo>
                <a:lnTo>
                  <a:pt x="937079" y="985442"/>
                </a:lnTo>
                <a:lnTo>
                  <a:pt x="922804" y="1025757"/>
                </a:lnTo>
                <a:lnTo>
                  <a:pt x="915825" y="1047026"/>
                </a:lnTo>
                <a:lnTo>
                  <a:pt x="908212" y="1068929"/>
                </a:lnTo>
                <a:lnTo>
                  <a:pt x="901233" y="1091785"/>
                </a:lnTo>
                <a:lnTo>
                  <a:pt x="894254" y="1115594"/>
                </a:lnTo>
                <a:lnTo>
                  <a:pt x="886958" y="1139719"/>
                </a:lnTo>
                <a:lnTo>
                  <a:pt x="880296" y="1165115"/>
                </a:lnTo>
                <a:lnTo>
                  <a:pt x="873634" y="1190510"/>
                </a:lnTo>
                <a:lnTo>
                  <a:pt x="867290" y="1217493"/>
                </a:lnTo>
                <a:lnTo>
                  <a:pt x="861580" y="1244476"/>
                </a:lnTo>
                <a:lnTo>
                  <a:pt x="855553" y="1272728"/>
                </a:lnTo>
                <a:lnTo>
                  <a:pt x="850477" y="1301298"/>
                </a:lnTo>
                <a:lnTo>
                  <a:pt x="845402" y="1330821"/>
                </a:lnTo>
                <a:lnTo>
                  <a:pt x="840960" y="1360343"/>
                </a:lnTo>
                <a:lnTo>
                  <a:pt x="836836" y="1391135"/>
                </a:lnTo>
                <a:lnTo>
                  <a:pt x="874586" y="1434307"/>
                </a:lnTo>
                <a:lnTo>
                  <a:pt x="949768" y="1522239"/>
                </a:lnTo>
                <a:lnTo>
                  <a:pt x="990373" y="1569856"/>
                </a:lnTo>
                <a:lnTo>
                  <a:pt x="1026219" y="1613028"/>
                </a:lnTo>
                <a:lnTo>
                  <a:pt x="1041129" y="1631122"/>
                </a:lnTo>
                <a:lnTo>
                  <a:pt x="1053500" y="1646042"/>
                </a:lnTo>
                <a:lnTo>
                  <a:pt x="1062065" y="1657470"/>
                </a:lnTo>
                <a:lnTo>
                  <a:pt x="1066824" y="1664137"/>
                </a:lnTo>
                <a:lnTo>
                  <a:pt x="1071582" y="1671755"/>
                </a:lnTo>
                <a:lnTo>
                  <a:pt x="1077292" y="1680326"/>
                </a:lnTo>
                <a:lnTo>
                  <a:pt x="1080147" y="1685088"/>
                </a:lnTo>
                <a:lnTo>
                  <a:pt x="1083002" y="1689850"/>
                </a:lnTo>
                <a:lnTo>
                  <a:pt x="1085540" y="1695564"/>
                </a:lnTo>
                <a:lnTo>
                  <a:pt x="1088395" y="1701913"/>
                </a:lnTo>
                <a:lnTo>
                  <a:pt x="1090616" y="1708579"/>
                </a:lnTo>
                <a:lnTo>
                  <a:pt x="1091884" y="1715880"/>
                </a:lnTo>
                <a:lnTo>
                  <a:pt x="1093471" y="1724134"/>
                </a:lnTo>
                <a:lnTo>
                  <a:pt x="1093788" y="1733022"/>
                </a:lnTo>
                <a:lnTo>
                  <a:pt x="1093788" y="1742545"/>
                </a:lnTo>
                <a:lnTo>
                  <a:pt x="1092836" y="1753021"/>
                </a:lnTo>
                <a:lnTo>
                  <a:pt x="1090933" y="1765084"/>
                </a:lnTo>
                <a:lnTo>
                  <a:pt x="1087761" y="1777147"/>
                </a:lnTo>
                <a:lnTo>
                  <a:pt x="1086809" y="1785083"/>
                </a:lnTo>
                <a:lnTo>
                  <a:pt x="1084271" y="1801272"/>
                </a:lnTo>
                <a:lnTo>
                  <a:pt x="1076340" y="1854920"/>
                </a:lnTo>
                <a:lnTo>
                  <a:pt x="1054452" y="2009516"/>
                </a:lnTo>
                <a:lnTo>
                  <a:pt x="1023681" y="2230139"/>
                </a:lnTo>
                <a:lnTo>
                  <a:pt x="1022730" y="2236488"/>
                </a:lnTo>
                <a:lnTo>
                  <a:pt x="1021461" y="2242520"/>
                </a:lnTo>
                <a:lnTo>
                  <a:pt x="1019875" y="2248551"/>
                </a:lnTo>
                <a:lnTo>
                  <a:pt x="1018289" y="2254582"/>
                </a:lnTo>
                <a:lnTo>
                  <a:pt x="1015751" y="2259979"/>
                </a:lnTo>
                <a:lnTo>
                  <a:pt x="1013530" y="2265693"/>
                </a:lnTo>
                <a:lnTo>
                  <a:pt x="1011310" y="2271407"/>
                </a:lnTo>
                <a:lnTo>
                  <a:pt x="1008455" y="2276486"/>
                </a:lnTo>
                <a:lnTo>
                  <a:pt x="1005917" y="2281248"/>
                </a:lnTo>
                <a:lnTo>
                  <a:pt x="1002427" y="2286009"/>
                </a:lnTo>
                <a:lnTo>
                  <a:pt x="999255" y="2291088"/>
                </a:lnTo>
                <a:lnTo>
                  <a:pt x="995766" y="2295533"/>
                </a:lnTo>
                <a:lnTo>
                  <a:pt x="992276" y="2299659"/>
                </a:lnTo>
                <a:lnTo>
                  <a:pt x="988470" y="2303469"/>
                </a:lnTo>
                <a:lnTo>
                  <a:pt x="984346" y="2307278"/>
                </a:lnTo>
                <a:lnTo>
                  <a:pt x="980222" y="2311087"/>
                </a:lnTo>
                <a:lnTo>
                  <a:pt x="975781" y="2314262"/>
                </a:lnTo>
                <a:lnTo>
                  <a:pt x="971339" y="2317436"/>
                </a:lnTo>
                <a:lnTo>
                  <a:pt x="966581" y="2320293"/>
                </a:lnTo>
                <a:lnTo>
                  <a:pt x="961823" y="2322833"/>
                </a:lnTo>
                <a:lnTo>
                  <a:pt x="956747" y="2325372"/>
                </a:lnTo>
                <a:lnTo>
                  <a:pt x="951989" y="2327277"/>
                </a:lnTo>
                <a:lnTo>
                  <a:pt x="946913" y="2329182"/>
                </a:lnTo>
                <a:lnTo>
                  <a:pt x="941203" y="2331086"/>
                </a:lnTo>
                <a:lnTo>
                  <a:pt x="936128" y="2332674"/>
                </a:lnTo>
                <a:lnTo>
                  <a:pt x="930418" y="2333309"/>
                </a:lnTo>
                <a:lnTo>
                  <a:pt x="925025" y="2334578"/>
                </a:lnTo>
                <a:lnTo>
                  <a:pt x="919315" y="2334896"/>
                </a:lnTo>
                <a:lnTo>
                  <a:pt x="913605" y="2335213"/>
                </a:lnTo>
                <a:lnTo>
                  <a:pt x="907577" y="2335213"/>
                </a:lnTo>
                <a:lnTo>
                  <a:pt x="901550" y="2334896"/>
                </a:lnTo>
                <a:lnTo>
                  <a:pt x="895523" y="2333943"/>
                </a:lnTo>
                <a:lnTo>
                  <a:pt x="889813" y="2333309"/>
                </a:lnTo>
                <a:lnTo>
                  <a:pt x="883786" y="2332356"/>
                </a:lnTo>
                <a:lnTo>
                  <a:pt x="878076" y="2330769"/>
                </a:lnTo>
                <a:lnTo>
                  <a:pt x="872683" y="2328864"/>
                </a:lnTo>
                <a:lnTo>
                  <a:pt x="867290" y="2326642"/>
                </a:lnTo>
                <a:lnTo>
                  <a:pt x="862214" y="2324420"/>
                </a:lnTo>
                <a:lnTo>
                  <a:pt x="857456" y="2321881"/>
                </a:lnTo>
                <a:lnTo>
                  <a:pt x="852698" y="2319341"/>
                </a:lnTo>
                <a:lnTo>
                  <a:pt x="848257" y="2316167"/>
                </a:lnTo>
                <a:lnTo>
                  <a:pt x="843815" y="2312992"/>
                </a:lnTo>
                <a:lnTo>
                  <a:pt x="839692" y="2309183"/>
                </a:lnTo>
                <a:lnTo>
                  <a:pt x="835568" y="2305373"/>
                </a:lnTo>
                <a:lnTo>
                  <a:pt x="831761" y="2301882"/>
                </a:lnTo>
                <a:lnTo>
                  <a:pt x="827954" y="2297755"/>
                </a:lnTo>
                <a:lnTo>
                  <a:pt x="824782" y="2293311"/>
                </a:lnTo>
                <a:lnTo>
                  <a:pt x="821293" y="2288866"/>
                </a:lnTo>
                <a:lnTo>
                  <a:pt x="818755" y="2283787"/>
                </a:lnTo>
                <a:lnTo>
                  <a:pt x="815900" y="2279026"/>
                </a:lnTo>
                <a:lnTo>
                  <a:pt x="813362" y="2274264"/>
                </a:lnTo>
                <a:lnTo>
                  <a:pt x="811141" y="2269185"/>
                </a:lnTo>
                <a:lnTo>
                  <a:pt x="809238" y="2263471"/>
                </a:lnTo>
                <a:lnTo>
                  <a:pt x="807335" y="2258392"/>
                </a:lnTo>
                <a:lnTo>
                  <a:pt x="805749" y="2252678"/>
                </a:lnTo>
                <a:lnTo>
                  <a:pt x="804162" y="2246646"/>
                </a:lnTo>
                <a:lnTo>
                  <a:pt x="803211" y="2241250"/>
                </a:lnTo>
                <a:lnTo>
                  <a:pt x="802576" y="2234901"/>
                </a:lnTo>
                <a:lnTo>
                  <a:pt x="801942" y="2228869"/>
                </a:lnTo>
                <a:lnTo>
                  <a:pt x="801625" y="2222838"/>
                </a:lnTo>
                <a:lnTo>
                  <a:pt x="801625" y="2216807"/>
                </a:lnTo>
                <a:lnTo>
                  <a:pt x="801942" y="2210458"/>
                </a:lnTo>
                <a:lnTo>
                  <a:pt x="802576" y="2204109"/>
                </a:lnTo>
                <a:lnTo>
                  <a:pt x="803211" y="2197443"/>
                </a:lnTo>
                <a:lnTo>
                  <a:pt x="833981" y="1990152"/>
                </a:lnTo>
                <a:lnTo>
                  <a:pt x="855235" y="1846032"/>
                </a:lnTo>
                <a:lnTo>
                  <a:pt x="861897" y="1797146"/>
                </a:lnTo>
                <a:lnTo>
                  <a:pt x="863801" y="1783178"/>
                </a:lnTo>
                <a:lnTo>
                  <a:pt x="864435" y="1777147"/>
                </a:lnTo>
                <a:lnTo>
                  <a:pt x="861897" y="1774290"/>
                </a:lnTo>
                <a:lnTo>
                  <a:pt x="855553" y="1767623"/>
                </a:lnTo>
                <a:lnTo>
                  <a:pt x="833030" y="1744133"/>
                </a:lnTo>
                <a:lnTo>
                  <a:pt x="763558" y="1673343"/>
                </a:lnTo>
                <a:lnTo>
                  <a:pt x="687424" y="1595886"/>
                </a:lnTo>
                <a:lnTo>
                  <a:pt x="657288" y="1564777"/>
                </a:lnTo>
                <a:lnTo>
                  <a:pt x="637620" y="1543825"/>
                </a:lnTo>
                <a:lnTo>
                  <a:pt x="624931" y="1537159"/>
                </a:lnTo>
                <a:lnTo>
                  <a:pt x="612876" y="1530175"/>
                </a:lnTo>
                <a:lnTo>
                  <a:pt x="600822" y="1523192"/>
                </a:lnTo>
                <a:lnTo>
                  <a:pt x="589719" y="1516208"/>
                </a:lnTo>
                <a:lnTo>
                  <a:pt x="578933" y="1508907"/>
                </a:lnTo>
                <a:lnTo>
                  <a:pt x="569100" y="1501605"/>
                </a:lnTo>
                <a:lnTo>
                  <a:pt x="559266" y="1494622"/>
                </a:lnTo>
                <a:lnTo>
                  <a:pt x="550383" y="1487003"/>
                </a:lnTo>
                <a:lnTo>
                  <a:pt x="541818" y="1480019"/>
                </a:lnTo>
                <a:lnTo>
                  <a:pt x="533570" y="1472718"/>
                </a:lnTo>
                <a:lnTo>
                  <a:pt x="525957" y="1465099"/>
                </a:lnTo>
                <a:lnTo>
                  <a:pt x="518978" y="1458116"/>
                </a:lnTo>
                <a:lnTo>
                  <a:pt x="511682" y="1451132"/>
                </a:lnTo>
                <a:lnTo>
                  <a:pt x="505655" y="1444148"/>
                </a:lnTo>
                <a:lnTo>
                  <a:pt x="499945" y="1436847"/>
                </a:lnTo>
                <a:lnTo>
                  <a:pt x="494235" y="1430181"/>
                </a:lnTo>
                <a:lnTo>
                  <a:pt x="489159" y="1423514"/>
                </a:lnTo>
                <a:lnTo>
                  <a:pt x="484718" y="1416848"/>
                </a:lnTo>
                <a:lnTo>
                  <a:pt x="480277" y="1410499"/>
                </a:lnTo>
                <a:lnTo>
                  <a:pt x="476470" y="1404150"/>
                </a:lnTo>
                <a:lnTo>
                  <a:pt x="473298" y="1397801"/>
                </a:lnTo>
                <a:lnTo>
                  <a:pt x="469808" y="1392405"/>
                </a:lnTo>
                <a:lnTo>
                  <a:pt x="464733" y="1381294"/>
                </a:lnTo>
                <a:lnTo>
                  <a:pt x="460926" y="1371453"/>
                </a:lnTo>
                <a:lnTo>
                  <a:pt x="458706" y="1362565"/>
                </a:lnTo>
                <a:lnTo>
                  <a:pt x="457754" y="1359073"/>
                </a:lnTo>
                <a:lnTo>
                  <a:pt x="457119" y="1355264"/>
                </a:lnTo>
                <a:lnTo>
                  <a:pt x="457119" y="1352089"/>
                </a:lnTo>
                <a:lnTo>
                  <a:pt x="457119" y="1349550"/>
                </a:lnTo>
                <a:lnTo>
                  <a:pt x="456802" y="1347010"/>
                </a:lnTo>
                <a:lnTo>
                  <a:pt x="456168" y="1344788"/>
                </a:lnTo>
                <a:lnTo>
                  <a:pt x="454264" y="1342566"/>
                </a:lnTo>
                <a:lnTo>
                  <a:pt x="452361" y="1340344"/>
                </a:lnTo>
                <a:lnTo>
                  <a:pt x="449823" y="1338439"/>
                </a:lnTo>
                <a:lnTo>
                  <a:pt x="446968" y="1336217"/>
                </a:lnTo>
                <a:lnTo>
                  <a:pt x="440624" y="1332408"/>
                </a:lnTo>
                <a:lnTo>
                  <a:pt x="434279" y="1328598"/>
                </a:lnTo>
                <a:lnTo>
                  <a:pt x="431107" y="1326376"/>
                </a:lnTo>
                <a:lnTo>
                  <a:pt x="428887" y="1324472"/>
                </a:lnTo>
                <a:lnTo>
                  <a:pt x="426666" y="1322250"/>
                </a:lnTo>
                <a:lnTo>
                  <a:pt x="425397" y="1319393"/>
                </a:lnTo>
                <a:lnTo>
                  <a:pt x="424128" y="1317170"/>
                </a:lnTo>
                <a:lnTo>
                  <a:pt x="424128" y="1314631"/>
                </a:lnTo>
                <a:lnTo>
                  <a:pt x="425714" y="1302568"/>
                </a:lnTo>
                <a:lnTo>
                  <a:pt x="427618" y="1289553"/>
                </a:lnTo>
                <a:lnTo>
                  <a:pt x="429521" y="1275268"/>
                </a:lnTo>
                <a:lnTo>
                  <a:pt x="432059" y="1260983"/>
                </a:lnTo>
                <a:lnTo>
                  <a:pt x="438086" y="1229873"/>
                </a:lnTo>
                <a:lnTo>
                  <a:pt x="445382" y="1196542"/>
                </a:lnTo>
                <a:lnTo>
                  <a:pt x="453313" y="1161623"/>
                </a:lnTo>
                <a:lnTo>
                  <a:pt x="462195" y="1125117"/>
                </a:lnTo>
                <a:lnTo>
                  <a:pt x="471712" y="1087658"/>
                </a:lnTo>
                <a:lnTo>
                  <a:pt x="481229" y="1049883"/>
                </a:lnTo>
                <a:lnTo>
                  <a:pt x="501531" y="974014"/>
                </a:lnTo>
                <a:lnTo>
                  <a:pt x="521199" y="901001"/>
                </a:lnTo>
                <a:lnTo>
                  <a:pt x="538963" y="833386"/>
                </a:lnTo>
                <a:lnTo>
                  <a:pt x="546577" y="803228"/>
                </a:lnTo>
                <a:lnTo>
                  <a:pt x="553238" y="775293"/>
                </a:lnTo>
                <a:lnTo>
                  <a:pt x="622710" y="754659"/>
                </a:lnTo>
                <a:lnTo>
                  <a:pt x="591305" y="753072"/>
                </a:lnTo>
                <a:lnTo>
                  <a:pt x="520881" y="750215"/>
                </a:lnTo>
                <a:lnTo>
                  <a:pt x="482497" y="748628"/>
                </a:lnTo>
                <a:lnTo>
                  <a:pt x="448554" y="747358"/>
                </a:lnTo>
                <a:lnTo>
                  <a:pt x="423494" y="747041"/>
                </a:lnTo>
                <a:lnTo>
                  <a:pt x="415563" y="747358"/>
                </a:lnTo>
                <a:lnTo>
                  <a:pt x="411439" y="747993"/>
                </a:lnTo>
                <a:lnTo>
                  <a:pt x="409853" y="748628"/>
                </a:lnTo>
                <a:lnTo>
                  <a:pt x="406364" y="750850"/>
                </a:lnTo>
                <a:lnTo>
                  <a:pt x="396847" y="757516"/>
                </a:lnTo>
                <a:lnTo>
                  <a:pt x="382889" y="767992"/>
                </a:lnTo>
                <a:lnTo>
                  <a:pt x="366393" y="781007"/>
                </a:lnTo>
                <a:lnTo>
                  <a:pt x="325472" y="812752"/>
                </a:lnTo>
                <a:lnTo>
                  <a:pt x="279791" y="849258"/>
                </a:lnTo>
                <a:lnTo>
                  <a:pt x="195093" y="917826"/>
                </a:lnTo>
                <a:lnTo>
                  <a:pt x="154805" y="951158"/>
                </a:lnTo>
                <a:lnTo>
                  <a:pt x="154488" y="951475"/>
                </a:lnTo>
                <a:lnTo>
                  <a:pt x="150681" y="954332"/>
                </a:lnTo>
                <a:lnTo>
                  <a:pt x="146875" y="957506"/>
                </a:lnTo>
                <a:lnTo>
                  <a:pt x="143068" y="960046"/>
                </a:lnTo>
                <a:lnTo>
                  <a:pt x="139261" y="962586"/>
                </a:lnTo>
                <a:lnTo>
                  <a:pt x="135454" y="964808"/>
                </a:lnTo>
                <a:lnTo>
                  <a:pt x="131013" y="966712"/>
                </a:lnTo>
                <a:lnTo>
                  <a:pt x="126889" y="968617"/>
                </a:lnTo>
                <a:lnTo>
                  <a:pt x="122766" y="969887"/>
                </a:lnTo>
                <a:lnTo>
                  <a:pt x="113883" y="972426"/>
                </a:lnTo>
                <a:lnTo>
                  <a:pt x="105318" y="974014"/>
                </a:lnTo>
                <a:lnTo>
                  <a:pt x="96436" y="975283"/>
                </a:lnTo>
                <a:lnTo>
                  <a:pt x="87554" y="974966"/>
                </a:lnTo>
                <a:lnTo>
                  <a:pt x="78671" y="974014"/>
                </a:lnTo>
                <a:lnTo>
                  <a:pt x="70106" y="972109"/>
                </a:lnTo>
                <a:lnTo>
                  <a:pt x="61541" y="969569"/>
                </a:lnTo>
                <a:lnTo>
                  <a:pt x="52976" y="966395"/>
                </a:lnTo>
                <a:lnTo>
                  <a:pt x="48852" y="964490"/>
                </a:lnTo>
                <a:lnTo>
                  <a:pt x="45363" y="962268"/>
                </a:lnTo>
                <a:lnTo>
                  <a:pt x="41239" y="959729"/>
                </a:lnTo>
                <a:lnTo>
                  <a:pt x="37432" y="956872"/>
                </a:lnTo>
                <a:lnTo>
                  <a:pt x="33626" y="954015"/>
                </a:lnTo>
                <a:lnTo>
                  <a:pt x="30453" y="951158"/>
                </a:lnTo>
                <a:lnTo>
                  <a:pt x="26647" y="947666"/>
                </a:lnTo>
                <a:lnTo>
                  <a:pt x="23792" y="944491"/>
                </a:lnTo>
                <a:lnTo>
                  <a:pt x="20302" y="940682"/>
                </a:lnTo>
                <a:lnTo>
                  <a:pt x="17764" y="936873"/>
                </a:lnTo>
                <a:lnTo>
                  <a:pt x="14909" y="933063"/>
                </a:lnTo>
                <a:lnTo>
                  <a:pt x="12689" y="929254"/>
                </a:lnTo>
                <a:lnTo>
                  <a:pt x="10468" y="925127"/>
                </a:lnTo>
                <a:lnTo>
                  <a:pt x="8248" y="921000"/>
                </a:lnTo>
                <a:lnTo>
                  <a:pt x="6662" y="916874"/>
                </a:lnTo>
                <a:lnTo>
                  <a:pt x="4758" y="912429"/>
                </a:lnTo>
                <a:lnTo>
                  <a:pt x="2538" y="903858"/>
                </a:lnTo>
                <a:lnTo>
                  <a:pt x="634" y="894970"/>
                </a:lnTo>
                <a:lnTo>
                  <a:pt x="0" y="886399"/>
                </a:lnTo>
                <a:lnTo>
                  <a:pt x="0" y="877511"/>
                </a:lnTo>
                <a:lnTo>
                  <a:pt x="952" y="868622"/>
                </a:lnTo>
                <a:lnTo>
                  <a:pt x="2538" y="859734"/>
                </a:lnTo>
                <a:lnTo>
                  <a:pt x="5075" y="851163"/>
                </a:lnTo>
                <a:lnTo>
                  <a:pt x="8882" y="842909"/>
                </a:lnTo>
                <a:lnTo>
                  <a:pt x="10785" y="838782"/>
                </a:lnTo>
                <a:lnTo>
                  <a:pt x="13006" y="834656"/>
                </a:lnTo>
                <a:lnTo>
                  <a:pt x="15544" y="831164"/>
                </a:lnTo>
                <a:lnTo>
                  <a:pt x="18082" y="827354"/>
                </a:lnTo>
                <a:lnTo>
                  <a:pt x="20937" y="823545"/>
                </a:lnTo>
                <a:lnTo>
                  <a:pt x="24109" y="820053"/>
                </a:lnTo>
                <a:lnTo>
                  <a:pt x="27281" y="816561"/>
                </a:lnTo>
                <a:lnTo>
                  <a:pt x="30771" y="813069"/>
                </a:lnTo>
                <a:lnTo>
                  <a:pt x="80575" y="775611"/>
                </a:lnTo>
                <a:lnTo>
                  <a:pt x="189700" y="694028"/>
                </a:lnTo>
                <a:lnTo>
                  <a:pt x="248386" y="650220"/>
                </a:lnTo>
                <a:lnTo>
                  <a:pt x="300094" y="612127"/>
                </a:lnTo>
                <a:lnTo>
                  <a:pt x="321348" y="596572"/>
                </a:lnTo>
                <a:lnTo>
                  <a:pt x="337843" y="585144"/>
                </a:lnTo>
                <a:lnTo>
                  <a:pt x="349263" y="577208"/>
                </a:lnTo>
                <a:lnTo>
                  <a:pt x="352436" y="574986"/>
                </a:lnTo>
                <a:lnTo>
                  <a:pt x="354022" y="574351"/>
                </a:lnTo>
                <a:lnTo>
                  <a:pt x="460926" y="562606"/>
                </a:lnTo>
                <a:lnTo>
                  <a:pt x="554190" y="552448"/>
                </a:lnTo>
                <a:lnTo>
                  <a:pt x="595112" y="548003"/>
                </a:lnTo>
                <a:lnTo>
                  <a:pt x="631275" y="544512"/>
                </a:lnTo>
                <a:lnTo>
                  <a:pt x="663315" y="541655"/>
                </a:lnTo>
                <a:lnTo>
                  <a:pt x="690596" y="539750"/>
                </a:lnTo>
                <a:close/>
                <a:moveTo>
                  <a:pt x="912333" y="0"/>
                </a:moveTo>
                <a:lnTo>
                  <a:pt x="923772" y="0"/>
                </a:lnTo>
                <a:lnTo>
                  <a:pt x="935529" y="0"/>
                </a:lnTo>
                <a:lnTo>
                  <a:pt x="943791" y="636"/>
                </a:lnTo>
                <a:lnTo>
                  <a:pt x="952052" y="1908"/>
                </a:lnTo>
                <a:lnTo>
                  <a:pt x="960632" y="3817"/>
                </a:lnTo>
                <a:lnTo>
                  <a:pt x="969211" y="5407"/>
                </a:lnTo>
                <a:lnTo>
                  <a:pt x="977473" y="8270"/>
                </a:lnTo>
                <a:lnTo>
                  <a:pt x="986052" y="11451"/>
                </a:lnTo>
                <a:lnTo>
                  <a:pt x="993996" y="14949"/>
                </a:lnTo>
                <a:lnTo>
                  <a:pt x="1001940" y="19084"/>
                </a:lnTo>
                <a:lnTo>
                  <a:pt x="1010202" y="22901"/>
                </a:lnTo>
                <a:lnTo>
                  <a:pt x="1017828" y="27990"/>
                </a:lnTo>
                <a:lnTo>
                  <a:pt x="1025454" y="33080"/>
                </a:lnTo>
                <a:lnTo>
                  <a:pt x="1032762" y="39123"/>
                </a:lnTo>
                <a:lnTo>
                  <a:pt x="1039753" y="44848"/>
                </a:lnTo>
                <a:lnTo>
                  <a:pt x="1047061" y="51210"/>
                </a:lnTo>
                <a:lnTo>
                  <a:pt x="1053734" y="57889"/>
                </a:lnTo>
                <a:lnTo>
                  <a:pt x="1060407" y="65523"/>
                </a:lnTo>
                <a:lnTo>
                  <a:pt x="1066127" y="72839"/>
                </a:lnTo>
                <a:lnTo>
                  <a:pt x="1072164" y="80791"/>
                </a:lnTo>
                <a:lnTo>
                  <a:pt x="1077884" y="89061"/>
                </a:lnTo>
                <a:lnTo>
                  <a:pt x="1082968" y="97331"/>
                </a:lnTo>
                <a:lnTo>
                  <a:pt x="1087734" y="106555"/>
                </a:lnTo>
                <a:lnTo>
                  <a:pt x="1092183" y="115779"/>
                </a:lnTo>
                <a:lnTo>
                  <a:pt x="1096313" y="125003"/>
                </a:lnTo>
                <a:lnTo>
                  <a:pt x="1100127" y="134546"/>
                </a:lnTo>
                <a:lnTo>
                  <a:pt x="1103304" y="145042"/>
                </a:lnTo>
                <a:lnTo>
                  <a:pt x="1106164" y="155220"/>
                </a:lnTo>
                <a:lnTo>
                  <a:pt x="1108706" y="166035"/>
                </a:lnTo>
                <a:lnTo>
                  <a:pt x="1110612" y="176849"/>
                </a:lnTo>
                <a:lnTo>
                  <a:pt x="1111566" y="187982"/>
                </a:lnTo>
                <a:lnTo>
                  <a:pt x="1112519" y="199433"/>
                </a:lnTo>
                <a:lnTo>
                  <a:pt x="1112837" y="210883"/>
                </a:lnTo>
                <a:lnTo>
                  <a:pt x="1112519" y="222970"/>
                </a:lnTo>
                <a:lnTo>
                  <a:pt x="1110930" y="247144"/>
                </a:lnTo>
                <a:lnTo>
                  <a:pt x="1109024" y="271636"/>
                </a:lnTo>
                <a:lnTo>
                  <a:pt x="1106164" y="296764"/>
                </a:lnTo>
                <a:lnTo>
                  <a:pt x="1104575" y="308851"/>
                </a:lnTo>
                <a:lnTo>
                  <a:pt x="1102351" y="321574"/>
                </a:lnTo>
                <a:lnTo>
                  <a:pt x="1100444" y="333978"/>
                </a:lnTo>
                <a:lnTo>
                  <a:pt x="1097902" y="345747"/>
                </a:lnTo>
                <a:lnTo>
                  <a:pt x="1095360" y="358152"/>
                </a:lnTo>
                <a:lnTo>
                  <a:pt x="1092183" y="369921"/>
                </a:lnTo>
                <a:lnTo>
                  <a:pt x="1089323" y="381372"/>
                </a:lnTo>
                <a:lnTo>
                  <a:pt x="1085510" y="393140"/>
                </a:lnTo>
                <a:lnTo>
                  <a:pt x="1082014" y="404273"/>
                </a:lnTo>
                <a:lnTo>
                  <a:pt x="1077884" y="415406"/>
                </a:lnTo>
                <a:lnTo>
                  <a:pt x="1073753" y="425902"/>
                </a:lnTo>
                <a:lnTo>
                  <a:pt x="1068986" y="436080"/>
                </a:lnTo>
                <a:lnTo>
                  <a:pt x="1063585" y="445941"/>
                </a:lnTo>
                <a:lnTo>
                  <a:pt x="1058501" y="455483"/>
                </a:lnTo>
                <a:lnTo>
                  <a:pt x="1052463" y="464389"/>
                </a:lnTo>
                <a:lnTo>
                  <a:pt x="1046108" y="472977"/>
                </a:lnTo>
                <a:lnTo>
                  <a:pt x="1039753" y="481247"/>
                </a:lnTo>
                <a:lnTo>
                  <a:pt x="1032762" y="488563"/>
                </a:lnTo>
                <a:lnTo>
                  <a:pt x="1025454" y="495242"/>
                </a:lnTo>
                <a:lnTo>
                  <a:pt x="1017510" y="501922"/>
                </a:lnTo>
                <a:lnTo>
                  <a:pt x="1009248" y="507647"/>
                </a:lnTo>
                <a:lnTo>
                  <a:pt x="1000351" y="512736"/>
                </a:lnTo>
                <a:lnTo>
                  <a:pt x="991454" y="516871"/>
                </a:lnTo>
                <a:lnTo>
                  <a:pt x="981921" y="520688"/>
                </a:lnTo>
                <a:lnTo>
                  <a:pt x="971435" y="523551"/>
                </a:lnTo>
                <a:lnTo>
                  <a:pt x="960949" y="525778"/>
                </a:lnTo>
                <a:lnTo>
                  <a:pt x="953005" y="526732"/>
                </a:lnTo>
                <a:lnTo>
                  <a:pt x="944426" y="527050"/>
                </a:lnTo>
                <a:lnTo>
                  <a:pt x="935847" y="526414"/>
                </a:lnTo>
                <a:lnTo>
                  <a:pt x="926314" y="525141"/>
                </a:lnTo>
                <a:lnTo>
                  <a:pt x="917099" y="523233"/>
                </a:lnTo>
                <a:lnTo>
                  <a:pt x="907884" y="520688"/>
                </a:lnTo>
                <a:lnTo>
                  <a:pt x="898669" y="517190"/>
                </a:lnTo>
                <a:lnTo>
                  <a:pt x="888819" y="513373"/>
                </a:lnTo>
                <a:lnTo>
                  <a:pt x="879286" y="508283"/>
                </a:lnTo>
                <a:lnTo>
                  <a:pt x="869118" y="503194"/>
                </a:lnTo>
                <a:lnTo>
                  <a:pt x="859585" y="496833"/>
                </a:lnTo>
                <a:lnTo>
                  <a:pt x="849735" y="490153"/>
                </a:lnTo>
                <a:lnTo>
                  <a:pt x="840202" y="482837"/>
                </a:lnTo>
                <a:lnTo>
                  <a:pt x="830987" y="474886"/>
                </a:lnTo>
                <a:lnTo>
                  <a:pt x="821454" y="465979"/>
                </a:lnTo>
                <a:lnTo>
                  <a:pt x="812239" y="456755"/>
                </a:lnTo>
                <a:lnTo>
                  <a:pt x="803342" y="446577"/>
                </a:lnTo>
                <a:lnTo>
                  <a:pt x="794445" y="435762"/>
                </a:lnTo>
                <a:lnTo>
                  <a:pt x="786183" y="424630"/>
                </a:lnTo>
                <a:lnTo>
                  <a:pt x="778240" y="412225"/>
                </a:lnTo>
                <a:lnTo>
                  <a:pt x="770296" y="400138"/>
                </a:lnTo>
                <a:lnTo>
                  <a:pt x="762987" y="386779"/>
                </a:lnTo>
                <a:lnTo>
                  <a:pt x="756314" y="372784"/>
                </a:lnTo>
                <a:lnTo>
                  <a:pt x="749324" y="358470"/>
                </a:lnTo>
                <a:lnTo>
                  <a:pt x="743604" y="343203"/>
                </a:lnTo>
                <a:lnTo>
                  <a:pt x="738202" y="327617"/>
                </a:lnTo>
                <a:lnTo>
                  <a:pt x="733436" y="311077"/>
                </a:lnTo>
                <a:lnTo>
                  <a:pt x="728987" y="294219"/>
                </a:lnTo>
                <a:lnTo>
                  <a:pt x="725810" y="276725"/>
                </a:lnTo>
                <a:lnTo>
                  <a:pt x="722632" y="258595"/>
                </a:lnTo>
                <a:lnTo>
                  <a:pt x="720408" y="240146"/>
                </a:lnTo>
                <a:lnTo>
                  <a:pt x="719137" y="221062"/>
                </a:lnTo>
                <a:lnTo>
                  <a:pt x="719772" y="209293"/>
                </a:lnTo>
                <a:lnTo>
                  <a:pt x="721361" y="197206"/>
                </a:lnTo>
                <a:lnTo>
                  <a:pt x="722632" y="185756"/>
                </a:lnTo>
                <a:lnTo>
                  <a:pt x="724856" y="174623"/>
                </a:lnTo>
                <a:lnTo>
                  <a:pt x="727399" y="163490"/>
                </a:lnTo>
                <a:lnTo>
                  <a:pt x="730576" y="152676"/>
                </a:lnTo>
                <a:lnTo>
                  <a:pt x="734389" y="142179"/>
                </a:lnTo>
                <a:lnTo>
                  <a:pt x="737884" y="131683"/>
                </a:lnTo>
                <a:lnTo>
                  <a:pt x="742333" y="121823"/>
                </a:lnTo>
                <a:lnTo>
                  <a:pt x="746782" y="111962"/>
                </a:lnTo>
                <a:lnTo>
                  <a:pt x="752184" y="102420"/>
                </a:lnTo>
                <a:lnTo>
                  <a:pt x="757268" y="93514"/>
                </a:lnTo>
                <a:lnTo>
                  <a:pt x="763305" y="84290"/>
                </a:lnTo>
                <a:lnTo>
                  <a:pt x="769660" y="76338"/>
                </a:lnTo>
                <a:lnTo>
                  <a:pt x="776015" y="68068"/>
                </a:lnTo>
                <a:lnTo>
                  <a:pt x="783006" y="60116"/>
                </a:lnTo>
                <a:lnTo>
                  <a:pt x="790314" y="53118"/>
                </a:lnTo>
                <a:lnTo>
                  <a:pt x="797940" y="46121"/>
                </a:lnTo>
                <a:lnTo>
                  <a:pt x="805567" y="39759"/>
                </a:lnTo>
                <a:lnTo>
                  <a:pt x="813828" y="33398"/>
                </a:lnTo>
                <a:lnTo>
                  <a:pt x="822725" y="27990"/>
                </a:lnTo>
                <a:lnTo>
                  <a:pt x="831305" y="22901"/>
                </a:lnTo>
                <a:lnTo>
                  <a:pt x="840520" y="18130"/>
                </a:lnTo>
                <a:lnTo>
                  <a:pt x="849735" y="13995"/>
                </a:lnTo>
                <a:lnTo>
                  <a:pt x="859903" y="10496"/>
                </a:lnTo>
                <a:lnTo>
                  <a:pt x="870071" y="7316"/>
                </a:lnTo>
                <a:lnTo>
                  <a:pt x="879922" y="4771"/>
                </a:lnTo>
                <a:lnTo>
                  <a:pt x="890725" y="2544"/>
                </a:lnTo>
                <a:lnTo>
                  <a:pt x="901529" y="954"/>
                </a:lnTo>
                <a:lnTo>
                  <a:pt x="912333" y="0"/>
                </a:lnTo>
                <a:close/>
              </a:path>
            </a:pathLst>
          </a:custGeom>
          <a:solidFill>
            <a:srgbClr val="E77960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9" name="KSO_Shape"/>
          <p:cNvSpPr>
            <a:spLocks/>
          </p:cNvSpPr>
          <p:nvPr/>
        </p:nvSpPr>
        <p:spPr bwMode="auto">
          <a:xfrm>
            <a:off x="5730960" y="4508500"/>
            <a:ext cx="730079" cy="730079"/>
          </a:xfrm>
          <a:custGeom>
            <a:avLst/>
            <a:gdLst>
              <a:gd name="T0" fmla="*/ 984018 w 1589088"/>
              <a:gd name="T1" fmla="*/ 589506 h 1589088"/>
              <a:gd name="T2" fmla="*/ 955171 w 1589088"/>
              <a:gd name="T3" fmla="*/ 645802 h 1589088"/>
              <a:gd name="T4" fmla="*/ 898294 w 1589088"/>
              <a:gd name="T5" fmla="*/ 673272 h 1589088"/>
              <a:gd name="T6" fmla="*/ 881422 w 1589088"/>
              <a:gd name="T7" fmla="*/ 964824 h 1589088"/>
              <a:gd name="T8" fmla="*/ 873530 w 1589088"/>
              <a:gd name="T9" fmla="*/ 1040159 h 1589088"/>
              <a:gd name="T10" fmla="*/ 824817 w 1589088"/>
              <a:gd name="T11" fmla="*/ 1084490 h 1589088"/>
              <a:gd name="T12" fmla="*/ 756238 w 1589088"/>
              <a:gd name="T13" fmla="*/ 1088026 h 1589088"/>
              <a:gd name="T14" fmla="*/ 703444 w 1589088"/>
              <a:gd name="T15" fmla="*/ 1048590 h 1589088"/>
              <a:gd name="T16" fmla="*/ 686571 w 1589088"/>
              <a:gd name="T17" fmla="*/ 985493 h 1589088"/>
              <a:gd name="T18" fmla="*/ 486007 w 1589088"/>
              <a:gd name="T19" fmla="*/ 893024 h 1589088"/>
              <a:gd name="T20" fmla="*/ 398106 w 1589088"/>
              <a:gd name="T21" fmla="*/ 820680 h 1589088"/>
              <a:gd name="T22" fmla="*/ 402189 w 1589088"/>
              <a:gd name="T23" fmla="*/ 755134 h 1589088"/>
              <a:gd name="T24" fmla="*/ 446547 w 1589088"/>
              <a:gd name="T25" fmla="*/ 706452 h 1589088"/>
              <a:gd name="T26" fmla="*/ 514037 w 1589088"/>
              <a:gd name="T27" fmla="*/ 696389 h 1589088"/>
              <a:gd name="T28" fmla="*/ 570641 w 1589088"/>
              <a:gd name="T29" fmla="*/ 730385 h 1589088"/>
              <a:gd name="T30" fmla="*/ 593501 w 1589088"/>
              <a:gd name="T31" fmla="*/ 794027 h 1589088"/>
              <a:gd name="T32" fmla="*/ 818558 w 1589088"/>
              <a:gd name="T33" fmla="*/ 648522 h 1589088"/>
              <a:gd name="T34" fmla="*/ 785901 w 1589088"/>
              <a:gd name="T35" fmla="*/ 575091 h 1589088"/>
              <a:gd name="T36" fmla="*/ 808761 w 1589088"/>
              <a:gd name="T37" fmla="*/ 511721 h 1589088"/>
              <a:gd name="T38" fmla="*/ 865365 w 1589088"/>
              <a:gd name="T39" fmla="*/ 477726 h 1589088"/>
              <a:gd name="T40" fmla="*/ 728574 w 1589088"/>
              <a:gd name="T41" fmla="*/ 144010 h 1589088"/>
              <a:gd name="T42" fmla="*/ 531280 w 1589088"/>
              <a:gd name="T43" fmla="*/ 182593 h 1589088"/>
              <a:gd name="T44" fmla="*/ 353281 w 1589088"/>
              <a:gd name="T45" fmla="*/ 288291 h 1589088"/>
              <a:gd name="T46" fmla="*/ 219577 w 1589088"/>
              <a:gd name="T47" fmla="*/ 451592 h 1589088"/>
              <a:gd name="T48" fmla="*/ 152454 w 1589088"/>
              <a:gd name="T49" fmla="*/ 642880 h 1589088"/>
              <a:gd name="T50" fmla="*/ 152454 w 1589088"/>
              <a:gd name="T51" fmla="*/ 843135 h 1589088"/>
              <a:gd name="T52" fmla="*/ 219577 w 1589088"/>
              <a:gd name="T53" fmla="*/ 1034422 h 1589088"/>
              <a:gd name="T54" fmla="*/ 353281 w 1589088"/>
              <a:gd name="T55" fmla="*/ 1197724 h 1589088"/>
              <a:gd name="T56" fmla="*/ 531280 w 1589088"/>
              <a:gd name="T57" fmla="*/ 1303421 h 1589088"/>
              <a:gd name="T58" fmla="*/ 728574 w 1589088"/>
              <a:gd name="T59" fmla="*/ 1341734 h 1589088"/>
              <a:gd name="T60" fmla="*/ 927227 w 1589088"/>
              <a:gd name="T61" fmla="*/ 1312931 h 1589088"/>
              <a:gd name="T62" fmla="*/ 1109302 w 1589088"/>
              <a:gd name="T63" fmla="*/ 1217015 h 1589088"/>
              <a:gd name="T64" fmla="*/ 1251431 w 1589088"/>
              <a:gd name="T65" fmla="*/ 1059964 h 1589088"/>
              <a:gd name="T66" fmla="*/ 1328065 w 1589088"/>
              <a:gd name="T67" fmla="*/ 871393 h 1589088"/>
              <a:gd name="T68" fmla="*/ 1337576 w 1589088"/>
              <a:gd name="T69" fmla="*/ 671410 h 1589088"/>
              <a:gd name="T70" fmla="*/ 1280237 w 1589088"/>
              <a:gd name="T71" fmla="*/ 477677 h 1589088"/>
              <a:gd name="T72" fmla="*/ 1155500 w 1589088"/>
              <a:gd name="T73" fmla="*/ 308670 h 1589088"/>
              <a:gd name="T74" fmla="*/ 981849 w 1589088"/>
              <a:gd name="T75" fmla="*/ 193462 h 1589088"/>
              <a:gd name="T76" fmla="*/ 785915 w 1589088"/>
              <a:gd name="T77" fmla="*/ 145640 h 1589088"/>
              <a:gd name="T78" fmla="*/ 902226 w 1589088"/>
              <a:gd name="T79" fmla="*/ 17390 h 1589088"/>
              <a:gd name="T80" fmla="*/ 1136207 w 1589088"/>
              <a:gd name="T81" fmla="*/ 112491 h 1589088"/>
              <a:gd name="T82" fmla="*/ 1320999 w 1589088"/>
              <a:gd name="T83" fmla="*/ 276063 h 1589088"/>
              <a:gd name="T84" fmla="*/ 1429702 w 1589088"/>
              <a:gd name="T85" fmla="*/ 459201 h 1589088"/>
              <a:gd name="T86" fmla="*/ 1481334 w 1589088"/>
              <a:gd name="T87" fmla="*/ 660270 h 1589088"/>
              <a:gd name="T88" fmla="*/ 1475356 w 1589088"/>
              <a:gd name="T89" fmla="*/ 866502 h 1589088"/>
              <a:gd name="T90" fmla="*/ 1412581 w 1589088"/>
              <a:gd name="T91" fmla="*/ 1064855 h 1589088"/>
              <a:gd name="T92" fmla="*/ 1892771 w 1589088"/>
              <a:gd name="T93" fmla="*/ 1636001 h 1589088"/>
              <a:gd name="T94" fmla="*/ 1896304 w 1589088"/>
              <a:gd name="T95" fmla="*/ 1759632 h 1589088"/>
              <a:gd name="T96" fmla="*/ 1783798 w 1589088"/>
              <a:gd name="T97" fmla="*/ 1885980 h 1589088"/>
              <a:gd name="T98" fmla="*/ 1662866 w 1589088"/>
              <a:gd name="T99" fmla="*/ 1900381 h 1589088"/>
              <a:gd name="T100" fmla="*/ 1104954 w 1589088"/>
              <a:gd name="T101" fmla="*/ 1391458 h 1589088"/>
              <a:gd name="T102" fmla="*/ 909835 w 1589088"/>
              <a:gd name="T103" fmla="*/ 1466451 h 1589088"/>
              <a:gd name="T104" fmla="*/ 704388 w 1589088"/>
              <a:gd name="T105" fmla="*/ 1484656 h 1589088"/>
              <a:gd name="T106" fmla="*/ 501116 w 1589088"/>
              <a:gd name="T107" fmla="*/ 1445528 h 1589088"/>
              <a:gd name="T108" fmla="*/ 313061 w 1589088"/>
              <a:gd name="T109" fmla="*/ 1349069 h 1589088"/>
              <a:gd name="T110" fmla="*/ 143758 w 1589088"/>
              <a:gd name="T111" fmla="*/ 1181965 h 1589088"/>
              <a:gd name="T112" fmla="*/ 30708 w 1589088"/>
              <a:gd name="T113" fmla="*/ 954538 h 1589088"/>
              <a:gd name="T114" fmla="*/ 815 w 1589088"/>
              <a:gd name="T115" fmla="*/ 707277 h 1589088"/>
              <a:gd name="T116" fmla="*/ 54351 w 1589088"/>
              <a:gd name="T117" fmla="*/ 463275 h 1589088"/>
              <a:gd name="T118" fmla="*/ 191315 w 1589088"/>
              <a:gd name="T119" fmla="*/ 245360 h 1589088"/>
              <a:gd name="T120" fmla="*/ 397577 w 1589088"/>
              <a:gd name="T121" fmla="*/ 85319 h 1589088"/>
              <a:gd name="T122" fmla="*/ 636177 w 1589088"/>
              <a:gd name="T123" fmla="*/ 7880 h 1589088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1589088" h="1589088">
                <a:moveTo>
                  <a:pt x="916859" y="288925"/>
                </a:moveTo>
                <a:lnTo>
                  <a:pt x="954088" y="332030"/>
                </a:lnTo>
                <a:lnTo>
                  <a:pt x="816067" y="450682"/>
                </a:lnTo>
                <a:lnTo>
                  <a:pt x="817430" y="454085"/>
                </a:lnTo>
                <a:lnTo>
                  <a:pt x="818338" y="457488"/>
                </a:lnTo>
                <a:lnTo>
                  <a:pt x="819246" y="461118"/>
                </a:lnTo>
                <a:lnTo>
                  <a:pt x="820381" y="464748"/>
                </a:lnTo>
                <a:lnTo>
                  <a:pt x="820835" y="468378"/>
                </a:lnTo>
                <a:lnTo>
                  <a:pt x="821289" y="472008"/>
                </a:lnTo>
                <a:lnTo>
                  <a:pt x="821743" y="475865"/>
                </a:lnTo>
                <a:lnTo>
                  <a:pt x="821743" y="479722"/>
                </a:lnTo>
                <a:lnTo>
                  <a:pt x="821743" y="483805"/>
                </a:lnTo>
                <a:lnTo>
                  <a:pt x="821289" y="487662"/>
                </a:lnTo>
                <a:lnTo>
                  <a:pt x="820835" y="491746"/>
                </a:lnTo>
                <a:lnTo>
                  <a:pt x="820154" y="495602"/>
                </a:lnTo>
                <a:lnTo>
                  <a:pt x="819246" y="499459"/>
                </a:lnTo>
                <a:lnTo>
                  <a:pt x="818338" y="503089"/>
                </a:lnTo>
                <a:lnTo>
                  <a:pt x="816976" y="506946"/>
                </a:lnTo>
                <a:lnTo>
                  <a:pt x="815840" y="510349"/>
                </a:lnTo>
                <a:lnTo>
                  <a:pt x="814251" y="513979"/>
                </a:lnTo>
                <a:lnTo>
                  <a:pt x="812662" y="517382"/>
                </a:lnTo>
                <a:lnTo>
                  <a:pt x="810619" y="520785"/>
                </a:lnTo>
                <a:lnTo>
                  <a:pt x="808803" y="523961"/>
                </a:lnTo>
                <a:lnTo>
                  <a:pt x="806760" y="527137"/>
                </a:lnTo>
                <a:lnTo>
                  <a:pt x="804263" y="530313"/>
                </a:lnTo>
                <a:lnTo>
                  <a:pt x="801993" y="533036"/>
                </a:lnTo>
                <a:lnTo>
                  <a:pt x="799496" y="535985"/>
                </a:lnTo>
                <a:lnTo>
                  <a:pt x="796772" y="538707"/>
                </a:lnTo>
                <a:lnTo>
                  <a:pt x="794048" y="541203"/>
                </a:lnTo>
                <a:lnTo>
                  <a:pt x="791324" y="543698"/>
                </a:lnTo>
                <a:lnTo>
                  <a:pt x="788146" y="545967"/>
                </a:lnTo>
                <a:lnTo>
                  <a:pt x="785194" y="548009"/>
                </a:lnTo>
                <a:lnTo>
                  <a:pt x="781789" y="550051"/>
                </a:lnTo>
                <a:lnTo>
                  <a:pt x="778611" y="552093"/>
                </a:lnTo>
                <a:lnTo>
                  <a:pt x="775433" y="553908"/>
                </a:lnTo>
                <a:lnTo>
                  <a:pt x="771801" y="555496"/>
                </a:lnTo>
                <a:lnTo>
                  <a:pt x="768396" y="556857"/>
                </a:lnTo>
                <a:lnTo>
                  <a:pt x="764537" y="558218"/>
                </a:lnTo>
                <a:lnTo>
                  <a:pt x="760905" y="559352"/>
                </a:lnTo>
                <a:lnTo>
                  <a:pt x="757046" y="560260"/>
                </a:lnTo>
                <a:lnTo>
                  <a:pt x="753413" y="560940"/>
                </a:lnTo>
                <a:lnTo>
                  <a:pt x="749327" y="561621"/>
                </a:lnTo>
                <a:lnTo>
                  <a:pt x="745241" y="562075"/>
                </a:lnTo>
                <a:lnTo>
                  <a:pt x="692121" y="754005"/>
                </a:lnTo>
                <a:lnTo>
                  <a:pt x="697343" y="756728"/>
                </a:lnTo>
                <a:lnTo>
                  <a:pt x="702110" y="759904"/>
                </a:lnTo>
                <a:lnTo>
                  <a:pt x="706650" y="763080"/>
                </a:lnTo>
                <a:lnTo>
                  <a:pt x="710963" y="766937"/>
                </a:lnTo>
                <a:lnTo>
                  <a:pt x="715049" y="770794"/>
                </a:lnTo>
                <a:lnTo>
                  <a:pt x="718908" y="774877"/>
                </a:lnTo>
                <a:lnTo>
                  <a:pt x="722313" y="779188"/>
                </a:lnTo>
                <a:lnTo>
                  <a:pt x="725718" y="783952"/>
                </a:lnTo>
                <a:lnTo>
                  <a:pt x="728670" y="788943"/>
                </a:lnTo>
                <a:lnTo>
                  <a:pt x="731167" y="793934"/>
                </a:lnTo>
                <a:lnTo>
                  <a:pt x="733437" y="799379"/>
                </a:lnTo>
                <a:lnTo>
                  <a:pt x="735253" y="804824"/>
                </a:lnTo>
                <a:lnTo>
                  <a:pt x="736615" y="810496"/>
                </a:lnTo>
                <a:lnTo>
                  <a:pt x="737750" y="816167"/>
                </a:lnTo>
                <a:lnTo>
                  <a:pt x="738431" y="822066"/>
                </a:lnTo>
                <a:lnTo>
                  <a:pt x="738658" y="828191"/>
                </a:lnTo>
                <a:lnTo>
                  <a:pt x="738658" y="832729"/>
                </a:lnTo>
                <a:lnTo>
                  <a:pt x="738431" y="836812"/>
                </a:lnTo>
                <a:lnTo>
                  <a:pt x="737523" y="840896"/>
                </a:lnTo>
                <a:lnTo>
                  <a:pt x="736842" y="844980"/>
                </a:lnTo>
                <a:lnTo>
                  <a:pt x="735934" y="849063"/>
                </a:lnTo>
                <a:lnTo>
                  <a:pt x="734799" y="852920"/>
                </a:lnTo>
                <a:lnTo>
                  <a:pt x="733664" y="856777"/>
                </a:lnTo>
                <a:lnTo>
                  <a:pt x="732075" y="860407"/>
                </a:lnTo>
                <a:lnTo>
                  <a:pt x="730259" y="864263"/>
                </a:lnTo>
                <a:lnTo>
                  <a:pt x="728670" y="867666"/>
                </a:lnTo>
                <a:lnTo>
                  <a:pt x="726626" y="871296"/>
                </a:lnTo>
                <a:lnTo>
                  <a:pt x="724583" y="874699"/>
                </a:lnTo>
                <a:lnTo>
                  <a:pt x="722086" y="877876"/>
                </a:lnTo>
                <a:lnTo>
                  <a:pt x="719589" y="881052"/>
                </a:lnTo>
                <a:lnTo>
                  <a:pt x="717092" y="884228"/>
                </a:lnTo>
                <a:lnTo>
                  <a:pt x="714141" y="886950"/>
                </a:lnTo>
                <a:lnTo>
                  <a:pt x="711417" y="889673"/>
                </a:lnTo>
                <a:lnTo>
                  <a:pt x="708239" y="892395"/>
                </a:lnTo>
                <a:lnTo>
                  <a:pt x="705288" y="894891"/>
                </a:lnTo>
                <a:lnTo>
                  <a:pt x="702110" y="896933"/>
                </a:lnTo>
                <a:lnTo>
                  <a:pt x="698705" y="899428"/>
                </a:lnTo>
                <a:lnTo>
                  <a:pt x="695299" y="901243"/>
                </a:lnTo>
                <a:lnTo>
                  <a:pt x="691440" y="903058"/>
                </a:lnTo>
                <a:lnTo>
                  <a:pt x="688035" y="904646"/>
                </a:lnTo>
                <a:lnTo>
                  <a:pt x="684176" y="906234"/>
                </a:lnTo>
                <a:lnTo>
                  <a:pt x="680317" y="907595"/>
                </a:lnTo>
                <a:lnTo>
                  <a:pt x="676231" y="908730"/>
                </a:lnTo>
                <a:lnTo>
                  <a:pt x="672372" y="909637"/>
                </a:lnTo>
                <a:lnTo>
                  <a:pt x="668286" y="910318"/>
                </a:lnTo>
                <a:lnTo>
                  <a:pt x="664199" y="910771"/>
                </a:lnTo>
                <a:lnTo>
                  <a:pt x="659886" y="911225"/>
                </a:lnTo>
                <a:lnTo>
                  <a:pt x="655573" y="911225"/>
                </a:lnTo>
                <a:lnTo>
                  <a:pt x="651260" y="911225"/>
                </a:lnTo>
                <a:lnTo>
                  <a:pt x="646947" y="910771"/>
                </a:lnTo>
                <a:lnTo>
                  <a:pt x="643088" y="910318"/>
                </a:lnTo>
                <a:lnTo>
                  <a:pt x="638775" y="909637"/>
                </a:lnTo>
                <a:lnTo>
                  <a:pt x="634915" y="908730"/>
                </a:lnTo>
                <a:lnTo>
                  <a:pt x="630829" y="907595"/>
                </a:lnTo>
                <a:lnTo>
                  <a:pt x="627197" y="906234"/>
                </a:lnTo>
                <a:lnTo>
                  <a:pt x="623338" y="904646"/>
                </a:lnTo>
                <a:lnTo>
                  <a:pt x="619706" y="903058"/>
                </a:lnTo>
                <a:lnTo>
                  <a:pt x="616074" y="901243"/>
                </a:lnTo>
                <a:lnTo>
                  <a:pt x="612669" y="899428"/>
                </a:lnTo>
                <a:lnTo>
                  <a:pt x="609037" y="896933"/>
                </a:lnTo>
                <a:lnTo>
                  <a:pt x="605858" y="894891"/>
                </a:lnTo>
                <a:lnTo>
                  <a:pt x="602680" y="892395"/>
                </a:lnTo>
                <a:lnTo>
                  <a:pt x="599729" y="889673"/>
                </a:lnTo>
                <a:lnTo>
                  <a:pt x="596778" y="886950"/>
                </a:lnTo>
                <a:lnTo>
                  <a:pt x="594054" y="884228"/>
                </a:lnTo>
                <a:lnTo>
                  <a:pt x="591557" y="881052"/>
                </a:lnTo>
                <a:lnTo>
                  <a:pt x="588833" y="877876"/>
                </a:lnTo>
                <a:lnTo>
                  <a:pt x="586790" y="874699"/>
                </a:lnTo>
                <a:lnTo>
                  <a:pt x="584520" y="871296"/>
                </a:lnTo>
                <a:lnTo>
                  <a:pt x="582704" y="867666"/>
                </a:lnTo>
                <a:lnTo>
                  <a:pt x="580661" y="864263"/>
                </a:lnTo>
                <a:lnTo>
                  <a:pt x="579072" y="860407"/>
                </a:lnTo>
                <a:lnTo>
                  <a:pt x="577710" y="856777"/>
                </a:lnTo>
                <a:lnTo>
                  <a:pt x="576348" y="852920"/>
                </a:lnTo>
                <a:lnTo>
                  <a:pt x="575212" y="849063"/>
                </a:lnTo>
                <a:lnTo>
                  <a:pt x="574077" y="844980"/>
                </a:lnTo>
                <a:lnTo>
                  <a:pt x="573396" y="840896"/>
                </a:lnTo>
                <a:lnTo>
                  <a:pt x="572942" y="836812"/>
                </a:lnTo>
                <a:lnTo>
                  <a:pt x="572488" y="832729"/>
                </a:lnTo>
                <a:lnTo>
                  <a:pt x="572488" y="828191"/>
                </a:lnTo>
                <a:lnTo>
                  <a:pt x="572488" y="825242"/>
                </a:lnTo>
                <a:lnTo>
                  <a:pt x="572715" y="822066"/>
                </a:lnTo>
                <a:lnTo>
                  <a:pt x="573623" y="815940"/>
                </a:lnTo>
                <a:lnTo>
                  <a:pt x="574986" y="810042"/>
                </a:lnTo>
                <a:lnTo>
                  <a:pt x="576575" y="804370"/>
                </a:lnTo>
                <a:lnTo>
                  <a:pt x="454445" y="733134"/>
                </a:lnTo>
                <a:lnTo>
                  <a:pt x="449904" y="736083"/>
                </a:lnTo>
                <a:lnTo>
                  <a:pt x="444910" y="738352"/>
                </a:lnTo>
                <a:lnTo>
                  <a:pt x="439689" y="740166"/>
                </a:lnTo>
                <a:lnTo>
                  <a:pt x="434468" y="741981"/>
                </a:lnTo>
                <a:lnTo>
                  <a:pt x="429020" y="743569"/>
                </a:lnTo>
                <a:lnTo>
                  <a:pt x="423571" y="744477"/>
                </a:lnTo>
                <a:lnTo>
                  <a:pt x="417669" y="745158"/>
                </a:lnTo>
                <a:lnTo>
                  <a:pt x="412221" y="745384"/>
                </a:lnTo>
                <a:lnTo>
                  <a:pt x="408589" y="745158"/>
                </a:lnTo>
                <a:lnTo>
                  <a:pt x="405411" y="744931"/>
                </a:lnTo>
                <a:lnTo>
                  <a:pt x="398828" y="744023"/>
                </a:lnTo>
                <a:lnTo>
                  <a:pt x="305755" y="898294"/>
                </a:lnTo>
                <a:lnTo>
                  <a:pt x="257175" y="869255"/>
                </a:lnTo>
                <a:lnTo>
                  <a:pt x="349113" y="716118"/>
                </a:lnTo>
                <a:lnTo>
                  <a:pt x="347070" y="713396"/>
                </a:lnTo>
                <a:lnTo>
                  <a:pt x="344573" y="710220"/>
                </a:lnTo>
                <a:lnTo>
                  <a:pt x="342757" y="707497"/>
                </a:lnTo>
                <a:lnTo>
                  <a:pt x="340714" y="704321"/>
                </a:lnTo>
                <a:lnTo>
                  <a:pt x="339125" y="701145"/>
                </a:lnTo>
                <a:lnTo>
                  <a:pt x="337536" y="697969"/>
                </a:lnTo>
                <a:lnTo>
                  <a:pt x="335720" y="694793"/>
                </a:lnTo>
                <a:lnTo>
                  <a:pt x="334358" y="691390"/>
                </a:lnTo>
                <a:lnTo>
                  <a:pt x="333223" y="687987"/>
                </a:lnTo>
                <a:lnTo>
                  <a:pt x="332087" y="684584"/>
                </a:lnTo>
                <a:lnTo>
                  <a:pt x="331179" y="680954"/>
                </a:lnTo>
                <a:lnTo>
                  <a:pt x="330498" y="677324"/>
                </a:lnTo>
                <a:lnTo>
                  <a:pt x="329590" y="673467"/>
                </a:lnTo>
                <a:lnTo>
                  <a:pt x="329136" y="670064"/>
                </a:lnTo>
                <a:lnTo>
                  <a:pt x="328909" y="665981"/>
                </a:lnTo>
                <a:lnTo>
                  <a:pt x="328909" y="662351"/>
                </a:lnTo>
                <a:lnTo>
                  <a:pt x="328909" y="658040"/>
                </a:lnTo>
                <a:lnTo>
                  <a:pt x="329363" y="653730"/>
                </a:lnTo>
                <a:lnTo>
                  <a:pt x="330044" y="649646"/>
                </a:lnTo>
                <a:lnTo>
                  <a:pt x="330725" y="645335"/>
                </a:lnTo>
                <a:lnTo>
                  <a:pt x="331633" y="641479"/>
                </a:lnTo>
                <a:lnTo>
                  <a:pt x="332768" y="637395"/>
                </a:lnTo>
                <a:lnTo>
                  <a:pt x="333904" y="633765"/>
                </a:lnTo>
                <a:lnTo>
                  <a:pt x="335493" y="629908"/>
                </a:lnTo>
                <a:lnTo>
                  <a:pt x="337082" y="626279"/>
                </a:lnTo>
                <a:lnTo>
                  <a:pt x="339125" y="622649"/>
                </a:lnTo>
                <a:lnTo>
                  <a:pt x="340941" y="619246"/>
                </a:lnTo>
                <a:lnTo>
                  <a:pt x="342984" y="615843"/>
                </a:lnTo>
                <a:lnTo>
                  <a:pt x="345481" y="612666"/>
                </a:lnTo>
                <a:lnTo>
                  <a:pt x="347978" y="609263"/>
                </a:lnTo>
                <a:lnTo>
                  <a:pt x="350475" y="606314"/>
                </a:lnTo>
                <a:lnTo>
                  <a:pt x="353426" y="603592"/>
                </a:lnTo>
                <a:lnTo>
                  <a:pt x="356150" y="600642"/>
                </a:lnTo>
                <a:lnTo>
                  <a:pt x="359101" y="598147"/>
                </a:lnTo>
                <a:lnTo>
                  <a:pt x="362279" y="595878"/>
                </a:lnTo>
                <a:lnTo>
                  <a:pt x="365458" y="593383"/>
                </a:lnTo>
                <a:lnTo>
                  <a:pt x="369090" y="591341"/>
                </a:lnTo>
                <a:lnTo>
                  <a:pt x="372495" y="589299"/>
                </a:lnTo>
                <a:lnTo>
                  <a:pt x="376127" y="587484"/>
                </a:lnTo>
                <a:lnTo>
                  <a:pt x="379759" y="585669"/>
                </a:lnTo>
                <a:lnTo>
                  <a:pt x="383618" y="584308"/>
                </a:lnTo>
                <a:lnTo>
                  <a:pt x="387250" y="582947"/>
                </a:lnTo>
                <a:lnTo>
                  <a:pt x="391336" y="581812"/>
                </a:lnTo>
                <a:lnTo>
                  <a:pt x="395196" y="580905"/>
                </a:lnTo>
                <a:lnTo>
                  <a:pt x="399509" y="580224"/>
                </a:lnTo>
                <a:lnTo>
                  <a:pt x="403368" y="579544"/>
                </a:lnTo>
                <a:lnTo>
                  <a:pt x="407681" y="579317"/>
                </a:lnTo>
                <a:lnTo>
                  <a:pt x="412221" y="579090"/>
                </a:lnTo>
                <a:lnTo>
                  <a:pt x="416307" y="579317"/>
                </a:lnTo>
                <a:lnTo>
                  <a:pt x="420620" y="579544"/>
                </a:lnTo>
                <a:lnTo>
                  <a:pt x="424707" y="580224"/>
                </a:lnTo>
                <a:lnTo>
                  <a:pt x="428793" y="580905"/>
                </a:lnTo>
                <a:lnTo>
                  <a:pt x="432652" y="581812"/>
                </a:lnTo>
                <a:lnTo>
                  <a:pt x="436738" y="582947"/>
                </a:lnTo>
                <a:lnTo>
                  <a:pt x="440597" y="584308"/>
                </a:lnTo>
                <a:lnTo>
                  <a:pt x="444456" y="585669"/>
                </a:lnTo>
                <a:lnTo>
                  <a:pt x="447861" y="587484"/>
                </a:lnTo>
                <a:lnTo>
                  <a:pt x="451720" y="589299"/>
                </a:lnTo>
                <a:lnTo>
                  <a:pt x="454899" y="591341"/>
                </a:lnTo>
                <a:lnTo>
                  <a:pt x="458531" y="593383"/>
                </a:lnTo>
                <a:lnTo>
                  <a:pt x="461709" y="595878"/>
                </a:lnTo>
                <a:lnTo>
                  <a:pt x="464887" y="598147"/>
                </a:lnTo>
                <a:lnTo>
                  <a:pt x="467838" y="600642"/>
                </a:lnTo>
                <a:lnTo>
                  <a:pt x="470562" y="603592"/>
                </a:lnTo>
                <a:lnTo>
                  <a:pt x="473513" y="606314"/>
                </a:lnTo>
                <a:lnTo>
                  <a:pt x="476010" y="609263"/>
                </a:lnTo>
                <a:lnTo>
                  <a:pt x="478734" y="612666"/>
                </a:lnTo>
                <a:lnTo>
                  <a:pt x="481004" y="615843"/>
                </a:lnTo>
                <a:lnTo>
                  <a:pt x="483047" y="619246"/>
                </a:lnTo>
                <a:lnTo>
                  <a:pt x="484864" y="622649"/>
                </a:lnTo>
                <a:lnTo>
                  <a:pt x="486907" y="626279"/>
                </a:lnTo>
                <a:lnTo>
                  <a:pt x="488496" y="629908"/>
                </a:lnTo>
                <a:lnTo>
                  <a:pt x="490085" y="633765"/>
                </a:lnTo>
                <a:lnTo>
                  <a:pt x="491220" y="637395"/>
                </a:lnTo>
                <a:lnTo>
                  <a:pt x="492355" y="641479"/>
                </a:lnTo>
                <a:lnTo>
                  <a:pt x="493490" y="645335"/>
                </a:lnTo>
                <a:lnTo>
                  <a:pt x="494171" y="649646"/>
                </a:lnTo>
                <a:lnTo>
                  <a:pt x="494625" y="653730"/>
                </a:lnTo>
                <a:lnTo>
                  <a:pt x="495079" y="658040"/>
                </a:lnTo>
                <a:lnTo>
                  <a:pt x="495079" y="662351"/>
                </a:lnTo>
                <a:lnTo>
                  <a:pt x="495079" y="665527"/>
                </a:lnTo>
                <a:lnTo>
                  <a:pt x="494852" y="669157"/>
                </a:lnTo>
                <a:lnTo>
                  <a:pt x="494398" y="672333"/>
                </a:lnTo>
                <a:lnTo>
                  <a:pt x="493944" y="675509"/>
                </a:lnTo>
                <a:lnTo>
                  <a:pt x="492355" y="682088"/>
                </a:lnTo>
                <a:lnTo>
                  <a:pt x="490539" y="688214"/>
                </a:lnTo>
                <a:lnTo>
                  <a:pt x="610853" y="758543"/>
                </a:lnTo>
                <a:lnTo>
                  <a:pt x="616528" y="755140"/>
                </a:lnTo>
                <a:lnTo>
                  <a:pt x="622430" y="752417"/>
                </a:lnTo>
                <a:lnTo>
                  <a:pt x="628559" y="749922"/>
                </a:lnTo>
                <a:lnTo>
                  <a:pt x="634915" y="748107"/>
                </a:lnTo>
                <a:lnTo>
                  <a:pt x="690305" y="547101"/>
                </a:lnTo>
                <a:lnTo>
                  <a:pt x="686673" y="544152"/>
                </a:lnTo>
                <a:lnTo>
                  <a:pt x="682814" y="540976"/>
                </a:lnTo>
                <a:lnTo>
                  <a:pt x="679409" y="537800"/>
                </a:lnTo>
                <a:lnTo>
                  <a:pt x="676004" y="533943"/>
                </a:lnTo>
                <a:lnTo>
                  <a:pt x="673053" y="530540"/>
                </a:lnTo>
                <a:lnTo>
                  <a:pt x="670102" y="526456"/>
                </a:lnTo>
                <a:lnTo>
                  <a:pt x="667605" y="522373"/>
                </a:lnTo>
                <a:lnTo>
                  <a:pt x="665107" y="518062"/>
                </a:lnTo>
                <a:lnTo>
                  <a:pt x="662837" y="513979"/>
                </a:lnTo>
                <a:lnTo>
                  <a:pt x="661021" y="509214"/>
                </a:lnTo>
                <a:lnTo>
                  <a:pt x="659432" y="504450"/>
                </a:lnTo>
                <a:lnTo>
                  <a:pt x="658070" y="499913"/>
                </a:lnTo>
                <a:lnTo>
                  <a:pt x="657162" y="494922"/>
                </a:lnTo>
                <a:lnTo>
                  <a:pt x="656027" y="489931"/>
                </a:lnTo>
                <a:lnTo>
                  <a:pt x="655573" y="484940"/>
                </a:lnTo>
                <a:lnTo>
                  <a:pt x="655573" y="479722"/>
                </a:lnTo>
                <a:lnTo>
                  <a:pt x="655573" y="475411"/>
                </a:lnTo>
                <a:lnTo>
                  <a:pt x="655800" y="471327"/>
                </a:lnTo>
                <a:lnTo>
                  <a:pt x="656708" y="467017"/>
                </a:lnTo>
                <a:lnTo>
                  <a:pt x="657389" y="463160"/>
                </a:lnTo>
                <a:lnTo>
                  <a:pt x="658297" y="458850"/>
                </a:lnTo>
                <a:lnTo>
                  <a:pt x="659432" y="455220"/>
                </a:lnTo>
                <a:lnTo>
                  <a:pt x="660567" y="451136"/>
                </a:lnTo>
                <a:lnTo>
                  <a:pt x="661929" y="447506"/>
                </a:lnTo>
                <a:lnTo>
                  <a:pt x="663745" y="443649"/>
                </a:lnTo>
                <a:lnTo>
                  <a:pt x="665561" y="440246"/>
                </a:lnTo>
                <a:lnTo>
                  <a:pt x="667605" y="436617"/>
                </a:lnTo>
                <a:lnTo>
                  <a:pt x="669648" y="433440"/>
                </a:lnTo>
                <a:lnTo>
                  <a:pt x="672145" y="430037"/>
                </a:lnTo>
                <a:lnTo>
                  <a:pt x="674642" y="426861"/>
                </a:lnTo>
                <a:lnTo>
                  <a:pt x="677139" y="423912"/>
                </a:lnTo>
                <a:lnTo>
                  <a:pt x="679863" y="420963"/>
                </a:lnTo>
                <a:lnTo>
                  <a:pt x="682814" y="418240"/>
                </a:lnTo>
                <a:lnTo>
                  <a:pt x="685765" y="415518"/>
                </a:lnTo>
                <a:lnTo>
                  <a:pt x="688943" y="413249"/>
                </a:lnTo>
                <a:lnTo>
                  <a:pt x="692121" y="410980"/>
                </a:lnTo>
                <a:lnTo>
                  <a:pt x="695526" y="408712"/>
                </a:lnTo>
                <a:lnTo>
                  <a:pt x="698932" y="406670"/>
                </a:lnTo>
                <a:lnTo>
                  <a:pt x="702791" y="404855"/>
                </a:lnTo>
                <a:lnTo>
                  <a:pt x="706196" y="403267"/>
                </a:lnTo>
                <a:lnTo>
                  <a:pt x="710055" y="401679"/>
                </a:lnTo>
                <a:lnTo>
                  <a:pt x="713914" y="400318"/>
                </a:lnTo>
                <a:lnTo>
                  <a:pt x="718000" y="399410"/>
                </a:lnTo>
                <a:lnTo>
                  <a:pt x="721859" y="398503"/>
                </a:lnTo>
                <a:lnTo>
                  <a:pt x="725945" y="397595"/>
                </a:lnTo>
                <a:lnTo>
                  <a:pt x="730032" y="397141"/>
                </a:lnTo>
                <a:lnTo>
                  <a:pt x="734345" y="396915"/>
                </a:lnTo>
                <a:lnTo>
                  <a:pt x="738658" y="396688"/>
                </a:lnTo>
                <a:lnTo>
                  <a:pt x="744106" y="396915"/>
                </a:lnTo>
                <a:lnTo>
                  <a:pt x="749554" y="397595"/>
                </a:lnTo>
                <a:lnTo>
                  <a:pt x="754775" y="398276"/>
                </a:lnTo>
                <a:lnTo>
                  <a:pt x="759770" y="399637"/>
                </a:lnTo>
                <a:lnTo>
                  <a:pt x="764764" y="400998"/>
                </a:lnTo>
                <a:lnTo>
                  <a:pt x="769758" y="403040"/>
                </a:lnTo>
                <a:lnTo>
                  <a:pt x="774298" y="405082"/>
                </a:lnTo>
                <a:lnTo>
                  <a:pt x="778838" y="407577"/>
                </a:lnTo>
                <a:lnTo>
                  <a:pt x="916859" y="288925"/>
                </a:lnTo>
                <a:close/>
                <a:moveTo>
                  <a:pt x="607752" y="120128"/>
                </a:moveTo>
                <a:lnTo>
                  <a:pt x="595738" y="120581"/>
                </a:lnTo>
                <a:lnTo>
                  <a:pt x="583950" y="121488"/>
                </a:lnTo>
                <a:lnTo>
                  <a:pt x="571936" y="122621"/>
                </a:lnTo>
                <a:lnTo>
                  <a:pt x="559921" y="123755"/>
                </a:lnTo>
                <a:lnTo>
                  <a:pt x="548133" y="125341"/>
                </a:lnTo>
                <a:lnTo>
                  <a:pt x="536119" y="127154"/>
                </a:lnTo>
                <a:lnTo>
                  <a:pt x="524331" y="129421"/>
                </a:lnTo>
                <a:lnTo>
                  <a:pt x="512543" y="131688"/>
                </a:lnTo>
                <a:lnTo>
                  <a:pt x="500755" y="134407"/>
                </a:lnTo>
                <a:lnTo>
                  <a:pt x="489194" y="137581"/>
                </a:lnTo>
                <a:lnTo>
                  <a:pt x="477406" y="140754"/>
                </a:lnTo>
                <a:lnTo>
                  <a:pt x="466072" y="144380"/>
                </a:lnTo>
                <a:lnTo>
                  <a:pt x="454511" y="148234"/>
                </a:lnTo>
                <a:lnTo>
                  <a:pt x="443176" y="152313"/>
                </a:lnTo>
                <a:lnTo>
                  <a:pt x="431615" y="156620"/>
                </a:lnTo>
                <a:lnTo>
                  <a:pt x="420508" y="161380"/>
                </a:lnTo>
                <a:lnTo>
                  <a:pt x="409400" y="166593"/>
                </a:lnTo>
                <a:lnTo>
                  <a:pt x="398519" y="171579"/>
                </a:lnTo>
                <a:lnTo>
                  <a:pt x="387411" y="177246"/>
                </a:lnTo>
                <a:lnTo>
                  <a:pt x="376530" y="183139"/>
                </a:lnTo>
                <a:lnTo>
                  <a:pt x="365876" y="189485"/>
                </a:lnTo>
                <a:lnTo>
                  <a:pt x="355221" y="195831"/>
                </a:lnTo>
                <a:lnTo>
                  <a:pt x="344794" y="202631"/>
                </a:lnTo>
                <a:lnTo>
                  <a:pt x="334593" y="209431"/>
                </a:lnTo>
                <a:lnTo>
                  <a:pt x="324392" y="216684"/>
                </a:lnTo>
                <a:lnTo>
                  <a:pt x="314191" y="224163"/>
                </a:lnTo>
                <a:lnTo>
                  <a:pt x="304443" y="232323"/>
                </a:lnTo>
                <a:lnTo>
                  <a:pt x="294695" y="240483"/>
                </a:lnTo>
                <a:lnTo>
                  <a:pt x="284948" y="248869"/>
                </a:lnTo>
                <a:lnTo>
                  <a:pt x="275654" y="257482"/>
                </a:lnTo>
                <a:lnTo>
                  <a:pt x="266359" y="266548"/>
                </a:lnTo>
                <a:lnTo>
                  <a:pt x="257518" y="275614"/>
                </a:lnTo>
                <a:lnTo>
                  <a:pt x="248678" y="285134"/>
                </a:lnTo>
                <a:lnTo>
                  <a:pt x="240290" y="294654"/>
                </a:lnTo>
                <a:lnTo>
                  <a:pt x="232129" y="304400"/>
                </a:lnTo>
                <a:lnTo>
                  <a:pt x="224195" y="314373"/>
                </a:lnTo>
                <a:lnTo>
                  <a:pt x="216714" y="324346"/>
                </a:lnTo>
                <a:lnTo>
                  <a:pt x="209460" y="334545"/>
                </a:lnTo>
                <a:lnTo>
                  <a:pt x="202433" y="344971"/>
                </a:lnTo>
                <a:lnTo>
                  <a:pt x="195632" y="355397"/>
                </a:lnTo>
                <a:lnTo>
                  <a:pt x="189058" y="366050"/>
                </a:lnTo>
                <a:lnTo>
                  <a:pt x="183164" y="376703"/>
                </a:lnTo>
                <a:lnTo>
                  <a:pt x="177271" y="387583"/>
                </a:lnTo>
                <a:lnTo>
                  <a:pt x="171603" y="398462"/>
                </a:lnTo>
                <a:lnTo>
                  <a:pt x="166390" y="409342"/>
                </a:lnTo>
                <a:lnTo>
                  <a:pt x="161402" y="420448"/>
                </a:lnTo>
                <a:lnTo>
                  <a:pt x="156642" y="431554"/>
                </a:lnTo>
                <a:lnTo>
                  <a:pt x="152108" y="443114"/>
                </a:lnTo>
                <a:lnTo>
                  <a:pt x="148028" y="454673"/>
                </a:lnTo>
                <a:lnTo>
                  <a:pt x="144174" y="466006"/>
                </a:lnTo>
                <a:lnTo>
                  <a:pt x="140774" y="477565"/>
                </a:lnTo>
                <a:lnTo>
                  <a:pt x="137373" y="489125"/>
                </a:lnTo>
                <a:lnTo>
                  <a:pt x="134426" y="500911"/>
                </a:lnTo>
                <a:lnTo>
                  <a:pt x="131706" y="512470"/>
                </a:lnTo>
                <a:lnTo>
                  <a:pt x="129213" y="524256"/>
                </a:lnTo>
                <a:lnTo>
                  <a:pt x="127172" y="536269"/>
                </a:lnTo>
                <a:lnTo>
                  <a:pt x="125359" y="548055"/>
                </a:lnTo>
                <a:lnTo>
                  <a:pt x="123772" y="560068"/>
                </a:lnTo>
                <a:lnTo>
                  <a:pt x="122185" y="571854"/>
                </a:lnTo>
                <a:lnTo>
                  <a:pt x="121278" y="583867"/>
                </a:lnTo>
                <a:lnTo>
                  <a:pt x="120598" y="595880"/>
                </a:lnTo>
                <a:lnTo>
                  <a:pt x="120145" y="607666"/>
                </a:lnTo>
                <a:lnTo>
                  <a:pt x="120145" y="619905"/>
                </a:lnTo>
                <a:lnTo>
                  <a:pt x="120145" y="631918"/>
                </a:lnTo>
                <a:lnTo>
                  <a:pt x="120598" y="643704"/>
                </a:lnTo>
                <a:lnTo>
                  <a:pt x="121278" y="655717"/>
                </a:lnTo>
                <a:lnTo>
                  <a:pt x="122185" y="667503"/>
                </a:lnTo>
                <a:lnTo>
                  <a:pt x="123772" y="679516"/>
                </a:lnTo>
                <a:lnTo>
                  <a:pt x="125359" y="691529"/>
                </a:lnTo>
                <a:lnTo>
                  <a:pt x="127172" y="703315"/>
                </a:lnTo>
                <a:lnTo>
                  <a:pt x="129213" y="715328"/>
                </a:lnTo>
                <a:lnTo>
                  <a:pt x="131706" y="726887"/>
                </a:lnTo>
                <a:lnTo>
                  <a:pt x="134426" y="738673"/>
                </a:lnTo>
                <a:lnTo>
                  <a:pt x="137373" y="750460"/>
                </a:lnTo>
                <a:lnTo>
                  <a:pt x="140774" y="762019"/>
                </a:lnTo>
                <a:lnTo>
                  <a:pt x="144174" y="773579"/>
                </a:lnTo>
                <a:lnTo>
                  <a:pt x="148028" y="784911"/>
                </a:lnTo>
                <a:lnTo>
                  <a:pt x="152108" y="796471"/>
                </a:lnTo>
                <a:lnTo>
                  <a:pt x="156642" y="807804"/>
                </a:lnTo>
                <a:lnTo>
                  <a:pt x="161402" y="819136"/>
                </a:lnTo>
                <a:lnTo>
                  <a:pt x="166390" y="830016"/>
                </a:lnTo>
                <a:lnTo>
                  <a:pt x="171603" y="841122"/>
                </a:lnTo>
                <a:lnTo>
                  <a:pt x="177271" y="852002"/>
                </a:lnTo>
                <a:lnTo>
                  <a:pt x="183164" y="862881"/>
                </a:lnTo>
                <a:lnTo>
                  <a:pt x="189058" y="873534"/>
                </a:lnTo>
                <a:lnTo>
                  <a:pt x="195632" y="884187"/>
                </a:lnTo>
                <a:lnTo>
                  <a:pt x="202433" y="894613"/>
                </a:lnTo>
                <a:lnTo>
                  <a:pt x="209460" y="904813"/>
                </a:lnTo>
                <a:lnTo>
                  <a:pt x="216714" y="915239"/>
                </a:lnTo>
                <a:lnTo>
                  <a:pt x="224195" y="925212"/>
                </a:lnTo>
                <a:lnTo>
                  <a:pt x="232129" y="934958"/>
                </a:lnTo>
                <a:lnTo>
                  <a:pt x="240290" y="944931"/>
                </a:lnTo>
                <a:lnTo>
                  <a:pt x="248678" y="954450"/>
                </a:lnTo>
                <a:lnTo>
                  <a:pt x="257518" y="963743"/>
                </a:lnTo>
                <a:lnTo>
                  <a:pt x="266359" y="973036"/>
                </a:lnTo>
                <a:lnTo>
                  <a:pt x="275654" y="982102"/>
                </a:lnTo>
                <a:lnTo>
                  <a:pt x="284948" y="990715"/>
                </a:lnTo>
                <a:lnTo>
                  <a:pt x="294695" y="999102"/>
                </a:lnTo>
                <a:lnTo>
                  <a:pt x="304443" y="1007261"/>
                </a:lnTo>
                <a:lnTo>
                  <a:pt x="314191" y="1015194"/>
                </a:lnTo>
                <a:lnTo>
                  <a:pt x="324392" y="1022674"/>
                </a:lnTo>
                <a:lnTo>
                  <a:pt x="334593" y="1029927"/>
                </a:lnTo>
                <a:lnTo>
                  <a:pt x="344794" y="1036953"/>
                </a:lnTo>
                <a:lnTo>
                  <a:pt x="355221" y="1043753"/>
                </a:lnTo>
                <a:lnTo>
                  <a:pt x="365876" y="1050099"/>
                </a:lnTo>
                <a:lnTo>
                  <a:pt x="376530" y="1056446"/>
                </a:lnTo>
                <a:lnTo>
                  <a:pt x="387411" y="1062339"/>
                </a:lnTo>
                <a:lnTo>
                  <a:pt x="398292" y="1067779"/>
                </a:lnTo>
                <a:lnTo>
                  <a:pt x="409400" y="1072992"/>
                </a:lnTo>
                <a:lnTo>
                  <a:pt x="420508" y="1078205"/>
                </a:lnTo>
                <a:lnTo>
                  <a:pt x="431615" y="1082738"/>
                </a:lnTo>
                <a:lnTo>
                  <a:pt x="443176" y="1087271"/>
                </a:lnTo>
                <a:lnTo>
                  <a:pt x="454511" y="1091351"/>
                </a:lnTo>
                <a:lnTo>
                  <a:pt x="466072" y="1095204"/>
                </a:lnTo>
                <a:lnTo>
                  <a:pt x="477406" y="1098830"/>
                </a:lnTo>
                <a:lnTo>
                  <a:pt x="489194" y="1102004"/>
                </a:lnTo>
                <a:lnTo>
                  <a:pt x="500755" y="1104950"/>
                </a:lnTo>
                <a:lnTo>
                  <a:pt x="512543" y="1107897"/>
                </a:lnTo>
                <a:lnTo>
                  <a:pt x="524331" y="1110163"/>
                </a:lnTo>
                <a:lnTo>
                  <a:pt x="536119" y="1112203"/>
                </a:lnTo>
                <a:lnTo>
                  <a:pt x="548133" y="1114243"/>
                </a:lnTo>
                <a:lnTo>
                  <a:pt x="559921" y="1115830"/>
                </a:lnTo>
                <a:lnTo>
                  <a:pt x="571936" y="1116963"/>
                </a:lnTo>
                <a:lnTo>
                  <a:pt x="583950" y="1118096"/>
                </a:lnTo>
                <a:lnTo>
                  <a:pt x="595738" y="1118776"/>
                </a:lnTo>
                <a:lnTo>
                  <a:pt x="607752" y="1119230"/>
                </a:lnTo>
                <a:lnTo>
                  <a:pt x="619540" y="1119230"/>
                </a:lnTo>
                <a:lnTo>
                  <a:pt x="631782" y="1119230"/>
                </a:lnTo>
                <a:lnTo>
                  <a:pt x="643796" y="1118776"/>
                </a:lnTo>
                <a:lnTo>
                  <a:pt x="655584" y="1118096"/>
                </a:lnTo>
                <a:lnTo>
                  <a:pt x="667598" y="1116963"/>
                </a:lnTo>
                <a:lnTo>
                  <a:pt x="679613" y="1115830"/>
                </a:lnTo>
                <a:lnTo>
                  <a:pt x="691401" y="1114243"/>
                </a:lnTo>
                <a:lnTo>
                  <a:pt x="703415" y="1112203"/>
                </a:lnTo>
                <a:lnTo>
                  <a:pt x="715203" y="1110163"/>
                </a:lnTo>
                <a:lnTo>
                  <a:pt x="726991" y="1107897"/>
                </a:lnTo>
                <a:lnTo>
                  <a:pt x="738779" y="1104950"/>
                </a:lnTo>
                <a:lnTo>
                  <a:pt x="750340" y="1102004"/>
                </a:lnTo>
                <a:lnTo>
                  <a:pt x="762128" y="1098830"/>
                </a:lnTo>
                <a:lnTo>
                  <a:pt x="773462" y="1095204"/>
                </a:lnTo>
                <a:lnTo>
                  <a:pt x="785023" y="1091351"/>
                </a:lnTo>
                <a:lnTo>
                  <a:pt x="796358" y="1087271"/>
                </a:lnTo>
                <a:lnTo>
                  <a:pt x="807692" y="1082738"/>
                </a:lnTo>
                <a:lnTo>
                  <a:pt x="819026" y="1078205"/>
                </a:lnTo>
                <a:lnTo>
                  <a:pt x="830134" y="1072992"/>
                </a:lnTo>
                <a:lnTo>
                  <a:pt x="841015" y="1067779"/>
                </a:lnTo>
                <a:lnTo>
                  <a:pt x="852123" y="1062339"/>
                </a:lnTo>
                <a:lnTo>
                  <a:pt x="862777" y="1056446"/>
                </a:lnTo>
                <a:lnTo>
                  <a:pt x="873658" y="1050099"/>
                </a:lnTo>
                <a:lnTo>
                  <a:pt x="884086" y="1043753"/>
                </a:lnTo>
                <a:lnTo>
                  <a:pt x="894740" y="1036953"/>
                </a:lnTo>
                <a:lnTo>
                  <a:pt x="904941" y="1029927"/>
                </a:lnTo>
                <a:lnTo>
                  <a:pt x="915142" y="1022674"/>
                </a:lnTo>
                <a:lnTo>
                  <a:pt x="925343" y="1015194"/>
                </a:lnTo>
                <a:lnTo>
                  <a:pt x="935091" y="1007261"/>
                </a:lnTo>
                <a:lnTo>
                  <a:pt x="944839" y="999102"/>
                </a:lnTo>
                <a:lnTo>
                  <a:pt x="954586" y="990715"/>
                </a:lnTo>
                <a:lnTo>
                  <a:pt x="963880" y="982102"/>
                </a:lnTo>
                <a:lnTo>
                  <a:pt x="972948" y="973036"/>
                </a:lnTo>
                <a:lnTo>
                  <a:pt x="982016" y="963743"/>
                </a:lnTo>
                <a:lnTo>
                  <a:pt x="990856" y="954450"/>
                </a:lnTo>
                <a:lnTo>
                  <a:pt x="999244" y="944931"/>
                </a:lnTo>
                <a:lnTo>
                  <a:pt x="1007405" y="934958"/>
                </a:lnTo>
                <a:lnTo>
                  <a:pt x="1015339" y="925212"/>
                </a:lnTo>
                <a:lnTo>
                  <a:pt x="1022820" y="915239"/>
                </a:lnTo>
                <a:lnTo>
                  <a:pt x="1030074" y="904813"/>
                </a:lnTo>
                <a:lnTo>
                  <a:pt x="1037101" y="894613"/>
                </a:lnTo>
                <a:lnTo>
                  <a:pt x="1043902" y="884187"/>
                </a:lnTo>
                <a:lnTo>
                  <a:pt x="1050249" y="873534"/>
                </a:lnTo>
                <a:lnTo>
                  <a:pt x="1056370" y="862881"/>
                </a:lnTo>
                <a:lnTo>
                  <a:pt x="1062263" y="852002"/>
                </a:lnTo>
                <a:lnTo>
                  <a:pt x="1067931" y="841122"/>
                </a:lnTo>
                <a:lnTo>
                  <a:pt x="1073144" y="830016"/>
                </a:lnTo>
                <a:lnTo>
                  <a:pt x="1078132" y="819136"/>
                </a:lnTo>
                <a:lnTo>
                  <a:pt x="1082892" y="807804"/>
                </a:lnTo>
                <a:lnTo>
                  <a:pt x="1087426" y="796471"/>
                </a:lnTo>
                <a:lnTo>
                  <a:pt x="1091280" y="784911"/>
                </a:lnTo>
                <a:lnTo>
                  <a:pt x="1095360" y="773579"/>
                </a:lnTo>
                <a:lnTo>
                  <a:pt x="1098760" y="762019"/>
                </a:lnTo>
                <a:lnTo>
                  <a:pt x="1102161" y="750460"/>
                </a:lnTo>
                <a:lnTo>
                  <a:pt x="1105108" y="738673"/>
                </a:lnTo>
                <a:lnTo>
                  <a:pt x="1107828" y="726887"/>
                </a:lnTo>
                <a:lnTo>
                  <a:pt x="1110321" y="715328"/>
                </a:lnTo>
                <a:lnTo>
                  <a:pt x="1112362" y="703315"/>
                </a:lnTo>
                <a:lnTo>
                  <a:pt x="1114175" y="691529"/>
                </a:lnTo>
                <a:lnTo>
                  <a:pt x="1115762" y="679516"/>
                </a:lnTo>
                <a:lnTo>
                  <a:pt x="1117122" y="667503"/>
                </a:lnTo>
                <a:lnTo>
                  <a:pt x="1118256" y="655717"/>
                </a:lnTo>
                <a:lnTo>
                  <a:pt x="1118936" y="643704"/>
                </a:lnTo>
                <a:lnTo>
                  <a:pt x="1119389" y="631918"/>
                </a:lnTo>
                <a:lnTo>
                  <a:pt x="1119389" y="619905"/>
                </a:lnTo>
                <a:lnTo>
                  <a:pt x="1119389" y="607666"/>
                </a:lnTo>
                <a:lnTo>
                  <a:pt x="1118936" y="595880"/>
                </a:lnTo>
                <a:lnTo>
                  <a:pt x="1118256" y="583867"/>
                </a:lnTo>
                <a:lnTo>
                  <a:pt x="1117122" y="571854"/>
                </a:lnTo>
                <a:lnTo>
                  <a:pt x="1115762" y="560068"/>
                </a:lnTo>
                <a:lnTo>
                  <a:pt x="1114175" y="548055"/>
                </a:lnTo>
                <a:lnTo>
                  <a:pt x="1112362" y="536269"/>
                </a:lnTo>
                <a:lnTo>
                  <a:pt x="1110321" y="524256"/>
                </a:lnTo>
                <a:lnTo>
                  <a:pt x="1107828" y="512470"/>
                </a:lnTo>
                <a:lnTo>
                  <a:pt x="1105108" y="500911"/>
                </a:lnTo>
                <a:lnTo>
                  <a:pt x="1102161" y="489125"/>
                </a:lnTo>
                <a:lnTo>
                  <a:pt x="1098760" y="477565"/>
                </a:lnTo>
                <a:lnTo>
                  <a:pt x="1095360" y="466006"/>
                </a:lnTo>
                <a:lnTo>
                  <a:pt x="1091280" y="454673"/>
                </a:lnTo>
                <a:lnTo>
                  <a:pt x="1087426" y="443114"/>
                </a:lnTo>
                <a:lnTo>
                  <a:pt x="1082892" y="431554"/>
                </a:lnTo>
                <a:lnTo>
                  <a:pt x="1078132" y="420448"/>
                </a:lnTo>
                <a:lnTo>
                  <a:pt x="1073144" y="409342"/>
                </a:lnTo>
                <a:lnTo>
                  <a:pt x="1067931" y="398462"/>
                </a:lnTo>
                <a:lnTo>
                  <a:pt x="1062263" y="387583"/>
                </a:lnTo>
                <a:lnTo>
                  <a:pt x="1056370" y="376703"/>
                </a:lnTo>
                <a:lnTo>
                  <a:pt x="1050249" y="366050"/>
                </a:lnTo>
                <a:lnTo>
                  <a:pt x="1043902" y="355397"/>
                </a:lnTo>
                <a:lnTo>
                  <a:pt x="1037101" y="344971"/>
                </a:lnTo>
                <a:lnTo>
                  <a:pt x="1030074" y="334545"/>
                </a:lnTo>
                <a:lnTo>
                  <a:pt x="1022820" y="324346"/>
                </a:lnTo>
                <a:lnTo>
                  <a:pt x="1015339" y="314373"/>
                </a:lnTo>
                <a:lnTo>
                  <a:pt x="1007405" y="304400"/>
                </a:lnTo>
                <a:lnTo>
                  <a:pt x="999244" y="294654"/>
                </a:lnTo>
                <a:lnTo>
                  <a:pt x="990856" y="285134"/>
                </a:lnTo>
                <a:lnTo>
                  <a:pt x="982016" y="275614"/>
                </a:lnTo>
                <a:lnTo>
                  <a:pt x="972948" y="266548"/>
                </a:lnTo>
                <a:lnTo>
                  <a:pt x="963880" y="257482"/>
                </a:lnTo>
                <a:lnTo>
                  <a:pt x="954586" y="248869"/>
                </a:lnTo>
                <a:lnTo>
                  <a:pt x="944839" y="240483"/>
                </a:lnTo>
                <a:lnTo>
                  <a:pt x="935091" y="232323"/>
                </a:lnTo>
                <a:lnTo>
                  <a:pt x="925343" y="224163"/>
                </a:lnTo>
                <a:lnTo>
                  <a:pt x="915142" y="216684"/>
                </a:lnTo>
                <a:lnTo>
                  <a:pt x="904941" y="209431"/>
                </a:lnTo>
                <a:lnTo>
                  <a:pt x="894740" y="202631"/>
                </a:lnTo>
                <a:lnTo>
                  <a:pt x="884086" y="195831"/>
                </a:lnTo>
                <a:lnTo>
                  <a:pt x="873658" y="189485"/>
                </a:lnTo>
                <a:lnTo>
                  <a:pt x="862777" y="183139"/>
                </a:lnTo>
                <a:lnTo>
                  <a:pt x="852123" y="177246"/>
                </a:lnTo>
                <a:lnTo>
                  <a:pt x="841015" y="171579"/>
                </a:lnTo>
                <a:lnTo>
                  <a:pt x="830134" y="166593"/>
                </a:lnTo>
                <a:lnTo>
                  <a:pt x="819026" y="161380"/>
                </a:lnTo>
                <a:lnTo>
                  <a:pt x="807692" y="156620"/>
                </a:lnTo>
                <a:lnTo>
                  <a:pt x="796358" y="152313"/>
                </a:lnTo>
                <a:lnTo>
                  <a:pt x="785023" y="148234"/>
                </a:lnTo>
                <a:lnTo>
                  <a:pt x="773462" y="144380"/>
                </a:lnTo>
                <a:lnTo>
                  <a:pt x="762128" y="140754"/>
                </a:lnTo>
                <a:lnTo>
                  <a:pt x="750340" y="137581"/>
                </a:lnTo>
                <a:lnTo>
                  <a:pt x="738779" y="134407"/>
                </a:lnTo>
                <a:lnTo>
                  <a:pt x="726991" y="131688"/>
                </a:lnTo>
                <a:lnTo>
                  <a:pt x="715203" y="129421"/>
                </a:lnTo>
                <a:lnTo>
                  <a:pt x="703415" y="127154"/>
                </a:lnTo>
                <a:lnTo>
                  <a:pt x="691401" y="125341"/>
                </a:lnTo>
                <a:lnTo>
                  <a:pt x="679613" y="123755"/>
                </a:lnTo>
                <a:lnTo>
                  <a:pt x="667598" y="122621"/>
                </a:lnTo>
                <a:lnTo>
                  <a:pt x="655584" y="121488"/>
                </a:lnTo>
                <a:lnTo>
                  <a:pt x="643796" y="120581"/>
                </a:lnTo>
                <a:lnTo>
                  <a:pt x="631782" y="120128"/>
                </a:lnTo>
                <a:lnTo>
                  <a:pt x="619540" y="120128"/>
                </a:lnTo>
                <a:lnTo>
                  <a:pt x="607752" y="120128"/>
                </a:lnTo>
                <a:close/>
                <a:moveTo>
                  <a:pt x="619540" y="0"/>
                </a:moveTo>
                <a:lnTo>
                  <a:pt x="634502" y="227"/>
                </a:lnTo>
                <a:lnTo>
                  <a:pt x="649690" y="907"/>
                </a:lnTo>
                <a:lnTo>
                  <a:pt x="664198" y="1587"/>
                </a:lnTo>
                <a:lnTo>
                  <a:pt x="678933" y="3173"/>
                </a:lnTo>
                <a:lnTo>
                  <a:pt x="694121" y="4533"/>
                </a:lnTo>
                <a:lnTo>
                  <a:pt x="708629" y="6573"/>
                </a:lnTo>
                <a:lnTo>
                  <a:pt x="723364" y="8840"/>
                </a:lnTo>
                <a:lnTo>
                  <a:pt x="738098" y="11560"/>
                </a:lnTo>
                <a:lnTo>
                  <a:pt x="752607" y="14506"/>
                </a:lnTo>
                <a:lnTo>
                  <a:pt x="767115" y="17906"/>
                </a:lnTo>
                <a:lnTo>
                  <a:pt x="781623" y="21533"/>
                </a:lnTo>
                <a:lnTo>
                  <a:pt x="796131" y="25839"/>
                </a:lnTo>
                <a:lnTo>
                  <a:pt x="810412" y="30146"/>
                </a:lnTo>
                <a:lnTo>
                  <a:pt x="824694" y="34905"/>
                </a:lnTo>
                <a:lnTo>
                  <a:pt x="838975" y="40118"/>
                </a:lnTo>
                <a:lnTo>
                  <a:pt x="853030" y="45558"/>
                </a:lnTo>
                <a:lnTo>
                  <a:pt x="866858" y="51451"/>
                </a:lnTo>
                <a:lnTo>
                  <a:pt x="880686" y="57571"/>
                </a:lnTo>
                <a:lnTo>
                  <a:pt x="894514" y="64144"/>
                </a:lnTo>
                <a:lnTo>
                  <a:pt x="907888" y="71170"/>
                </a:lnTo>
                <a:lnTo>
                  <a:pt x="921263" y="78423"/>
                </a:lnTo>
                <a:lnTo>
                  <a:pt x="934638" y="85903"/>
                </a:lnTo>
                <a:lnTo>
                  <a:pt x="947786" y="93836"/>
                </a:lnTo>
                <a:lnTo>
                  <a:pt x="960934" y="102222"/>
                </a:lnTo>
                <a:lnTo>
                  <a:pt x="973401" y="110835"/>
                </a:lnTo>
                <a:lnTo>
                  <a:pt x="986096" y="119901"/>
                </a:lnTo>
                <a:lnTo>
                  <a:pt x="998791" y="129421"/>
                </a:lnTo>
                <a:lnTo>
                  <a:pt x="1010805" y="139167"/>
                </a:lnTo>
                <a:lnTo>
                  <a:pt x="1023046" y="149140"/>
                </a:lnTo>
                <a:lnTo>
                  <a:pt x="1034607" y="159793"/>
                </a:lnTo>
                <a:lnTo>
                  <a:pt x="1046395" y="170446"/>
                </a:lnTo>
                <a:lnTo>
                  <a:pt x="1057956" y="181779"/>
                </a:lnTo>
                <a:lnTo>
                  <a:pt x="1067251" y="191072"/>
                </a:lnTo>
                <a:lnTo>
                  <a:pt x="1076318" y="200591"/>
                </a:lnTo>
                <a:lnTo>
                  <a:pt x="1084932" y="210564"/>
                </a:lnTo>
                <a:lnTo>
                  <a:pt x="1093546" y="220310"/>
                </a:lnTo>
                <a:lnTo>
                  <a:pt x="1101934" y="230283"/>
                </a:lnTo>
                <a:lnTo>
                  <a:pt x="1110095" y="240709"/>
                </a:lnTo>
                <a:lnTo>
                  <a:pt x="1117802" y="250909"/>
                </a:lnTo>
                <a:lnTo>
                  <a:pt x="1125510" y="261108"/>
                </a:lnTo>
                <a:lnTo>
                  <a:pt x="1132764" y="271988"/>
                </a:lnTo>
                <a:lnTo>
                  <a:pt x="1139791" y="282414"/>
                </a:lnTo>
                <a:lnTo>
                  <a:pt x="1146592" y="293294"/>
                </a:lnTo>
                <a:lnTo>
                  <a:pt x="1153166" y="304173"/>
                </a:lnTo>
                <a:lnTo>
                  <a:pt x="1159513" y="315279"/>
                </a:lnTo>
                <a:lnTo>
                  <a:pt x="1165634" y="326159"/>
                </a:lnTo>
                <a:lnTo>
                  <a:pt x="1171527" y="337492"/>
                </a:lnTo>
                <a:lnTo>
                  <a:pt x="1177195" y="348598"/>
                </a:lnTo>
                <a:lnTo>
                  <a:pt x="1182408" y="360157"/>
                </a:lnTo>
                <a:lnTo>
                  <a:pt x="1187622" y="371490"/>
                </a:lnTo>
                <a:lnTo>
                  <a:pt x="1192610" y="383050"/>
                </a:lnTo>
                <a:lnTo>
                  <a:pt x="1197143" y="394609"/>
                </a:lnTo>
                <a:lnTo>
                  <a:pt x="1201677" y="406395"/>
                </a:lnTo>
                <a:lnTo>
                  <a:pt x="1205984" y="418181"/>
                </a:lnTo>
                <a:lnTo>
                  <a:pt x="1209611" y="429741"/>
                </a:lnTo>
                <a:lnTo>
                  <a:pt x="1213465" y="441754"/>
                </a:lnTo>
                <a:lnTo>
                  <a:pt x="1216865" y="453540"/>
                </a:lnTo>
                <a:lnTo>
                  <a:pt x="1219812" y="465552"/>
                </a:lnTo>
                <a:lnTo>
                  <a:pt x="1222986" y="477792"/>
                </a:lnTo>
                <a:lnTo>
                  <a:pt x="1225706" y="489578"/>
                </a:lnTo>
                <a:lnTo>
                  <a:pt x="1228200" y="501818"/>
                </a:lnTo>
                <a:lnTo>
                  <a:pt x="1230240" y="514057"/>
                </a:lnTo>
                <a:lnTo>
                  <a:pt x="1232280" y="526070"/>
                </a:lnTo>
                <a:lnTo>
                  <a:pt x="1233867" y="538536"/>
                </a:lnTo>
                <a:lnTo>
                  <a:pt x="1235680" y="550775"/>
                </a:lnTo>
                <a:lnTo>
                  <a:pt x="1236814" y="563015"/>
                </a:lnTo>
                <a:lnTo>
                  <a:pt x="1237720" y="575254"/>
                </a:lnTo>
                <a:lnTo>
                  <a:pt x="1238401" y="587720"/>
                </a:lnTo>
                <a:lnTo>
                  <a:pt x="1239081" y="599733"/>
                </a:lnTo>
                <a:lnTo>
                  <a:pt x="1239307" y="612199"/>
                </a:lnTo>
                <a:lnTo>
                  <a:pt x="1239307" y="624665"/>
                </a:lnTo>
                <a:lnTo>
                  <a:pt x="1239081" y="636678"/>
                </a:lnTo>
                <a:lnTo>
                  <a:pt x="1238627" y="649144"/>
                </a:lnTo>
                <a:lnTo>
                  <a:pt x="1237947" y="661610"/>
                </a:lnTo>
                <a:lnTo>
                  <a:pt x="1237040" y="673623"/>
                </a:lnTo>
                <a:lnTo>
                  <a:pt x="1235907" y="686089"/>
                </a:lnTo>
                <a:lnTo>
                  <a:pt x="1234320" y="698102"/>
                </a:lnTo>
                <a:lnTo>
                  <a:pt x="1232507" y="710341"/>
                </a:lnTo>
                <a:lnTo>
                  <a:pt x="1230693" y="722807"/>
                </a:lnTo>
                <a:lnTo>
                  <a:pt x="1228653" y="734820"/>
                </a:lnTo>
                <a:lnTo>
                  <a:pt x="1226159" y="746833"/>
                </a:lnTo>
                <a:lnTo>
                  <a:pt x="1223439" y="759073"/>
                </a:lnTo>
                <a:lnTo>
                  <a:pt x="1220719" y="771085"/>
                </a:lnTo>
                <a:lnTo>
                  <a:pt x="1217545" y="783098"/>
                </a:lnTo>
                <a:lnTo>
                  <a:pt x="1214145" y="795111"/>
                </a:lnTo>
                <a:lnTo>
                  <a:pt x="1210518" y="806897"/>
                </a:lnTo>
                <a:lnTo>
                  <a:pt x="1206664" y="818683"/>
                </a:lnTo>
                <a:lnTo>
                  <a:pt x="1202357" y="830469"/>
                </a:lnTo>
                <a:lnTo>
                  <a:pt x="1198277" y="842255"/>
                </a:lnTo>
                <a:lnTo>
                  <a:pt x="1193516" y="853588"/>
                </a:lnTo>
                <a:lnTo>
                  <a:pt x="1188529" y="865374"/>
                </a:lnTo>
                <a:lnTo>
                  <a:pt x="1183769" y="876934"/>
                </a:lnTo>
                <a:lnTo>
                  <a:pt x="1178328" y="888267"/>
                </a:lnTo>
                <a:lnTo>
                  <a:pt x="1172661" y="899599"/>
                </a:lnTo>
                <a:lnTo>
                  <a:pt x="1166767" y="910706"/>
                </a:lnTo>
                <a:lnTo>
                  <a:pt x="1160646" y="921812"/>
                </a:lnTo>
                <a:lnTo>
                  <a:pt x="1534229" y="1295115"/>
                </a:lnTo>
                <a:lnTo>
                  <a:pt x="1540350" y="1301461"/>
                </a:lnTo>
                <a:lnTo>
                  <a:pt x="1545790" y="1308034"/>
                </a:lnTo>
                <a:lnTo>
                  <a:pt x="1551231" y="1314607"/>
                </a:lnTo>
                <a:lnTo>
                  <a:pt x="1556445" y="1321407"/>
                </a:lnTo>
                <a:lnTo>
                  <a:pt x="1560752" y="1328433"/>
                </a:lnTo>
                <a:lnTo>
                  <a:pt x="1565286" y="1335460"/>
                </a:lnTo>
                <a:lnTo>
                  <a:pt x="1569366" y="1342713"/>
                </a:lnTo>
                <a:lnTo>
                  <a:pt x="1572766" y="1349966"/>
                </a:lnTo>
                <a:lnTo>
                  <a:pt x="1576167" y="1357219"/>
                </a:lnTo>
                <a:lnTo>
                  <a:pt x="1578887" y="1364698"/>
                </a:lnTo>
                <a:lnTo>
                  <a:pt x="1581381" y="1372178"/>
                </a:lnTo>
                <a:lnTo>
                  <a:pt x="1583648" y="1379658"/>
                </a:lnTo>
                <a:lnTo>
                  <a:pt x="1585461" y="1387137"/>
                </a:lnTo>
                <a:lnTo>
                  <a:pt x="1586821" y="1394617"/>
                </a:lnTo>
                <a:lnTo>
                  <a:pt x="1587955" y="1402323"/>
                </a:lnTo>
                <a:lnTo>
                  <a:pt x="1588635" y="1409803"/>
                </a:lnTo>
                <a:lnTo>
                  <a:pt x="1589088" y="1417283"/>
                </a:lnTo>
                <a:lnTo>
                  <a:pt x="1589088" y="1424762"/>
                </a:lnTo>
                <a:lnTo>
                  <a:pt x="1588861" y="1432242"/>
                </a:lnTo>
                <a:lnTo>
                  <a:pt x="1588181" y="1439495"/>
                </a:lnTo>
                <a:lnTo>
                  <a:pt x="1587274" y="1446748"/>
                </a:lnTo>
                <a:lnTo>
                  <a:pt x="1585914" y="1454001"/>
                </a:lnTo>
                <a:lnTo>
                  <a:pt x="1584101" y="1461027"/>
                </a:lnTo>
                <a:lnTo>
                  <a:pt x="1581834" y="1467827"/>
                </a:lnTo>
                <a:lnTo>
                  <a:pt x="1579340" y="1474627"/>
                </a:lnTo>
                <a:lnTo>
                  <a:pt x="1576620" y="1481200"/>
                </a:lnTo>
                <a:lnTo>
                  <a:pt x="1573220" y="1487773"/>
                </a:lnTo>
                <a:lnTo>
                  <a:pt x="1569593" y="1494119"/>
                </a:lnTo>
                <a:lnTo>
                  <a:pt x="1565512" y="1500239"/>
                </a:lnTo>
                <a:lnTo>
                  <a:pt x="1561432" y="1506132"/>
                </a:lnTo>
                <a:lnTo>
                  <a:pt x="1556445" y="1511572"/>
                </a:lnTo>
                <a:lnTo>
                  <a:pt x="1551231" y="1517011"/>
                </a:lnTo>
                <a:lnTo>
                  <a:pt x="1517228" y="1551237"/>
                </a:lnTo>
                <a:lnTo>
                  <a:pt x="1511787" y="1556223"/>
                </a:lnTo>
                <a:lnTo>
                  <a:pt x="1506120" y="1561209"/>
                </a:lnTo>
                <a:lnTo>
                  <a:pt x="1500226" y="1565516"/>
                </a:lnTo>
                <a:lnTo>
                  <a:pt x="1494106" y="1569369"/>
                </a:lnTo>
                <a:lnTo>
                  <a:pt x="1487985" y="1573222"/>
                </a:lnTo>
                <a:lnTo>
                  <a:pt x="1481411" y="1576395"/>
                </a:lnTo>
                <a:lnTo>
                  <a:pt x="1474837" y="1579342"/>
                </a:lnTo>
                <a:lnTo>
                  <a:pt x="1468036" y="1581835"/>
                </a:lnTo>
                <a:lnTo>
                  <a:pt x="1461009" y="1583875"/>
                </a:lnTo>
                <a:lnTo>
                  <a:pt x="1453982" y="1585688"/>
                </a:lnTo>
                <a:lnTo>
                  <a:pt x="1446728" y="1587275"/>
                </a:lnTo>
                <a:lnTo>
                  <a:pt x="1439474" y="1588182"/>
                </a:lnTo>
                <a:lnTo>
                  <a:pt x="1432219" y="1588862"/>
                </a:lnTo>
                <a:lnTo>
                  <a:pt x="1424739" y="1589088"/>
                </a:lnTo>
                <a:lnTo>
                  <a:pt x="1417258" y="1589088"/>
                </a:lnTo>
                <a:lnTo>
                  <a:pt x="1409777" y="1588862"/>
                </a:lnTo>
                <a:lnTo>
                  <a:pt x="1402296" y="1587955"/>
                </a:lnTo>
                <a:lnTo>
                  <a:pt x="1394589" y="1587048"/>
                </a:lnTo>
                <a:lnTo>
                  <a:pt x="1387108" y="1585235"/>
                </a:lnTo>
                <a:lnTo>
                  <a:pt x="1379628" y="1583422"/>
                </a:lnTo>
                <a:lnTo>
                  <a:pt x="1372147" y="1581382"/>
                </a:lnTo>
                <a:lnTo>
                  <a:pt x="1364666" y="1578662"/>
                </a:lnTo>
                <a:lnTo>
                  <a:pt x="1357186" y="1575942"/>
                </a:lnTo>
                <a:lnTo>
                  <a:pt x="1349931" y="1572769"/>
                </a:lnTo>
                <a:lnTo>
                  <a:pt x="1342677" y="1569142"/>
                </a:lnTo>
                <a:lnTo>
                  <a:pt x="1335423" y="1565289"/>
                </a:lnTo>
                <a:lnTo>
                  <a:pt x="1328396" y="1560756"/>
                </a:lnTo>
                <a:lnTo>
                  <a:pt x="1321369" y="1556223"/>
                </a:lnTo>
                <a:lnTo>
                  <a:pt x="1314568" y="1551237"/>
                </a:lnTo>
                <a:lnTo>
                  <a:pt x="1307994" y="1545797"/>
                </a:lnTo>
                <a:lnTo>
                  <a:pt x="1301420" y="1540130"/>
                </a:lnTo>
                <a:lnTo>
                  <a:pt x="1295299" y="1534011"/>
                </a:lnTo>
                <a:lnTo>
                  <a:pt x="921716" y="1160708"/>
                </a:lnTo>
                <a:lnTo>
                  <a:pt x="910835" y="1166827"/>
                </a:lnTo>
                <a:lnTo>
                  <a:pt x="899501" y="1172720"/>
                </a:lnTo>
                <a:lnTo>
                  <a:pt x="888166" y="1178160"/>
                </a:lnTo>
                <a:lnTo>
                  <a:pt x="876832" y="1183600"/>
                </a:lnTo>
                <a:lnTo>
                  <a:pt x="865498" y="1188586"/>
                </a:lnTo>
                <a:lnTo>
                  <a:pt x="853710" y="1193346"/>
                </a:lnTo>
                <a:lnTo>
                  <a:pt x="842375" y="1198106"/>
                </a:lnTo>
                <a:lnTo>
                  <a:pt x="830588" y="1202412"/>
                </a:lnTo>
                <a:lnTo>
                  <a:pt x="818573" y="1206492"/>
                </a:lnTo>
                <a:lnTo>
                  <a:pt x="807012" y="1210572"/>
                </a:lnTo>
                <a:lnTo>
                  <a:pt x="794997" y="1213972"/>
                </a:lnTo>
                <a:lnTo>
                  <a:pt x="783210" y="1217598"/>
                </a:lnTo>
                <a:lnTo>
                  <a:pt x="771195" y="1220545"/>
                </a:lnTo>
                <a:lnTo>
                  <a:pt x="758954" y="1223265"/>
                </a:lnTo>
                <a:lnTo>
                  <a:pt x="746939" y="1226211"/>
                </a:lnTo>
                <a:lnTo>
                  <a:pt x="734698" y="1228478"/>
                </a:lnTo>
                <a:lnTo>
                  <a:pt x="722457" y="1230518"/>
                </a:lnTo>
                <a:lnTo>
                  <a:pt x="710442" y="1232784"/>
                </a:lnTo>
                <a:lnTo>
                  <a:pt x="698201" y="1234371"/>
                </a:lnTo>
                <a:lnTo>
                  <a:pt x="685960" y="1235731"/>
                </a:lnTo>
                <a:lnTo>
                  <a:pt x="673719" y="1236864"/>
                </a:lnTo>
                <a:lnTo>
                  <a:pt x="661478" y="1237771"/>
                </a:lnTo>
                <a:lnTo>
                  <a:pt x="649010" y="1238451"/>
                </a:lnTo>
                <a:lnTo>
                  <a:pt x="636769" y="1239131"/>
                </a:lnTo>
                <a:lnTo>
                  <a:pt x="624527" y="1239357"/>
                </a:lnTo>
                <a:lnTo>
                  <a:pt x="612060" y="1239357"/>
                </a:lnTo>
                <a:lnTo>
                  <a:pt x="599818" y="1239131"/>
                </a:lnTo>
                <a:lnTo>
                  <a:pt x="587577" y="1238451"/>
                </a:lnTo>
                <a:lnTo>
                  <a:pt x="575109" y="1237544"/>
                </a:lnTo>
                <a:lnTo>
                  <a:pt x="562868" y="1236638"/>
                </a:lnTo>
                <a:lnTo>
                  <a:pt x="550627" y="1235504"/>
                </a:lnTo>
                <a:lnTo>
                  <a:pt x="538612" y="1233918"/>
                </a:lnTo>
                <a:lnTo>
                  <a:pt x="526145" y="1232331"/>
                </a:lnTo>
                <a:lnTo>
                  <a:pt x="513903" y="1230291"/>
                </a:lnTo>
                <a:lnTo>
                  <a:pt x="501889" y="1228025"/>
                </a:lnTo>
                <a:lnTo>
                  <a:pt x="489648" y="1225758"/>
                </a:lnTo>
                <a:lnTo>
                  <a:pt x="477633" y="1222811"/>
                </a:lnTo>
                <a:lnTo>
                  <a:pt x="465619" y="1219865"/>
                </a:lnTo>
                <a:lnTo>
                  <a:pt x="453604" y="1216918"/>
                </a:lnTo>
                <a:lnTo>
                  <a:pt x="441590" y="1213292"/>
                </a:lnTo>
                <a:lnTo>
                  <a:pt x="429802" y="1209665"/>
                </a:lnTo>
                <a:lnTo>
                  <a:pt x="418014" y="1205812"/>
                </a:lnTo>
                <a:lnTo>
                  <a:pt x="406453" y="1201506"/>
                </a:lnTo>
                <a:lnTo>
                  <a:pt x="394665" y="1197199"/>
                </a:lnTo>
                <a:lnTo>
                  <a:pt x="383104" y="1192440"/>
                </a:lnTo>
                <a:lnTo>
                  <a:pt x="371543" y="1187680"/>
                </a:lnTo>
                <a:lnTo>
                  <a:pt x="359982" y="1182467"/>
                </a:lnTo>
                <a:lnTo>
                  <a:pt x="348647" y="1177027"/>
                </a:lnTo>
                <a:lnTo>
                  <a:pt x="337313" y="1171360"/>
                </a:lnTo>
                <a:lnTo>
                  <a:pt x="326205" y="1165694"/>
                </a:lnTo>
                <a:lnTo>
                  <a:pt x="315097" y="1159574"/>
                </a:lnTo>
                <a:lnTo>
                  <a:pt x="304216" y="1153228"/>
                </a:lnTo>
                <a:lnTo>
                  <a:pt x="293109" y="1146655"/>
                </a:lnTo>
                <a:lnTo>
                  <a:pt x="282454" y="1139629"/>
                </a:lnTo>
                <a:lnTo>
                  <a:pt x="272026" y="1132602"/>
                </a:lnTo>
                <a:lnTo>
                  <a:pt x="261145" y="1125349"/>
                </a:lnTo>
                <a:lnTo>
                  <a:pt x="250944" y="1117643"/>
                </a:lnTo>
                <a:lnTo>
                  <a:pt x="240517" y="1109937"/>
                </a:lnTo>
                <a:lnTo>
                  <a:pt x="230316" y="1101777"/>
                </a:lnTo>
                <a:lnTo>
                  <a:pt x="220341" y="1093617"/>
                </a:lnTo>
                <a:lnTo>
                  <a:pt x="210367" y="1085004"/>
                </a:lnTo>
                <a:lnTo>
                  <a:pt x="200620" y="1076391"/>
                </a:lnTo>
                <a:lnTo>
                  <a:pt x="191099" y="1067099"/>
                </a:lnTo>
                <a:lnTo>
                  <a:pt x="181578" y="1057806"/>
                </a:lnTo>
                <a:lnTo>
                  <a:pt x="170470" y="1046473"/>
                </a:lnTo>
                <a:lnTo>
                  <a:pt x="159589" y="1034913"/>
                </a:lnTo>
                <a:lnTo>
                  <a:pt x="149161" y="1022901"/>
                </a:lnTo>
                <a:lnTo>
                  <a:pt x="139187" y="1010888"/>
                </a:lnTo>
                <a:lnTo>
                  <a:pt x="129213" y="998648"/>
                </a:lnTo>
                <a:lnTo>
                  <a:pt x="119918" y="985956"/>
                </a:lnTo>
                <a:lnTo>
                  <a:pt x="110851" y="973489"/>
                </a:lnTo>
                <a:lnTo>
                  <a:pt x="102237" y="960797"/>
                </a:lnTo>
                <a:lnTo>
                  <a:pt x="93849" y="947651"/>
                </a:lnTo>
                <a:lnTo>
                  <a:pt x="85688" y="934505"/>
                </a:lnTo>
                <a:lnTo>
                  <a:pt x="78208" y="921358"/>
                </a:lnTo>
                <a:lnTo>
                  <a:pt x="70954" y="907986"/>
                </a:lnTo>
                <a:lnTo>
                  <a:pt x="64153" y="894386"/>
                </a:lnTo>
                <a:lnTo>
                  <a:pt x="57579" y="880560"/>
                </a:lnTo>
                <a:lnTo>
                  <a:pt x="51232" y="866734"/>
                </a:lnTo>
                <a:lnTo>
                  <a:pt x="45338" y="852908"/>
                </a:lnTo>
                <a:lnTo>
                  <a:pt x="39897" y="838856"/>
                </a:lnTo>
                <a:lnTo>
                  <a:pt x="34910" y="824803"/>
                </a:lnTo>
                <a:lnTo>
                  <a:pt x="30150" y="810524"/>
                </a:lnTo>
                <a:lnTo>
                  <a:pt x="25616" y="796244"/>
                </a:lnTo>
                <a:lnTo>
                  <a:pt x="21535" y="781738"/>
                </a:lnTo>
                <a:lnTo>
                  <a:pt x="17682" y="767232"/>
                </a:lnTo>
                <a:lnTo>
                  <a:pt x="14508" y="752726"/>
                </a:lnTo>
                <a:lnTo>
                  <a:pt x="11334" y="738220"/>
                </a:lnTo>
                <a:lnTo>
                  <a:pt x="8841" y="723487"/>
                </a:lnTo>
                <a:lnTo>
                  <a:pt x="6574" y="708755"/>
                </a:lnTo>
                <a:lnTo>
                  <a:pt x="4307" y="694022"/>
                </a:lnTo>
                <a:lnTo>
                  <a:pt x="2947" y="679289"/>
                </a:lnTo>
                <a:lnTo>
                  <a:pt x="1587" y="664330"/>
                </a:lnTo>
                <a:lnTo>
                  <a:pt x="680" y="649597"/>
                </a:lnTo>
                <a:lnTo>
                  <a:pt x="227" y="634638"/>
                </a:lnTo>
                <a:lnTo>
                  <a:pt x="0" y="619905"/>
                </a:lnTo>
                <a:lnTo>
                  <a:pt x="227" y="604946"/>
                </a:lnTo>
                <a:lnTo>
                  <a:pt x="680" y="589987"/>
                </a:lnTo>
                <a:lnTo>
                  <a:pt x="1587" y="575254"/>
                </a:lnTo>
                <a:lnTo>
                  <a:pt x="2947" y="560295"/>
                </a:lnTo>
                <a:lnTo>
                  <a:pt x="4307" y="545562"/>
                </a:lnTo>
                <a:lnTo>
                  <a:pt x="6574" y="530830"/>
                </a:lnTo>
                <a:lnTo>
                  <a:pt x="8841" y="516097"/>
                </a:lnTo>
                <a:lnTo>
                  <a:pt x="11334" y="501364"/>
                </a:lnTo>
                <a:lnTo>
                  <a:pt x="14508" y="486858"/>
                </a:lnTo>
                <a:lnTo>
                  <a:pt x="17682" y="472352"/>
                </a:lnTo>
                <a:lnTo>
                  <a:pt x="21535" y="457846"/>
                </a:lnTo>
                <a:lnTo>
                  <a:pt x="25616" y="443340"/>
                </a:lnTo>
                <a:lnTo>
                  <a:pt x="30150" y="429061"/>
                </a:lnTo>
                <a:lnTo>
                  <a:pt x="34910" y="414781"/>
                </a:lnTo>
                <a:lnTo>
                  <a:pt x="39897" y="400502"/>
                </a:lnTo>
                <a:lnTo>
                  <a:pt x="45338" y="386449"/>
                </a:lnTo>
                <a:lnTo>
                  <a:pt x="51232" y="372850"/>
                </a:lnTo>
                <a:lnTo>
                  <a:pt x="57579" y="359024"/>
                </a:lnTo>
                <a:lnTo>
                  <a:pt x="64153" y="345198"/>
                </a:lnTo>
                <a:lnTo>
                  <a:pt x="70954" y="331599"/>
                </a:lnTo>
                <a:lnTo>
                  <a:pt x="78208" y="318226"/>
                </a:lnTo>
                <a:lnTo>
                  <a:pt x="85688" y="304853"/>
                </a:lnTo>
                <a:lnTo>
                  <a:pt x="93849" y="291934"/>
                </a:lnTo>
                <a:lnTo>
                  <a:pt x="102237" y="278788"/>
                </a:lnTo>
                <a:lnTo>
                  <a:pt x="110851" y="266095"/>
                </a:lnTo>
                <a:lnTo>
                  <a:pt x="119918" y="253402"/>
                </a:lnTo>
                <a:lnTo>
                  <a:pt x="129213" y="240936"/>
                </a:lnTo>
                <a:lnTo>
                  <a:pt x="139187" y="228697"/>
                </a:lnTo>
                <a:lnTo>
                  <a:pt x="149161" y="216457"/>
                </a:lnTo>
                <a:lnTo>
                  <a:pt x="159589" y="204671"/>
                </a:lnTo>
                <a:lnTo>
                  <a:pt x="170470" y="193111"/>
                </a:lnTo>
                <a:lnTo>
                  <a:pt x="181578" y="181779"/>
                </a:lnTo>
                <a:lnTo>
                  <a:pt x="193139" y="170446"/>
                </a:lnTo>
                <a:lnTo>
                  <a:pt x="204473" y="159793"/>
                </a:lnTo>
                <a:lnTo>
                  <a:pt x="216488" y="149140"/>
                </a:lnTo>
                <a:lnTo>
                  <a:pt x="228729" y="139167"/>
                </a:lnTo>
                <a:lnTo>
                  <a:pt x="240743" y="129421"/>
                </a:lnTo>
                <a:lnTo>
                  <a:pt x="253438" y="119901"/>
                </a:lnTo>
                <a:lnTo>
                  <a:pt x="266133" y="110835"/>
                </a:lnTo>
                <a:lnTo>
                  <a:pt x="278600" y="102222"/>
                </a:lnTo>
                <a:lnTo>
                  <a:pt x="291748" y="93836"/>
                </a:lnTo>
                <a:lnTo>
                  <a:pt x="304896" y="85903"/>
                </a:lnTo>
                <a:lnTo>
                  <a:pt x="318271" y="78423"/>
                </a:lnTo>
                <a:lnTo>
                  <a:pt x="331646" y="71170"/>
                </a:lnTo>
                <a:lnTo>
                  <a:pt x="345020" y="64144"/>
                </a:lnTo>
                <a:lnTo>
                  <a:pt x="358848" y="57571"/>
                </a:lnTo>
                <a:lnTo>
                  <a:pt x="372676" y="51451"/>
                </a:lnTo>
                <a:lnTo>
                  <a:pt x="386504" y="45558"/>
                </a:lnTo>
                <a:lnTo>
                  <a:pt x="400559" y="40118"/>
                </a:lnTo>
                <a:lnTo>
                  <a:pt x="414840" y="34905"/>
                </a:lnTo>
                <a:lnTo>
                  <a:pt x="429122" y="30146"/>
                </a:lnTo>
                <a:lnTo>
                  <a:pt x="443403" y="25839"/>
                </a:lnTo>
                <a:lnTo>
                  <a:pt x="457911" y="21533"/>
                </a:lnTo>
                <a:lnTo>
                  <a:pt x="472419" y="17906"/>
                </a:lnTo>
                <a:lnTo>
                  <a:pt x="486927" y="14506"/>
                </a:lnTo>
                <a:lnTo>
                  <a:pt x="501435" y="11560"/>
                </a:lnTo>
                <a:lnTo>
                  <a:pt x="515944" y="8840"/>
                </a:lnTo>
                <a:lnTo>
                  <a:pt x="530678" y="6573"/>
                </a:lnTo>
                <a:lnTo>
                  <a:pt x="545413" y="4533"/>
                </a:lnTo>
                <a:lnTo>
                  <a:pt x="560148" y="3173"/>
                </a:lnTo>
                <a:lnTo>
                  <a:pt x="575109" y="1587"/>
                </a:lnTo>
                <a:lnTo>
                  <a:pt x="589844" y="907"/>
                </a:lnTo>
                <a:lnTo>
                  <a:pt x="604806" y="227"/>
                </a:lnTo>
                <a:lnTo>
                  <a:pt x="619540" y="0"/>
                </a:lnTo>
                <a:close/>
              </a:path>
            </a:pathLst>
          </a:custGeom>
          <a:solidFill>
            <a:srgbClr val="E77960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0" name="KSO_Shape"/>
          <p:cNvSpPr>
            <a:spLocks noChangeArrowheads="1"/>
          </p:cNvSpPr>
          <p:nvPr/>
        </p:nvSpPr>
        <p:spPr bwMode="auto">
          <a:xfrm>
            <a:off x="4480331" y="3059351"/>
            <a:ext cx="783646" cy="739297"/>
          </a:xfrm>
          <a:custGeom>
            <a:avLst/>
            <a:gdLst>
              <a:gd name="T0" fmla="*/ 186959 w 11981237"/>
              <a:gd name="T1" fmla="*/ 80936 h 12554355"/>
              <a:gd name="T2" fmla="*/ 201434 w 11981237"/>
              <a:gd name="T3" fmla="*/ 95398 h 12554355"/>
              <a:gd name="T4" fmla="*/ 186959 w 11981237"/>
              <a:gd name="T5" fmla="*/ 109860 h 12554355"/>
              <a:gd name="T6" fmla="*/ 172483 w 11981237"/>
              <a:gd name="T7" fmla="*/ 95398 h 12554355"/>
              <a:gd name="T8" fmla="*/ 186959 w 11981237"/>
              <a:gd name="T9" fmla="*/ 80936 h 12554355"/>
              <a:gd name="T10" fmla="*/ 135384 w 11981237"/>
              <a:gd name="T11" fmla="*/ 74810 h 12554355"/>
              <a:gd name="T12" fmla="*/ 140604 w 11981237"/>
              <a:gd name="T13" fmla="*/ 77136 h 12554355"/>
              <a:gd name="T14" fmla="*/ 176652 w 11981237"/>
              <a:gd name="T15" fmla="*/ 113110 h 12554355"/>
              <a:gd name="T16" fmla="*/ 197725 w 11981237"/>
              <a:gd name="T17" fmla="*/ 113110 h 12554355"/>
              <a:gd name="T18" fmla="*/ 233541 w 11981237"/>
              <a:gd name="T19" fmla="*/ 77136 h 12554355"/>
              <a:gd name="T20" fmla="*/ 244039 w 11981237"/>
              <a:gd name="T21" fmla="*/ 76827 h 12554355"/>
              <a:gd name="T22" fmla="*/ 244271 w 11981237"/>
              <a:gd name="T23" fmla="*/ 87326 h 12554355"/>
              <a:gd name="T24" fmla="*/ 206602 w 11981237"/>
              <a:gd name="T25" fmla="*/ 124999 h 12554355"/>
              <a:gd name="T26" fmla="*/ 206679 w 11981237"/>
              <a:gd name="T27" fmla="*/ 250061 h 12554355"/>
              <a:gd name="T28" fmla="*/ 198574 w 11981237"/>
              <a:gd name="T29" fmla="*/ 258167 h 12554355"/>
              <a:gd name="T30" fmla="*/ 190392 w 11981237"/>
              <a:gd name="T31" fmla="*/ 250061 h 12554355"/>
              <a:gd name="T32" fmla="*/ 190392 w 11981237"/>
              <a:gd name="T33" fmla="*/ 182203 h 12554355"/>
              <a:gd name="T34" fmla="*/ 183753 w 11981237"/>
              <a:gd name="T35" fmla="*/ 182203 h 12554355"/>
              <a:gd name="T36" fmla="*/ 183753 w 11981237"/>
              <a:gd name="T37" fmla="*/ 250061 h 12554355"/>
              <a:gd name="T38" fmla="*/ 175648 w 11981237"/>
              <a:gd name="T39" fmla="*/ 258167 h 12554355"/>
              <a:gd name="T40" fmla="*/ 167466 w 11981237"/>
              <a:gd name="T41" fmla="*/ 250061 h 12554355"/>
              <a:gd name="T42" fmla="*/ 167466 w 11981237"/>
              <a:gd name="T43" fmla="*/ 124999 h 12554355"/>
              <a:gd name="T44" fmla="*/ 129874 w 11981237"/>
              <a:gd name="T45" fmla="*/ 87326 h 12554355"/>
              <a:gd name="T46" fmla="*/ 130106 w 11981237"/>
              <a:gd name="T47" fmla="*/ 76827 h 12554355"/>
              <a:gd name="T48" fmla="*/ 135384 w 11981237"/>
              <a:gd name="T49" fmla="*/ 74810 h 12554355"/>
              <a:gd name="T50" fmla="*/ 83316 w 11981237"/>
              <a:gd name="T51" fmla="*/ 8594 h 12554355"/>
              <a:gd name="T52" fmla="*/ 103649 w 11981237"/>
              <a:gd name="T53" fmla="*/ 29014 h 12554355"/>
              <a:gd name="T54" fmla="*/ 83316 w 11981237"/>
              <a:gd name="T55" fmla="*/ 49433 h 12554355"/>
              <a:gd name="T56" fmla="*/ 62982 w 11981237"/>
              <a:gd name="T57" fmla="*/ 29014 h 12554355"/>
              <a:gd name="T58" fmla="*/ 83316 w 11981237"/>
              <a:gd name="T59" fmla="*/ 8594 h 12554355"/>
              <a:gd name="T60" fmla="*/ 10664 w 11981237"/>
              <a:gd name="T61" fmla="*/ 4 h 12554355"/>
              <a:gd name="T62" fmla="*/ 17978 w 11981237"/>
              <a:gd name="T63" fmla="*/ 3266 h 12554355"/>
              <a:gd name="T64" fmla="*/ 68688 w 11981237"/>
              <a:gd name="T65" fmla="*/ 53984 h 12554355"/>
              <a:gd name="T66" fmla="*/ 98481 w 11981237"/>
              <a:gd name="T67" fmla="*/ 53984 h 12554355"/>
              <a:gd name="T68" fmla="*/ 148882 w 11981237"/>
              <a:gd name="T69" fmla="*/ 3266 h 12554355"/>
              <a:gd name="T70" fmla="*/ 163624 w 11981237"/>
              <a:gd name="T71" fmla="*/ 2880 h 12554355"/>
              <a:gd name="T72" fmla="*/ 164010 w 11981237"/>
              <a:gd name="T73" fmla="*/ 17624 h 12554355"/>
              <a:gd name="T74" fmla="*/ 110985 w 11981237"/>
              <a:gd name="T75" fmla="*/ 70735 h 12554355"/>
              <a:gd name="T76" fmla="*/ 111062 w 11981237"/>
              <a:gd name="T77" fmla="*/ 246742 h 12554355"/>
              <a:gd name="T78" fmla="*/ 99639 w 11981237"/>
              <a:gd name="T79" fmla="*/ 258167 h 12554355"/>
              <a:gd name="T80" fmla="*/ 88138 w 11981237"/>
              <a:gd name="T81" fmla="*/ 246742 h 12554355"/>
              <a:gd name="T82" fmla="*/ 88061 w 11981237"/>
              <a:gd name="T83" fmla="*/ 151251 h 12554355"/>
              <a:gd name="T84" fmla="*/ 78799 w 11981237"/>
              <a:gd name="T85" fmla="*/ 151251 h 12554355"/>
              <a:gd name="T86" fmla="*/ 78799 w 11981237"/>
              <a:gd name="T87" fmla="*/ 246742 h 12554355"/>
              <a:gd name="T88" fmla="*/ 67298 w 11981237"/>
              <a:gd name="T89" fmla="*/ 258167 h 12554355"/>
              <a:gd name="T90" fmla="*/ 55875 w 11981237"/>
              <a:gd name="T91" fmla="*/ 246742 h 12554355"/>
              <a:gd name="T92" fmla="*/ 55875 w 11981237"/>
              <a:gd name="T93" fmla="*/ 70735 h 12554355"/>
              <a:gd name="T94" fmla="*/ 2849 w 11981237"/>
              <a:gd name="T95" fmla="*/ 17624 h 12554355"/>
              <a:gd name="T96" fmla="*/ 3235 w 11981237"/>
              <a:gd name="T97" fmla="*/ 2880 h 12554355"/>
              <a:gd name="T98" fmla="*/ 10664 w 11981237"/>
              <a:gd name="T99" fmla="*/ 4 h 12554355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11981237" h="12554355">
                <a:moveTo>
                  <a:pt x="9093518" y="3935817"/>
                </a:moveTo>
                <a:cubicBezTo>
                  <a:pt x="9482358" y="3935817"/>
                  <a:pt x="9797575" y="4250679"/>
                  <a:pt x="9797575" y="4639080"/>
                </a:cubicBezTo>
                <a:cubicBezTo>
                  <a:pt x="9797575" y="5027480"/>
                  <a:pt x="9482358" y="5342343"/>
                  <a:pt x="9093518" y="5342343"/>
                </a:cubicBezTo>
                <a:cubicBezTo>
                  <a:pt x="8704678" y="5342343"/>
                  <a:pt x="8389461" y="5027480"/>
                  <a:pt x="8389461" y="4639080"/>
                </a:cubicBezTo>
                <a:cubicBezTo>
                  <a:pt x="8389461" y="4250679"/>
                  <a:pt x="8704678" y="3935817"/>
                  <a:pt x="9093518" y="3935817"/>
                </a:cubicBezTo>
                <a:close/>
                <a:moveTo>
                  <a:pt x="6584967" y="3637926"/>
                </a:moveTo>
                <a:cubicBezTo>
                  <a:pt x="6677422" y="3640272"/>
                  <a:pt x="6769407" y="3677813"/>
                  <a:pt x="6838865" y="3751018"/>
                </a:cubicBezTo>
                <a:cubicBezTo>
                  <a:pt x="6838865" y="3751018"/>
                  <a:pt x="6838865" y="3751018"/>
                  <a:pt x="8592216" y="5500423"/>
                </a:cubicBezTo>
                <a:cubicBezTo>
                  <a:pt x="8592216" y="5500423"/>
                  <a:pt x="8592216" y="5500423"/>
                  <a:pt x="9617194" y="5500423"/>
                </a:cubicBezTo>
                <a:lnTo>
                  <a:pt x="11359281" y="3751018"/>
                </a:lnTo>
                <a:cubicBezTo>
                  <a:pt x="11498198" y="3604608"/>
                  <a:pt x="11723468" y="3600854"/>
                  <a:pt x="11869893" y="3736002"/>
                </a:cubicBezTo>
                <a:cubicBezTo>
                  <a:pt x="12012564" y="3874903"/>
                  <a:pt x="12020073" y="4100148"/>
                  <a:pt x="11881156" y="4246558"/>
                </a:cubicBezTo>
                <a:cubicBezTo>
                  <a:pt x="11881156" y="4246558"/>
                  <a:pt x="11881156" y="4246558"/>
                  <a:pt x="10048961" y="6078553"/>
                </a:cubicBezTo>
                <a:cubicBezTo>
                  <a:pt x="10048961" y="6078553"/>
                  <a:pt x="10048961" y="6078553"/>
                  <a:pt x="10052716" y="12160176"/>
                </a:cubicBezTo>
                <a:cubicBezTo>
                  <a:pt x="10052716" y="12377913"/>
                  <a:pt x="9876254" y="12554355"/>
                  <a:pt x="9658493" y="12554355"/>
                </a:cubicBezTo>
                <a:cubicBezTo>
                  <a:pt x="9440733" y="12554355"/>
                  <a:pt x="9260517" y="12377913"/>
                  <a:pt x="9260517" y="12160176"/>
                </a:cubicBezTo>
                <a:cubicBezTo>
                  <a:pt x="9260517" y="12160176"/>
                  <a:pt x="9260517" y="12160176"/>
                  <a:pt x="9260517" y="8860332"/>
                </a:cubicBezTo>
                <a:cubicBezTo>
                  <a:pt x="9260517" y="8860332"/>
                  <a:pt x="9260517" y="8860332"/>
                  <a:pt x="8937630" y="8860332"/>
                </a:cubicBezTo>
                <a:cubicBezTo>
                  <a:pt x="8937630" y="8860332"/>
                  <a:pt x="8937630" y="8860332"/>
                  <a:pt x="8937630" y="12160176"/>
                </a:cubicBezTo>
                <a:cubicBezTo>
                  <a:pt x="8937630" y="12377913"/>
                  <a:pt x="8761168" y="12554355"/>
                  <a:pt x="8543407" y="12554355"/>
                </a:cubicBezTo>
                <a:cubicBezTo>
                  <a:pt x="8325646" y="12554355"/>
                  <a:pt x="8145431" y="12377913"/>
                  <a:pt x="8145431" y="12160176"/>
                </a:cubicBezTo>
                <a:cubicBezTo>
                  <a:pt x="8145431" y="12160176"/>
                  <a:pt x="8145431" y="12160176"/>
                  <a:pt x="8145431" y="6078553"/>
                </a:cubicBezTo>
                <a:cubicBezTo>
                  <a:pt x="8145431" y="6078553"/>
                  <a:pt x="8145431" y="6078553"/>
                  <a:pt x="6316990" y="4246558"/>
                </a:cubicBezTo>
                <a:cubicBezTo>
                  <a:pt x="6178073" y="4100148"/>
                  <a:pt x="6185582" y="3874903"/>
                  <a:pt x="6328253" y="3736002"/>
                </a:cubicBezTo>
                <a:cubicBezTo>
                  <a:pt x="6399589" y="3668428"/>
                  <a:pt x="6492513" y="3635580"/>
                  <a:pt x="6584967" y="3637926"/>
                </a:cubicBezTo>
                <a:close/>
                <a:moveTo>
                  <a:pt x="4052412" y="417917"/>
                </a:moveTo>
                <a:cubicBezTo>
                  <a:pt x="4598629" y="417917"/>
                  <a:pt x="5041424" y="862490"/>
                  <a:pt x="5041424" y="1410899"/>
                </a:cubicBezTo>
                <a:cubicBezTo>
                  <a:pt x="5041424" y="1959308"/>
                  <a:pt x="4598629" y="2403881"/>
                  <a:pt x="4052412" y="2403881"/>
                </a:cubicBezTo>
                <a:cubicBezTo>
                  <a:pt x="3506195" y="2403881"/>
                  <a:pt x="3063398" y="1959308"/>
                  <a:pt x="3063398" y="1410899"/>
                </a:cubicBezTo>
                <a:cubicBezTo>
                  <a:pt x="3063398" y="862490"/>
                  <a:pt x="3506195" y="417917"/>
                  <a:pt x="4052412" y="417917"/>
                </a:cubicBezTo>
                <a:close/>
                <a:moveTo>
                  <a:pt x="518710" y="212"/>
                </a:moveTo>
                <a:cubicBezTo>
                  <a:pt x="648229" y="3966"/>
                  <a:pt x="776810" y="57460"/>
                  <a:pt x="874419" y="158816"/>
                </a:cubicBezTo>
                <a:cubicBezTo>
                  <a:pt x="874419" y="158816"/>
                  <a:pt x="874419" y="158816"/>
                  <a:pt x="3340918" y="2625161"/>
                </a:cubicBezTo>
                <a:cubicBezTo>
                  <a:pt x="3340918" y="2625161"/>
                  <a:pt x="3340918" y="2625161"/>
                  <a:pt x="4790033" y="2625161"/>
                </a:cubicBezTo>
                <a:lnTo>
                  <a:pt x="7241515" y="158816"/>
                </a:lnTo>
                <a:cubicBezTo>
                  <a:pt x="7432978" y="-43897"/>
                  <a:pt x="7755838" y="-55159"/>
                  <a:pt x="7958564" y="140047"/>
                </a:cubicBezTo>
                <a:cubicBezTo>
                  <a:pt x="8161290" y="331498"/>
                  <a:pt x="8168798" y="654338"/>
                  <a:pt x="7977335" y="857051"/>
                </a:cubicBezTo>
                <a:cubicBezTo>
                  <a:pt x="7977335" y="857051"/>
                  <a:pt x="7977335" y="857051"/>
                  <a:pt x="5398210" y="3439768"/>
                </a:cubicBezTo>
                <a:cubicBezTo>
                  <a:pt x="5398210" y="3439768"/>
                  <a:pt x="5398210" y="3439768"/>
                  <a:pt x="5401965" y="11998771"/>
                </a:cubicBezTo>
                <a:cubicBezTo>
                  <a:pt x="5401965" y="12306594"/>
                  <a:pt x="5154188" y="12554355"/>
                  <a:pt x="4846345" y="12554355"/>
                </a:cubicBezTo>
                <a:cubicBezTo>
                  <a:pt x="4538502" y="12554355"/>
                  <a:pt x="4286972" y="12306594"/>
                  <a:pt x="4286972" y="11998771"/>
                </a:cubicBezTo>
                <a:cubicBezTo>
                  <a:pt x="4286972" y="11998771"/>
                  <a:pt x="4286972" y="11998771"/>
                  <a:pt x="4283218" y="7355136"/>
                </a:cubicBezTo>
                <a:cubicBezTo>
                  <a:pt x="4283218" y="7355136"/>
                  <a:pt x="4283218" y="7355136"/>
                  <a:pt x="3832716" y="7355136"/>
                </a:cubicBezTo>
                <a:cubicBezTo>
                  <a:pt x="3832716" y="7355136"/>
                  <a:pt x="3832716" y="7355136"/>
                  <a:pt x="3832716" y="11998771"/>
                </a:cubicBezTo>
                <a:cubicBezTo>
                  <a:pt x="3832716" y="12306594"/>
                  <a:pt x="3581186" y="12554355"/>
                  <a:pt x="3273343" y="12554355"/>
                </a:cubicBezTo>
                <a:cubicBezTo>
                  <a:pt x="2965500" y="12554355"/>
                  <a:pt x="2717723" y="12306594"/>
                  <a:pt x="2717723" y="11998771"/>
                </a:cubicBezTo>
                <a:cubicBezTo>
                  <a:pt x="2717723" y="11998771"/>
                  <a:pt x="2717723" y="11998771"/>
                  <a:pt x="2717723" y="3439768"/>
                </a:cubicBezTo>
                <a:cubicBezTo>
                  <a:pt x="2717723" y="3439768"/>
                  <a:pt x="2717723" y="3439768"/>
                  <a:pt x="138599" y="857051"/>
                </a:cubicBezTo>
                <a:cubicBezTo>
                  <a:pt x="-52865" y="654338"/>
                  <a:pt x="-45356" y="331498"/>
                  <a:pt x="157370" y="140047"/>
                </a:cubicBezTo>
                <a:cubicBezTo>
                  <a:pt x="258733" y="42444"/>
                  <a:pt x="389191" y="-3542"/>
                  <a:pt x="518710" y="212"/>
                </a:cubicBezTo>
                <a:close/>
              </a:path>
            </a:pathLst>
          </a:custGeom>
          <a:solidFill>
            <a:srgbClr val="E77960"/>
          </a:solidFill>
          <a:ln>
            <a:noFill/>
          </a:ln>
        </p:spPr>
        <p:txBody>
          <a:bodyPr anchor="ctr" anchorCtr="1"/>
          <a:lstStyle/>
          <a:p>
            <a:endParaRPr lang="zh-CN" altLang="en-US"/>
          </a:p>
        </p:txBody>
      </p:sp>
      <p:sp>
        <p:nvSpPr>
          <p:cNvPr id="42" name="菱形 41"/>
          <p:cNvSpPr/>
          <p:nvPr/>
        </p:nvSpPr>
        <p:spPr>
          <a:xfrm>
            <a:off x="11037457" y="1278925"/>
            <a:ext cx="4349578" cy="4349578"/>
          </a:xfrm>
          <a:prstGeom prst="diamond">
            <a:avLst/>
          </a:prstGeom>
          <a:solidFill>
            <a:srgbClr val="BD5740"/>
          </a:solidFill>
          <a:ln w="76200">
            <a:noFill/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3227358"/>
      </p:ext>
    </p:extLst>
  </p:cSld>
  <p:clrMapOvr>
    <a:masterClrMapping/>
  </p:clrMapOvr>
  <p:transition spd="med" advClick="0" advTm="2000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56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6476" y="0"/>
            <a:ext cx="12192000" cy="6858000"/>
          </a:xfrm>
          <a:prstGeom prst="rect">
            <a:avLst/>
          </a:prstGeom>
          <a:solidFill>
            <a:srgbClr val="333134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菱形 4"/>
          <p:cNvSpPr/>
          <p:nvPr/>
        </p:nvSpPr>
        <p:spPr>
          <a:xfrm>
            <a:off x="-469556" y="-920578"/>
            <a:ext cx="4349578" cy="4349578"/>
          </a:xfrm>
          <a:prstGeom prst="diamond">
            <a:avLst/>
          </a:prstGeom>
          <a:noFill/>
          <a:ln w="76200">
            <a:solidFill>
              <a:schemeClr val="tx1">
                <a:lumMod val="65000"/>
                <a:lumOff val="3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菱形 21"/>
          <p:cNvSpPr/>
          <p:nvPr/>
        </p:nvSpPr>
        <p:spPr>
          <a:xfrm>
            <a:off x="3921211" y="-920578"/>
            <a:ext cx="4349578" cy="4349578"/>
          </a:xfrm>
          <a:prstGeom prst="diamond">
            <a:avLst/>
          </a:prstGeom>
          <a:noFill/>
          <a:ln w="76200">
            <a:solidFill>
              <a:schemeClr val="tx1">
                <a:lumMod val="65000"/>
                <a:lumOff val="3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菱形 24"/>
          <p:cNvSpPr/>
          <p:nvPr/>
        </p:nvSpPr>
        <p:spPr>
          <a:xfrm>
            <a:off x="8343693" y="-920578"/>
            <a:ext cx="4349578" cy="4349578"/>
          </a:xfrm>
          <a:prstGeom prst="diamond">
            <a:avLst/>
          </a:prstGeom>
          <a:noFill/>
          <a:ln w="76200">
            <a:solidFill>
              <a:schemeClr val="tx1">
                <a:lumMod val="65000"/>
                <a:lumOff val="3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菱形 25"/>
          <p:cNvSpPr/>
          <p:nvPr/>
        </p:nvSpPr>
        <p:spPr>
          <a:xfrm>
            <a:off x="3921211" y="3414799"/>
            <a:ext cx="4349578" cy="4349578"/>
          </a:xfrm>
          <a:prstGeom prst="diamond">
            <a:avLst/>
          </a:prstGeom>
          <a:noFill/>
          <a:ln w="76200">
            <a:solidFill>
              <a:schemeClr val="tx1">
                <a:lumMod val="65000"/>
                <a:lumOff val="3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菱形 30"/>
          <p:cNvSpPr/>
          <p:nvPr/>
        </p:nvSpPr>
        <p:spPr>
          <a:xfrm>
            <a:off x="-469556" y="3414799"/>
            <a:ext cx="4349578" cy="4349578"/>
          </a:xfrm>
          <a:prstGeom prst="diamond">
            <a:avLst/>
          </a:prstGeom>
          <a:noFill/>
          <a:ln w="76200">
            <a:solidFill>
              <a:schemeClr val="tx1">
                <a:lumMod val="65000"/>
                <a:lumOff val="3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菱形 31"/>
          <p:cNvSpPr/>
          <p:nvPr/>
        </p:nvSpPr>
        <p:spPr>
          <a:xfrm>
            <a:off x="8303741" y="3414799"/>
            <a:ext cx="4349578" cy="4349578"/>
          </a:xfrm>
          <a:prstGeom prst="diamond">
            <a:avLst/>
          </a:prstGeom>
          <a:noFill/>
          <a:ln w="76200">
            <a:solidFill>
              <a:schemeClr val="tx1">
                <a:lumMod val="65000"/>
                <a:lumOff val="3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文本框 32"/>
          <p:cNvSpPr txBox="1"/>
          <p:nvPr/>
        </p:nvSpPr>
        <p:spPr>
          <a:xfrm>
            <a:off x="5105052" y="988539"/>
            <a:ext cx="3618820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迷你简粗倩" panose="03000509000000000000" pitchFamily="65" charset="-122"/>
                <a:ea typeface="迷你简粗倩" panose="03000509000000000000" pitchFamily="65" charset="-122"/>
              </a:rPr>
              <a:t>经营状况</a:t>
            </a:r>
            <a:endParaRPr lang="zh-CN" altLang="en-US" sz="3600" dirty="0">
              <a:solidFill>
                <a:schemeClr val="bg1"/>
              </a:solidFill>
              <a:latin typeface="迷你简粗倩" panose="03000509000000000000" pitchFamily="65" charset="-122"/>
              <a:ea typeface="迷你简粗倩" panose="03000509000000000000" pitchFamily="65" charset="-122"/>
            </a:endParaRPr>
          </a:p>
        </p:txBody>
      </p:sp>
      <p:sp>
        <p:nvSpPr>
          <p:cNvPr id="34" name="KSO_Shape"/>
          <p:cNvSpPr>
            <a:spLocks/>
          </p:cNvSpPr>
          <p:nvPr/>
        </p:nvSpPr>
        <p:spPr bwMode="auto">
          <a:xfrm>
            <a:off x="5742159" y="1655804"/>
            <a:ext cx="707682" cy="634333"/>
          </a:xfrm>
          <a:custGeom>
            <a:avLst/>
            <a:gdLst>
              <a:gd name="T0" fmla="*/ 838518 w 3856038"/>
              <a:gd name="T1" fmla="*/ 3035936 h 3319463"/>
              <a:gd name="T2" fmla="*/ 807086 w 3856038"/>
              <a:gd name="T3" fmla="*/ 3078481 h 3319463"/>
              <a:gd name="T4" fmla="*/ 345758 w 3856038"/>
              <a:gd name="T5" fmla="*/ 3083244 h 3319463"/>
              <a:gd name="T6" fmla="*/ 306705 w 3856038"/>
              <a:gd name="T7" fmla="*/ 3047684 h 3319463"/>
              <a:gd name="T8" fmla="*/ 1938189 w 3856038"/>
              <a:gd name="T9" fmla="*/ 1874411 h 3319463"/>
              <a:gd name="T10" fmla="*/ 2032113 w 3856038"/>
              <a:gd name="T11" fmla="*/ 1927728 h 3319463"/>
              <a:gd name="T12" fmla="*/ 2127625 w 3856038"/>
              <a:gd name="T13" fmla="*/ 1936931 h 3319463"/>
              <a:gd name="T14" fmla="*/ 2209174 w 3856038"/>
              <a:gd name="T15" fmla="*/ 1913446 h 3319463"/>
              <a:gd name="T16" fmla="*/ 2208222 w 3856038"/>
              <a:gd name="T17" fmla="*/ 3063251 h 3319463"/>
              <a:gd name="T18" fmla="*/ 2159673 w 3856038"/>
              <a:gd name="T19" fmla="*/ 3086101 h 3319463"/>
              <a:gd name="T20" fmla="*/ 1703060 w 3856038"/>
              <a:gd name="T21" fmla="*/ 3067694 h 3319463"/>
              <a:gd name="T22" fmla="*/ 1684338 w 3856038"/>
              <a:gd name="T23" fmla="*/ 1620838 h 3319463"/>
              <a:gd name="T24" fmla="*/ 1517659 w 3856038"/>
              <a:gd name="T25" fmla="*/ 3063249 h 3319463"/>
              <a:gd name="T26" fmla="*/ 1469110 w 3856038"/>
              <a:gd name="T27" fmla="*/ 3086100 h 3319463"/>
              <a:gd name="T28" fmla="*/ 1012179 w 3856038"/>
              <a:gd name="T29" fmla="*/ 3067693 h 3319463"/>
              <a:gd name="T30" fmla="*/ 993775 w 3856038"/>
              <a:gd name="T31" fmla="*/ 2030516 h 3319463"/>
              <a:gd name="T32" fmla="*/ 2903512 w 3856038"/>
              <a:gd name="T33" fmla="*/ 3058483 h 3319463"/>
              <a:gd name="T34" fmla="*/ 2858002 w 3856038"/>
              <a:gd name="T35" fmla="*/ 3085784 h 3319463"/>
              <a:gd name="T36" fmla="*/ 2397814 w 3856038"/>
              <a:gd name="T37" fmla="*/ 3071816 h 3319463"/>
              <a:gd name="T38" fmla="*/ 2374900 w 3856038"/>
              <a:gd name="T39" fmla="*/ 3023247 h 3319463"/>
              <a:gd name="T40" fmla="*/ 3393565 w 3856038"/>
              <a:gd name="T41" fmla="*/ 829618 h 3319463"/>
              <a:gd name="T42" fmla="*/ 3441797 w 3856038"/>
              <a:gd name="T43" fmla="*/ 916284 h 3319463"/>
              <a:gd name="T44" fmla="*/ 3518904 w 3856038"/>
              <a:gd name="T45" fmla="*/ 976601 h 3319463"/>
              <a:gd name="T46" fmla="*/ 3605213 w 3856038"/>
              <a:gd name="T47" fmla="*/ 3023244 h 3319463"/>
              <a:gd name="T48" fmla="*/ 3582367 w 3856038"/>
              <a:gd name="T49" fmla="*/ 3071815 h 3319463"/>
              <a:gd name="T50" fmla="*/ 3123532 w 3856038"/>
              <a:gd name="T51" fmla="*/ 3085783 h 3319463"/>
              <a:gd name="T52" fmla="*/ 3077839 w 3856038"/>
              <a:gd name="T53" fmla="*/ 3058481 h 3319463"/>
              <a:gd name="T54" fmla="*/ 3032368 w 3856038"/>
              <a:gd name="T55" fmla="*/ 0 h 3319463"/>
              <a:gd name="T56" fmla="*/ 3669057 w 3856038"/>
              <a:gd name="T57" fmla="*/ 6984 h 3319463"/>
              <a:gd name="T58" fmla="*/ 3714445 w 3856038"/>
              <a:gd name="T59" fmla="*/ 35552 h 3319463"/>
              <a:gd name="T60" fmla="*/ 3742692 w 3856038"/>
              <a:gd name="T61" fmla="*/ 80308 h 3319463"/>
              <a:gd name="T62" fmla="*/ 3749358 w 3856038"/>
              <a:gd name="T63" fmla="*/ 717377 h 3319463"/>
              <a:gd name="T64" fmla="*/ 3735075 w 3856038"/>
              <a:gd name="T65" fmla="*/ 769117 h 3319463"/>
              <a:gd name="T66" fmla="*/ 3700797 w 3856038"/>
              <a:gd name="T67" fmla="*/ 808795 h 3319463"/>
              <a:gd name="T68" fmla="*/ 3652870 w 3856038"/>
              <a:gd name="T69" fmla="*/ 830698 h 3319463"/>
              <a:gd name="T70" fmla="*/ 3597644 w 3856038"/>
              <a:gd name="T71" fmla="*/ 829110 h 3319463"/>
              <a:gd name="T72" fmla="*/ 3550670 w 3856038"/>
              <a:gd name="T73" fmla="*/ 804986 h 3319463"/>
              <a:gd name="T74" fmla="*/ 3518296 w 3856038"/>
              <a:gd name="T75" fmla="*/ 764039 h 3319463"/>
              <a:gd name="T76" fmla="*/ 3506552 w 3856038"/>
              <a:gd name="T77" fmla="*/ 711346 h 3319463"/>
              <a:gd name="T78" fmla="*/ 2155095 w 3856038"/>
              <a:gd name="T79" fmla="*/ 1756621 h 3319463"/>
              <a:gd name="T80" fmla="*/ 2103678 w 3856038"/>
              <a:gd name="T81" fmla="*/ 1768049 h 3319463"/>
              <a:gd name="T82" fmla="*/ 2052577 w 3856038"/>
              <a:gd name="T83" fmla="*/ 1756621 h 3319463"/>
              <a:gd name="T84" fmla="*/ 207257 w 3856038"/>
              <a:gd name="T85" fmla="*/ 2594619 h 3319463"/>
              <a:gd name="T86" fmla="*/ 161553 w 3856038"/>
              <a:gd name="T87" fmla="*/ 2623505 h 3319463"/>
              <a:gd name="T88" fmla="*/ 109818 w 3856038"/>
              <a:gd name="T89" fmla="*/ 2629853 h 3319463"/>
              <a:gd name="T90" fmla="*/ 59670 w 3856038"/>
              <a:gd name="T91" fmla="*/ 2613665 h 3319463"/>
              <a:gd name="T92" fmla="*/ 19996 w 3856038"/>
              <a:gd name="T93" fmla="*/ 2575574 h 3319463"/>
              <a:gd name="T94" fmla="*/ 952 w 3856038"/>
              <a:gd name="T95" fmla="*/ 2526056 h 3319463"/>
              <a:gd name="T96" fmla="*/ 5078 w 3856038"/>
              <a:gd name="T97" fmla="*/ 2473998 h 3319463"/>
              <a:gd name="T98" fmla="*/ 31105 w 3856038"/>
              <a:gd name="T99" fmla="*/ 2427337 h 3319463"/>
              <a:gd name="T100" fmla="*/ 1492697 w 3856038"/>
              <a:gd name="T101" fmla="*/ 975760 h 3319463"/>
              <a:gd name="T102" fmla="*/ 1543797 w 3856038"/>
              <a:gd name="T103" fmla="*/ 964333 h 3319463"/>
              <a:gd name="T104" fmla="*/ 1595215 w 3856038"/>
              <a:gd name="T105" fmla="*/ 975760 h 3319463"/>
              <a:gd name="T106" fmla="*/ 3334526 w 3856038"/>
              <a:gd name="T107" fmla="*/ 243464 h 3319463"/>
              <a:gd name="T108" fmla="*/ 2991107 w 3856038"/>
              <a:gd name="T109" fmla="*/ 233624 h 3319463"/>
              <a:gd name="T110" fmla="*/ 2948576 w 3856038"/>
              <a:gd name="T111" fmla="*/ 203151 h 3319463"/>
              <a:gd name="T112" fmla="*/ 2922550 w 3856038"/>
              <a:gd name="T113" fmla="*/ 157760 h 3319463"/>
              <a:gd name="T114" fmla="*/ 2918424 w 3856038"/>
              <a:gd name="T115" fmla="*/ 102845 h 3319463"/>
              <a:gd name="T116" fmla="*/ 2937468 w 3856038"/>
              <a:gd name="T117" fmla="*/ 53645 h 3319463"/>
              <a:gd name="T118" fmla="*/ 2975555 w 3856038"/>
              <a:gd name="T119" fmla="*/ 17459 h 3319463"/>
              <a:gd name="T120" fmla="*/ 3026338 w 3856038"/>
              <a:gd name="T121" fmla="*/ 318 h 3319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856038" h="3319463">
                <a:moveTo>
                  <a:pt x="50800" y="3187700"/>
                </a:moveTo>
                <a:lnTo>
                  <a:pt x="3856038" y="3187700"/>
                </a:lnTo>
                <a:lnTo>
                  <a:pt x="3856038" y="3319463"/>
                </a:lnTo>
                <a:lnTo>
                  <a:pt x="50800" y="3319463"/>
                </a:lnTo>
                <a:lnTo>
                  <a:pt x="50800" y="3187700"/>
                </a:lnTo>
                <a:close/>
                <a:moveTo>
                  <a:pt x="839788" y="2182813"/>
                </a:moveTo>
                <a:lnTo>
                  <a:pt x="839788" y="3023236"/>
                </a:lnTo>
                <a:lnTo>
                  <a:pt x="839471" y="3029586"/>
                </a:lnTo>
                <a:lnTo>
                  <a:pt x="838518" y="3035936"/>
                </a:lnTo>
                <a:lnTo>
                  <a:pt x="837248" y="3041969"/>
                </a:lnTo>
                <a:lnTo>
                  <a:pt x="834708" y="3047684"/>
                </a:lnTo>
                <a:lnTo>
                  <a:pt x="832486" y="3053399"/>
                </a:lnTo>
                <a:lnTo>
                  <a:pt x="829311" y="3058479"/>
                </a:lnTo>
                <a:lnTo>
                  <a:pt x="825501" y="3063241"/>
                </a:lnTo>
                <a:lnTo>
                  <a:pt x="821373" y="3067686"/>
                </a:lnTo>
                <a:lnTo>
                  <a:pt x="816928" y="3071814"/>
                </a:lnTo>
                <a:lnTo>
                  <a:pt x="812166" y="3075306"/>
                </a:lnTo>
                <a:lnTo>
                  <a:pt x="807086" y="3078481"/>
                </a:lnTo>
                <a:lnTo>
                  <a:pt x="801688" y="3081339"/>
                </a:lnTo>
                <a:lnTo>
                  <a:pt x="795656" y="3083244"/>
                </a:lnTo>
                <a:lnTo>
                  <a:pt x="789623" y="3084831"/>
                </a:lnTo>
                <a:lnTo>
                  <a:pt x="783591" y="3085784"/>
                </a:lnTo>
                <a:lnTo>
                  <a:pt x="777241" y="3086101"/>
                </a:lnTo>
                <a:lnTo>
                  <a:pt x="364173" y="3086101"/>
                </a:lnTo>
                <a:lnTo>
                  <a:pt x="357823" y="3085784"/>
                </a:lnTo>
                <a:lnTo>
                  <a:pt x="351473" y="3084831"/>
                </a:lnTo>
                <a:lnTo>
                  <a:pt x="345758" y="3083244"/>
                </a:lnTo>
                <a:lnTo>
                  <a:pt x="339725" y="3081339"/>
                </a:lnTo>
                <a:lnTo>
                  <a:pt x="334328" y="3078481"/>
                </a:lnTo>
                <a:lnTo>
                  <a:pt x="329248" y="3075306"/>
                </a:lnTo>
                <a:lnTo>
                  <a:pt x="324485" y="3071814"/>
                </a:lnTo>
                <a:lnTo>
                  <a:pt x="320040" y="3067686"/>
                </a:lnTo>
                <a:lnTo>
                  <a:pt x="315595" y="3063241"/>
                </a:lnTo>
                <a:lnTo>
                  <a:pt x="312103" y="3058479"/>
                </a:lnTo>
                <a:lnTo>
                  <a:pt x="308928" y="3053399"/>
                </a:lnTo>
                <a:lnTo>
                  <a:pt x="306705" y="3047684"/>
                </a:lnTo>
                <a:lnTo>
                  <a:pt x="304165" y="3041969"/>
                </a:lnTo>
                <a:lnTo>
                  <a:pt x="302578" y="3035936"/>
                </a:lnTo>
                <a:lnTo>
                  <a:pt x="301943" y="3029586"/>
                </a:lnTo>
                <a:lnTo>
                  <a:pt x="301625" y="3023236"/>
                </a:lnTo>
                <a:lnTo>
                  <a:pt x="301625" y="2721293"/>
                </a:lnTo>
                <a:lnTo>
                  <a:pt x="839788" y="2182813"/>
                </a:lnTo>
                <a:close/>
                <a:moveTo>
                  <a:pt x="1684338" y="1620838"/>
                </a:moveTo>
                <a:lnTo>
                  <a:pt x="1929304" y="1865842"/>
                </a:lnTo>
                <a:lnTo>
                  <a:pt x="1938189" y="1874411"/>
                </a:lnTo>
                <a:lnTo>
                  <a:pt x="1947708" y="1882345"/>
                </a:lnTo>
                <a:lnTo>
                  <a:pt x="1957227" y="1889644"/>
                </a:lnTo>
                <a:lnTo>
                  <a:pt x="1967064" y="1896944"/>
                </a:lnTo>
                <a:lnTo>
                  <a:pt x="1977218" y="1903291"/>
                </a:lnTo>
                <a:lnTo>
                  <a:pt x="1987690" y="1909003"/>
                </a:lnTo>
                <a:lnTo>
                  <a:pt x="1998478" y="1914716"/>
                </a:lnTo>
                <a:lnTo>
                  <a:pt x="2009267" y="1919476"/>
                </a:lnTo>
                <a:lnTo>
                  <a:pt x="2020690" y="1923602"/>
                </a:lnTo>
                <a:lnTo>
                  <a:pt x="2032113" y="1927728"/>
                </a:lnTo>
                <a:lnTo>
                  <a:pt x="2043537" y="1930901"/>
                </a:lnTo>
                <a:lnTo>
                  <a:pt x="2055277" y="1933440"/>
                </a:lnTo>
                <a:lnTo>
                  <a:pt x="2067335" y="1935344"/>
                </a:lnTo>
                <a:lnTo>
                  <a:pt x="2079393" y="1936931"/>
                </a:lnTo>
                <a:lnTo>
                  <a:pt x="2091768" y="1937883"/>
                </a:lnTo>
                <a:lnTo>
                  <a:pt x="2103826" y="1938201"/>
                </a:lnTo>
                <a:lnTo>
                  <a:pt x="2111759" y="1937883"/>
                </a:lnTo>
                <a:lnTo>
                  <a:pt x="2119692" y="1937566"/>
                </a:lnTo>
                <a:lnTo>
                  <a:pt x="2127625" y="1936931"/>
                </a:lnTo>
                <a:lnTo>
                  <a:pt x="2135240" y="1935979"/>
                </a:lnTo>
                <a:lnTo>
                  <a:pt x="2142856" y="1934710"/>
                </a:lnTo>
                <a:lnTo>
                  <a:pt x="2150788" y="1933440"/>
                </a:lnTo>
                <a:lnTo>
                  <a:pt x="2158404" y="1931536"/>
                </a:lnTo>
                <a:lnTo>
                  <a:pt x="2165702" y="1929949"/>
                </a:lnTo>
                <a:lnTo>
                  <a:pt x="2173318" y="1927728"/>
                </a:lnTo>
                <a:lnTo>
                  <a:pt x="2180299" y="1925189"/>
                </a:lnTo>
                <a:lnTo>
                  <a:pt x="2194895" y="1919794"/>
                </a:lnTo>
                <a:lnTo>
                  <a:pt x="2209174" y="1913446"/>
                </a:lnTo>
                <a:lnTo>
                  <a:pt x="2222501" y="1906782"/>
                </a:lnTo>
                <a:lnTo>
                  <a:pt x="2222501" y="3023263"/>
                </a:lnTo>
                <a:lnTo>
                  <a:pt x="2222501" y="3029611"/>
                </a:lnTo>
                <a:lnTo>
                  <a:pt x="2221232" y="3035958"/>
                </a:lnTo>
                <a:lnTo>
                  <a:pt x="2219645" y="3041988"/>
                </a:lnTo>
                <a:lnTo>
                  <a:pt x="2217742" y="3047700"/>
                </a:lnTo>
                <a:lnTo>
                  <a:pt x="2214886" y="3053413"/>
                </a:lnTo>
                <a:lnTo>
                  <a:pt x="2211713" y="3058491"/>
                </a:lnTo>
                <a:lnTo>
                  <a:pt x="2208222" y="3063251"/>
                </a:lnTo>
                <a:lnTo>
                  <a:pt x="2204414" y="3067694"/>
                </a:lnTo>
                <a:lnTo>
                  <a:pt x="2199655" y="3071820"/>
                </a:lnTo>
                <a:lnTo>
                  <a:pt x="2194895" y="3075311"/>
                </a:lnTo>
                <a:lnTo>
                  <a:pt x="2189818" y="3078484"/>
                </a:lnTo>
                <a:lnTo>
                  <a:pt x="2184424" y="3081341"/>
                </a:lnTo>
                <a:lnTo>
                  <a:pt x="2178712" y="3083245"/>
                </a:lnTo>
                <a:lnTo>
                  <a:pt x="2172366" y="3084832"/>
                </a:lnTo>
                <a:lnTo>
                  <a:pt x="2166654" y="3085784"/>
                </a:lnTo>
                <a:lnTo>
                  <a:pt x="2159673" y="3086101"/>
                </a:lnTo>
                <a:lnTo>
                  <a:pt x="1747166" y="3086101"/>
                </a:lnTo>
                <a:lnTo>
                  <a:pt x="1740820" y="3085784"/>
                </a:lnTo>
                <a:lnTo>
                  <a:pt x="1734474" y="3084832"/>
                </a:lnTo>
                <a:lnTo>
                  <a:pt x="1728445" y="3083245"/>
                </a:lnTo>
                <a:lnTo>
                  <a:pt x="1723050" y="3081341"/>
                </a:lnTo>
                <a:lnTo>
                  <a:pt x="1717656" y="3078484"/>
                </a:lnTo>
                <a:lnTo>
                  <a:pt x="1712579" y="3075311"/>
                </a:lnTo>
                <a:lnTo>
                  <a:pt x="1707185" y="3071820"/>
                </a:lnTo>
                <a:lnTo>
                  <a:pt x="1703060" y="3067694"/>
                </a:lnTo>
                <a:lnTo>
                  <a:pt x="1698935" y="3063251"/>
                </a:lnTo>
                <a:lnTo>
                  <a:pt x="1695444" y="3058491"/>
                </a:lnTo>
                <a:lnTo>
                  <a:pt x="1692271" y="3053413"/>
                </a:lnTo>
                <a:lnTo>
                  <a:pt x="1689415" y="3047700"/>
                </a:lnTo>
                <a:lnTo>
                  <a:pt x="1687511" y="3041988"/>
                </a:lnTo>
                <a:lnTo>
                  <a:pt x="1685925" y="3035958"/>
                </a:lnTo>
                <a:lnTo>
                  <a:pt x="1684973" y="3029611"/>
                </a:lnTo>
                <a:lnTo>
                  <a:pt x="1684338" y="3023263"/>
                </a:lnTo>
                <a:lnTo>
                  <a:pt x="1684338" y="1620838"/>
                </a:lnTo>
                <a:close/>
                <a:moveTo>
                  <a:pt x="1531938" y="1492251"/>
                </a:moveTo>
                <a:lnTo>
                  <a:pt x="1531938" y="3023260"/>
                </a:lnTo>
                <a:lnTo>
                  <a:pt x="1531304" y="3029608"/>
                </a:lnTo>
                <a:lnTo>
                  <a:pt x="1530669" y="3035955"/>
                </a:lnTo>
                <a:lnTo>
                  <a:pt x="1529082" y="3041985"/>
                </a:lnTo>
                <a:lnTo>
                  <a:pt x="1527178" y="3047698"/>
                </a:lnTo>
                <a:lnTo>
                  <a:pt x="1524323" y="3053411"/>
                </a:lnTo>
                <a:lnTo>
                  <a:pt x="1521150" y="3058489"/>
                </a:lnTo>
                <a:lnTo>
                  <a:pt x="1517659" y="3063249"/>
                </a:lnTo>
                <a:lnTo>
                  <a:pt x="1513217" y="3067693"/>
                </a:lnTo>
                <a:lnTo>
                  <a:pt x="1509092" y="3071818"/>
                </a:lnTo>
                <a:lnTo>
                  <a:pt x="1504332" y="3075309"/>
                </a:lnTo>
                <a:lnTo>
                  <a:pt x="1498938" y="3078483"/>
                </a:lnTo>
                <a:lnTo>
                  <a:pt x="1493543" y="3081340"/>
                </a:lnTo>
                <a:lnTo>
                  <a:pt x="1487514" y="3083244"/>
                </a:lnTo>
                <a:lnTo>
                  <a:pt x="1481803" y="3084831"/>
                </a:lnTo>
                <a:lnTo>
                  <a:pt x="1475456" y="3085783"/>
                </a:lnTo>
                <a:lnTo>
                  <a:pt x="1469110" y="3086100"/>
                </a:lnTo>
                <a:lnTo>
                  <a:pt x="1056286" y="3086100"/>
                </a:lnTo>
                <a:lnTo>
                  <a:pt x="1050257" y="3085783"/>
                </a:lnTo>
                <a:lnTo>
                  <a:pt x="1043911" y="3084831"/>
                </a:lnTo>
                <a:lnTo>
                  <a:pt x="1037882" y="3083244"/>
                </a:lnTo>
                <a:lnTo>
                  <a:pt x="1031853" y="3081340"/>
                </a:lnTo>
                <a:lnTo>
                  <a:pt x="1026776" y="3078483"/>
                </a:lnTo>
                <a:lnTo>
                  <a:pt x="1021381" y="3075309"/>
                </a:lnTo>
                <a:lnTo>
                  <a:pt x="1016622" y="3071818"/>
                </a:lnTo>
                <a:lnTo>
                  <a:pt x="1012179" y="3067693"/>
                </a:lnTo>
                <a:lnTo>
                  <a:pt x="1008372" y="3063249"/>
                </a:lnTo>
                <a:lnTo>
                  <a:pt x="1004246" y="3058489"/>
                </a:lnTo>
                <a:lnTo>
                  <a:pt x="1001391" y="3053411"/>
                </a:lnTo>
                <a:lnTo>
                  <a:pt x="998852" y="3047698"/>
                </a:lnTo>
                <a:lnTo>
                  <a:pt x="996631" y="3041985"/>
                </a:lnTo>
                <a:lnTo>
                  <a:pt x="995044" y="3035955"/>
                </a:lnTo>
                <a:lnTo>
                  <a:pt x="994092" y="3029608"/>
                </a:lnTo>
                <a:lnTo>
                  <a:pt x="993775" y="3023260"/>
                </a:lnTo>
                <a:lnTo>
                  <a:pt x="993775" y="2030516"/>
                </a:lnTo>
                <a:lnTo>
                  <a:pt x="1531938" y="1492251"/>
                </a:lnTo>
                <a:close/>
                <a:moveTo>
                  <a:pt x="2914650" y="1230313"/>
                </a:moveTo>
                <a:lnTo>
                  <a:pt x="2914650" y="3023247"/>
                </a:lnTo>
                <a:lnTo>
                  <a:pt x="2914014" y="3029596"/>
                </a:lnTo>
                <a:lnTo>
                  <a:pt x="2913059" y="3035945"/>
                </a:lnTo>
                <a:lnTo>
                  <a:pt x="2911468" y="3041976"/>
                </a:lnTo>
                <a:lnTo>
                  <a:pt x="2909240" y="3047690"/>
                </a:lnTo>
                <a:lnTo>
                  <a:pt x="2906694" y="3053404"/>
                </a:lnTo>
                <a:lnTo>
                  <a:pt x="2903512" y="3058483"/>
                </a:lnTo>
                <a:lnTo>
                  <a:pt x="2900011" y="3063245"/>
                </a:lnTo>
                <a:lnTo>
                  <a:pt x="2895874" y="3067689"/>
                </a:lnTo>
                <a:lnTo>
                  <a:pt x="2891736" y="3071816"/>
                </a:lnTo>
                <a:lnTo>
                  <a:pt x="2886326" y="3075308"/>
                </a:lnTo>
                <a:lnTo>
                  <a:pt x="2881234" y="3078482"/>
                </a:lnTo>
                <a:lnTo>
                  <a:pt x="2875824" y="3081340"/>
                </a:lnTo>
                <a:lnTo>
                  <a:pt x="2870414" y="3083244"/>
                </a:lnTo>
                <a:lnTo>
                  <a:pt x="2864367" y="3084831"/>
                </a:lnTo>
                <a:lnTo>
                  <a:pt x="2858002" y="3085784"/>
                </a:lnTo>
                <a:lnTo>
                  <a:pt x="2851637" y="3086101"/>
                </a:lnTo>
                <a:lnTo>
                  <a:pt x="2437914" y="3086101"/>
                </a:lnTo>
                <a:lnTo>
                  <a:pt x="2430912" y="3085784"/>
                </a:lnTo>
                <a:lnTo>
                  <a:pt x="2425184" y="3084831"/>
                </a:lnTo>
                <a:lnTo>
                  <a:pt x="2418819" y="3083244"/>
                </a:lnTo>
                <a:lnTo>
                  <a:pt x="2413090" y="3081340"/>
                </a:lnTo>
                <a:lnTo>
                  <a:pt x="2407680" y="3078482"/>
                </a:lnTo>
                <a:lnTo>
                  <a:pt x="2402588" y="3075308"/>
                </a:lnTo>
                <a:lnTo>
                  <a:pt x="2397814" y="3071816"/>
                </a:lnTo>
                <a:lnTo>
                  <a:pt x="2393040" y="3067689"/>
                </a:lnTo>
                <a:lnTo>
                  <a:pt x="2389221" y="3063245"/>
                </a:lnTo>
                <a:lnTo>
                  <a:pt x="2385721" y="3058483"/>
                </a:lnTo>
                <a:lnTo>
                  <a:pt x="2382538" y="3053404"/>
                </a:lnTo>
                <a:lnTo>
                  <a:pt x="2379674" y="3047690"/>
                </a:lnTo>
                <a:lnTo>
                  <a:pt x="2377764" y="3041976"/>
                </a:lnTo>
                <a:lnTo>
                  <a:pt x="2376173" y="3035945"/>
                </a:lnTo>
                <a:lnTo>
                  <a:pt x="2374900" y="3029596"/>
                </a:lnTo>
                <a:lnTo>
                  <a:pt x="2374900" y="3023247"/>
                </a:lnTo>
                <a:lnTo>
                  <a:pt x="2374900" y="1768701"/>
                </a:lnTo>
                <a:lnTo>
                  <a:pt x="2914650" y="1230313"/>
                </a:lnTo>
                <a:close/>
                <a:moveTo>
                  <a:pt x="3382142" y="762000"/>
                </a:moveTo>
                <a:lnTo>
                  <a:pt x="3382777" y="774063"/>
                </a:lnTo>
                <a:lnTo>
                  <a:pt x="3384046" y="785492"/>
                </a:lnTo>
                <a:lnTo>
                  <a:pt x="3385633" y="796920"/>
                </a:lnTo>
                <a:lnTo>
                  <a:pt x="3387536" y="808031"/>
                </a:lnTo>
                <a:lnTo>
                  <a:pt x="3390392" y="818825"/>
                </a:lnTo>
                <a:lnTo>
                  <a:pt x="3393565" y="829618"/>
                </a:lnTo>
                <a:lnTo>
                  <a:pt x="3397056" y="840094"/>
                </a:lnTo>
                <a:lnTo>
                  <a:pt x="3401181" y="850888"/>
                </a:lnTo>
                <a:lnTo>
                  <a:pt x="3405623" y="860729"/>
                </a:lnTo>
                <a:lnTo>
                  <a:pt x="3410383" y="870570"/>
                </a:lnTo>
                <a:lnTo>
                  <a:pt x="3416095" y="880411"/>
                </a:lnTo>
                <a:lnTo>
                  <a:pt x="3421806" y="889935"/>
                </a:lnTo>
                <a:lnTo>
                  <a:pt x="3427835" y="899141"/>
                </a:lnTo>
                <a:lnTo>
                  <a:pt x="3434499" y="907713"/>
                </a:lnTo>
                <a:lnTo>
                  <a:pt x="3441797" y="916284"/>
                </a:lnTo>
                <a:lnTo>
                  <a:pt x="3448778" y="924220"/>
                </a:lnTo>
                <a:lnTo>
                  <a:pt x="3456711" y="932157"/>
                </a:lnTo>
                <a:lnTo>
                  <a:pt x="3464644" y="939776"/>
                </a:lnTo>
                <a:lnTo>
                  <a:pt x="3472894" y="946760"/>
                </a:lnTo>
                <a:lnTo>
                  <a:pt x="3481461" y="953426"/>
                </a:lnTo>
                <a:lnTo>
                  <a:pt x="3490663" y="960093"/>
                </a:lnTo>
                <a:lnTo>
                  <a:pt x="3499548" y="966125"/>
                </a:lnTo>
                <a:lnTo>
                  <a:pt x="3509067" y="971521"/>
                </a:lnTo>
                <a:lnTo>
                  <a:pt x="3518904" y="976601"/>
                </a:lnTo>
                <a:lnTo>
                  <a:pt x="3529058" y="981363"/>
                </a:lnTo>
                <a:lnTo>
                  <a:pt x="3539529" y="985807"/>
                </a:lnTo>
                <a:lnTo>
                  <a:pt x="3549683" y="989616"/>
                </a:lnTo>
                <a:lnTo>
                  <a:pt x="3560155" y="992791"/>
                </a:lnTo>
                <a:lnTo>
                  <a:pt x="3571261" y="995966"/>
                </a:lnTo>
                <a:lnTo>
                  <a:pt x="3582367" y="998505"/>
                </a:lnTo>
                <a:lnTo>
                  <a:pt x="3593790" y="1000093"/>
                </a:lnTo>
                <a:lnTo>
                  <a:pt x="3605213" y="1001680"/>
                </a:lnTo>
                <a:lnTo>
                  <a:pt x="3605213" y="3023244"/>
                </a:lnTo>
                <a:lnTo>
                  <a:pt x="3604896" y="3029593"/>
                </a:lnTo>
                <a:lnTo>
                  <a:pt x="3603944" y="3035942"/>
                </a:lnTo>
                <a:lnTo>
                  <a:pt x="3602357" y="3041974"/>
                </a:lnTo>
                <a:lnTo>
                  <a:pt x="3600136" y="3047688"/>
                </a:lnTo>
                <a:lnTo>
                  <a:pt x="3597598" y="3053402"/>
                </a:lnTo>
                <a:lnTo>
                  <a:pt x="3594425" y="3058481"/>
                </a:lnTo>
                <a:lnTo>
                  <a:pt x="3590617" y="3063243"/>
                </a:lnTo>
                <a:lnTo>
                  <a:pt x="3586809" y="3067688"/>
                </a:lnTo>
                <a:lnTo>
                  <a:pt x="3582367" y="3071815"/>
                </a:lnTo>
                <a:lnTo>
                  <a:pt x="3577607" y="3075307"/>
                </a:lnTo>
                <a:lnTo>
                  <a:pt x="3572213" y="3078481"/>
                </a:lnTo>
                <a:lnTo>
                  <a:pt x="3567136" y="3081338"/>
                </a:lnTo>
                <a:lnTo>
                  <a:pt x="3561107" y="3083243"/>
                </a:lnTo>
                <a:lnTo>
                  <a:pt x="3555078" y="3084830"/>
                </a:lnTo>
                <a:lnTo>
                  <a:pt x="3548732" y="3085783"/>
                </a:lnTo>
                <a:lnTo>
                  <a:pt x="3542703" y="3086100"/>
                </a:lnTo>
                <a:lnTo>
                  <a:pt x="3129878" y="3086100"/>
                </a:lnTo>
                <a:lnTo>
                  <a:pt x="3123532" y="3085783"/>
                </a:lnTo>
                <a:lnTo>
                  <a:pt x="3117186" y="3084830"/>
                </a:lnTo>
                <a:lnTo>
                  <a:pt x="3111474" y="3083243"/>
                </a:lnTo>
                <a:lnTo>
                  <a:pt x="3105445" y="3081338"/>
                </a:lnTo>
                <a:lnTo>
                  <a:pt x="3099733" y="3078481"/>
                </a:lnTo>
                <a:lnTo>
                  <a:pt x="3094656" y="3075307"/>
                </a:lnTo>
                <a:lnTo>
                  <a:pt x="3089897" y="3071815"/>
                </a:lnTo>
                <a:lnTo>
                  <a:pt x="3085454" y="3067688"/>
                </a:lnTo>
                <a:lnTo>
                  <a:pt x="3081329" y="3063243"/>
                </a:lnTo>
                <a:lnTo>
                  <a:pt x="3077839" y="3058481"/>
                </a:lnTo>
                <a:lnTo>
                  <a:pt x="3074666" y="3053402"/>
                </a:lnTo>
                <a:lnTo>
                  <a:pt x="3071810" y="3047688"/>
                </a:lnTo>
                <a:lnTo>
                  <a:pt x="3069906" y="3041974"/>
                </a:lnTo>
                <a:lnTo>
                  <a:pt x="3068320" y="3035942"/>
                </a:lnTo>
                <a:lnTo>
                  <a:pt x="3067685" y="3029593"/>
                </a:lnTo>
                <a:lnTo>
                  <a:pt x="3067050" y="3023244"/>
                </a:lnTo>
                <a:lnTo>
                  <a:pt x="3067050" y="1077552"/>
                </a:lnTo>
                <a:lnTo>
                  <a:pt x="3382142" y="762000"/>
                </a:lnTo>
                <a:close/>
                <a:moveTo>
                  <a:pt x="3032368" y="0"/>
                </a:moveTo>
                <a:lnTo>
                  <a:pt x="3038399" y="0"/>
                </a:lnTo>
                <a:lnTo>
                  <a:pt x="3628114" y="0"/>
                </a:lnTo>
                <a:lnTo>
                  <a:pt x="3634144" y="0"/>
                </a:lnTo>
                <a:lnTo>
                  <a:pt x="3640175" y="318"/>
                </a:lnTo>
                <a:lnTo>
                  <a:pt x="3646205" y="1270"/>
                </a:lnTo>
                <a:lnTo>
                  <a:pt x="3651918" y="2222"/>
                </a:lnTo>
                <a:lnTo>
                  <a:pt x="3657631" y="3492"/>
                </a:lnTo>
                <a:lnTo>
                  <a:pt x="3663344" y="5079"/>
                </a:lnTo>
                <a:lnTo>
                  <a:pt x="3669057" y="6984"/>
                </a:lnTo>
                <a:lnTo>
                  <a:pt x="3674453" y="9206"/>
                </a:lnTo>
                <a:lnTo>
                  <a:pt x="3680166" y="11428"/>
                </a:lnTo>
                <a:lnTo>
                  <a:pt x="3685562" y="14284"/>
                </a:lnTo>
                <a:lnTo>
                  <a:pt x="3690640" y="17459"/>
                </a:lnTo>
                <a:lnTo>
                  <a:pt x="3695718" y="20633"/>
                </a:lnTo>
                <a:lnTo>
                  <a:pt x="3700479" y="23807"/>
                </a:lnTo>
                <a:lnTo>
                  <a:pt x="3705240" y="27616"/>
                </a:lnTo>
                <a:lnTo>
                  <a:pt x="3710001" y="31425"/>
                </a:lnTo>
                <a:lnTo>
                  <a:pt x="3714445" y="35552"/>
                </a:lnTo>
                <a:lnTo>
                  <a:pt x="3718253" y="39678"/>
                </a:lnTo>
                <a:lnTo>
                  <a:pt x="3722062" y="44440"/>
                </a:lnTo>
                <a:lnTo>
                  <a:pt x="3725871" y="49201"/>
                </a:lnTo>
                <a:lnTo>
                  <a:pt x="3729362" y="53962"/>
                </a:lnTo>
                <a:lnTo>
                  <a:pt x="3732536" y="59041"/>
                </a:lnTo>
                <a:lnTo>
                  <a:pt x="3735075" y="64437"/>
                </a:lnTo>
                <a:lnTo>
                  <a:pt x="3737932" y="69516"/>
                </a:lnTo>
                <a:lnTo>
                  <a:pt x="3740471" y="74912"/>
                </a:lnTo>
                <a:lnTo>
                  <a:pt x="3742692" y="80308"/>
                </a:lnTo>
                <a:lnTo>
                  <a:pt x="3744279" y="86339"/>
                </a:lnTo>
                <a:lnTo>
                  <a:pt x="3745866" y="91736"/>
                </a:lnTo>
                <a:lnTo>
                  <a:pt x="3747453" y="97767"/>
                </a:lnTo>
                <a:lnTo>
                  <a:pt x="3748088" y="103798"/>
                </a:lnTo>
                <a:lnTo>
                  <a:pt x="3749040" y="109511"/>
                </a:lnTo>
                <a:lnTo>
                  <a:pt x="3749358" y="115542"/>
                </a:lnTo>
                <a:lnTo>
                  <a:pt x="3749675" y="121573"/>
                </a:lnTo>
                <a:lnTo>
                  <a:pt x="3749675" y="711346"/>
                </a:lnTo>
                <a:lnTo>
                  <a:pt x="3749358" y="717377"/>
                </a:lnTo>
                <a:lnTo>
                  <a:pt x="3749040" y="723726"/>
                </a:lnTo>
                <a:lnTo>
                  <a:pt x="3748088" y="729757"/>
                </a:lnTo>
                <a:lnTo>
                  <a:pt x="3747453" y="735788"/>
                </a:lnTo>
                <a:lnTo>
                  <a:pt x="3745866" y="741819"/>
                </a:lnTo>
                <a:lnTo>
                  <a:pt x="3744279" y="747215"/>
                </a:lnTo>
                <a:lnTo>
                  <a:pt x="3742375" y="753246"/>
                </a:lnTo>
                <a:lnTo>
                  <a:pt x="3740471" y="758642"/>
                </a:lnTo>
                <a:lnTo>
                  <a:pt x="3737614" y="764039"/>
                </a:lnTo>
                <a:lnTo>
                  <a:pt x="3735075" y="769117"/>
                </a:lnTo>
                <a:lnTo>
                  <a:pt x="3732219" y="774196"/>
                </a:lnTo>
                <a:lnTo>
                  <a:pt x="3729045" y="779275"/>
                </a:lnTo>
                <a:lnTo>
                  <a:pt x="3725871" y="784036"/>
                </a:lnTo>
                <a:lnTo>
                  <a:pt x="3721745" y="788798"/>
                </a:lnTo>
                <a:lnTo>
                  <a:pt x="3718253" y="793242"/>
                </a:lnTo>
                <a:lnTo>
                  <a:pt x="3714445" y="797368"/>
                </a:lnTo>
                <a:lnTo>
                  <a:pt x="3710001" y="801495"/>
                </a:lnTo>
                <a:lnTo>
                  <a:pt x="3705558" y="804986"/>
                </a:lnTo>
                <a:lnTo>
                  <a:pt x="3700797" y="808795"/>
                </a:lnTo>
                <a:lnTo>
                  <a:pt x="3696036" y="811970"/>
                </a:lnTo>
                <a:lnTo>
                  <a:pt x="3690958" y="815144"/>
                </a:lnTo>
                <a:lnTo>
                  <a:pt x="3685879" y="818318"/>
                </a:lnTo>
                <a:lnTo>
                  <a:pt x="3680801" y="820857"/>
                </a:lnTo>
                <a:lnTo>
                  <a:pt x="3675405" y="823397"/>
                </a:lnTo>
                <a:lnTo>
                  <a:pt x="3669692" y="825301"/>
                </a:lnTo>
                <a:lnTo>
                  <a:pt x="3664297" y="827523"/>
                </a:lnTo>
                <a:lnTo>
                  <a:pt x="3658583" y="829110"/>
                </a:lnTo>
                <a:lnTo>
                  <a:pt x="3652870" y="830698"/>
                </a:lnTo>
                <a:lnTo>
                  <a:pt x="3646523" y="831332"/>
                </a:lnTo>
                <a:lnTo>
                  <a:pt x="3640492" y="832285"/>
                </a:lnTo>
                <a:lnTo>
                  <a:pt x="3634144" y="832919"/>
                </a:lnTo>
                <a:lnTo>
                  <a:pt x="3628114" y="832919"/>
                </a:lnTo>
                <a:lnTo>
                  <a:pt x="3622083" y="832919"/>
                </a:lnTo>
                <a:lnTo>
                  <a:pt x="3615735" y="832285"/>
                </a:lnTo>
                <a:lnTo>
                  <a:pt x="3609705" y="831332"/>
                </a:lnTo>
                <a:lnTo>
                  <a:pt x="3603675" y="830698"/>
                </a:lnTo>
                <a:lnTo>
                  <a:pt x="3597644" y="829110"/>
                </a:lnTo>
                <a:lnTo>
                  <a:pt x="3592248" y="827523"/>
                </a:lnTo>
                <a:lnTo>
                  <a:pt x="3586218" y="825301"/>
                </a:lnTo>
                <a:lnTo>
                  <a:pt x="3580822" y="823397"/>
                </a:lnTo>
                <a:lnTo>
                  <a:pt x="3575427" y="820857"/>
                </a:lnTo>
                <a:lnTo>
                  <a:pt x="3570031" y="818318"/>
                </a:lnTo>
                <a:lnTo>
                  <a:pt x="3565270" y="815144"/>
                </a:lnTo>
                <a:lnTo>
                  <a:pt x="3560192" y="811970"/>
                </a:lnTo>
                <a:lnTo>
                  <a:pt x="3555431" y="808795"/>
                </a:lnTo>
                <a:lnTo>
                  <a:pt x="3550670" y="804986"/>
                </a:lnTo>
                <a:lnTo>
                  <a:pt x="3546227" y="801495"/>
                </a:lnTo>
                <a:lnTo>
                  <a:pt x="3542100" y="797368"/>
                </a:lnTo>
                <a:lnTo>
                  <a:pt x="3537974" y="793242"/>
                </a:lnTo>
                <a:lnTo>
                  <a:pt x="3534166" y="788798"/>
                </a:lnTo>
                <a:lnTo>
                  <a:pt x="3530674" y="784036"/>
                </a:lnTo>
                <a:lnTo>
                  <a:pt x="3527500" y="779275"/>
                </a:lnTo>
                <a:lnTo>
                  <a:pt x="3524326" y="774196"/>
                </a:lnTo>
                <a:lnTo>
                  <a:pt x="3521153" y="769117"/>
                </a:lnTo>
                <a:lnTo>
                  <a:pt x="3518296" y="764039"/>
                </a:lnTo>
                <a:lnTo>
                  <a:pt x="3516074" y="758642"/>
                </a:lnTo>
                <a:lnTo>
                  <a:pt x="3514170" y="753246"/>
                </a:lnTo>
                <a:lnTo>
                  <a:pt x="3511948" y="747215"/>
                </a:lnTo>
                <a:lnTo>
                  <a:pt x="3510361" y="741819"/>
                </a:lnTo>
                <a:lnTo>
                  <a:pt x="3508774" y="735788"/>
                </a:lnTo>
                <a:lnTo>
                  <a:pt x="3508139" y="729757"/>
                </a:lnTo>
                <a:lnTo>
                  <a:pt x="3507187" y="723726"/>
                </a:lnTo>
                <a:lnTo>
                  <a:pt x="3506552" y="717377"/>
                </a:lnTo>
                <a:lnTo>
                  <a:pt x="3506552" y="711346"/>
                </a:lnTo>
                <a:lnTo>
                  <a:pt x="3506552" y="415190"/>
                </a:lnTo>
                <a:lnTo>
                  <a:pt x="2189691" y="1732180"/>
                </a:lnTo>
                <a:lnTo>
                  <a:pt x="2185247" y="1736624"/>
                </a:lnTo>
                <a:lnTo>
                  <a:pt x="2180487" y="1740433"/>
                </a:lnTo>
                <a:lnTo>
                  <a:pt x="2175726" y="1744242"/>
                </a:lnTo>
                <a:lnTo>
                  <a:pt x="2170647" y="1748051"/>
                </a:lnTo>
                <a:lnTo>
                  <a:pt x="2165569" y="1750908"/>
                </a:lnTo>
                <a:lnTo>
                  <a:pt x="2160491" y="1753765"/>
                </a:lnTo>
                <a:lnTo>
                  <a:pt x="2155095" y="1756621"/>
                </a:lnTo>
                <a:lnTo>
                  <a:pt x="2149382" y="1758843"/>
                </a:lnTo>
                <a:lnTo>
                  <a:pt x="2143986" y="1761065"/>
                </a:lnTo>
                <a:lnTo>
                  <a:pt x="2138273" y="1762970"/>
                </a:lnTo>
                <a:lnTo>
                  <a:pt x="2132878" y="1764557"/>
                </a:lnTo>
                <a:lnTo>
                  <a:pt x="2126847" y="1765509"/>
                </a:lnTo>
                <a:lnTo>
                  <a:pt x="2121452" y="1766461"/>
                </a:lnTo>
                <a:lnTo>
                  <a:pt x="2115421" y="1767096"/>
                </a:lnTo>
                <a:lnTo>
                  <a:pt x="2109708" y="1767731"/>
                </a:lnTo>
                <a:lnTo>
                  <a:pt x="2103678" y="1768049"/>
                </a:lnTo>
                <a:lnTo>
                  <a:pt x="2098282" y="1767731"/>
                </a:lnTo>
                <a:lnTo>
                  <a:pt x="2092252" y="1767096"/>
                </a:lnTo>
                <a:lnTo>
                  <a:pt x="2086221" y="1766461"/>
                </a:lnTo>
                <a:lnTo>
                  <a:pt x="2080508" y="1765509"/>
                </a:lnTo>
                <a:lnTo>
                  <a:pt x="2074795" y="1764557"/>
                </a:lnTo>
                <a:lnTo>
                  <a:pt x="2069399" y="1762970"/>
                </a:lnTo>
                <a:lnTo>
                  <a:pt x="2063369" y="1761065"/>
                </a:lnTo>
                <a:lnTo>
                  <a:pt x="2057973" y="1758843"/>
                </a:lnTo>
                <a:lnTo>
                  <a:pt x="2052577" y="1756621"/>
                </a:lnTo>
                <a:lnTo>
                  <a:pt x="2047182" y="1753765"/>
                </a:lnTo>
                <a:lnTo>
                  <a:pt x="2042104" y="1750908"/>
                </a:lnTo>
                <a:lnTo>
                  <a:pt x="2037025" y="1748051"/>
                </a:lnTo>
                <a:lnTo>
                  <a:pt x="2031947" y="1744242"/>
                </a:lnTo>
                <a:lnTo>
                  <a:pt x="2027186" y="1740433"/>
                </a:lnTo>
                <a:lnTo>
                  <a:pt x="2022425" y="1736624"/>
                </a:lnTo>
                <a:lnTo>
                  <a:pt x="2017664" y="1732180"/>
                </a:lnTo>
                <a:lnTo>
                  <a:pt x="1543797" y="1257949"/>
                </a:lnTo>
                <a:lnTo>
                  <a:pt x="207257" y="2594619"/>
                </a:lnTo>
                <a:lnTo>
                  <a:pt x="202814" y="2599063"/>
                </a:lnTo>
                <a:lnTo>
                  <a:pt x="198053" y="2602872"/>
                </a:lnTo>
                <a:lnTo>
                  <a:pt x="193292" y="2606999"/>
                </a:lnTo>
                <a:lnTo>
                  <a:pt x="188214" y="2610490"/>
                </a:lnTo>
                <a:lnTo>
                  <a:pt x="183136" y="2613665"/>
                </a:lnTo>
                <a:lnTo>
                  <a:pt x="178057" y="2616204"/>
                </a:lnTo>
                <a:lnTo>
                  <a:pt x="172662" y="2619061"/>
                </a:lnTo>
                <a:lnTo>
                  <a:pt x="166949" y="2621600"/>
                </a:lnTo>
                <a:lnTo>
                  <a:pt x="161553" y="2623505"/>
                </a:lnTo>
                <a:lnTo>
                  <a:pt x="155840" y="2625409"/>
                </a:lnTo>
                <a:lnTo>
                  <a:pt x="150444" y="2626996"/>
                </a:lnTo>
                <a:lnTo>
                  <a:pt x="144414" y="2628266"/>
                </a:lnTo>
                <a:lnTo>
                  <a:pt x="139018" y="2628901"/>
                </a:lnTo>
                <a:lnTo>
                  <a:pt x="132988" y="2629853"/>
                </a:lnTo>
                <a:lnTo>
                  <a:pt x="127275" y="2630171"/>
                </a:lnTo>
                <a:lnTo>
                  <a:pt x="121244" y="2630488"/>
                </a:lnTo>
                <a:lnTo>
                  <a:pt x="115214" y="2630171"/>
                </a:lnTo>
                <a:lnTo>
                  <a:pt x="109818" y="2629853"/>
                </a:lnTo>
                <a:lnTo>
                  <a:pt x="103787" y="2628901"/>
                </a:lnTo>
                <a:lnTo>
                  <a:pt x="98074" y="2628266"/>
                </a:lnTo>
                <a:lnTo>
                  <a:pt x="92361" y="2626996"/>
                </a:lnTo>
                <a:lnTo>
                  <a:pt x="86648" y="2625409"/>
                </a:lnTo>
                <a:lnTo>
                  <a:pt x="80935" y="2623505"/>
                </a:lnTo>
                <a:lnTo>
                  <a:pt x="75540" y="2621600"/>
                </a:lnTo>
                <a:lnTo>
                  <a:pt x="70144" y="2619061"/>
                </a:lnTo>
                <a:lnTo>
                  <a:pt x="64748" y="2616204"/>
                </a:lnTo>
                <a:lnTo>
                  <a:pt x="59670" y="2613665"/>
                </a:lnTo>
                <a:lnTo>
                  <a:pt x="54592" y="2610490"/>
                </a:lnTo>
                <a:lnTo>
                  <a:pt x="49513" y="2606999"/>
                </a:lnTo>
                <a:lnTo>
                  <a:pt x="44752" y="2602872"/>
                </a:lnTo>
                <a:lnTo>
                  <a:pt x="39992" y="2599063"/>
                </a:lnTo>
                <a:lnTo>
                  <a:pt x="35231" y="2594619"/>
                </a:lnTo>
                <a:lnTo>
                  <a:pt x="31105" y="2590175"/>
                </a:lnTo>
                <a:lnTo>
                  <a:pt x="26978" y="2585731"/>
                </a:lnTo>
                <a:lnTo>
                  <a:pt x="23170" y="2580335"/>
                </a:lnTo>
                <a:lnTo>
                  <a:pt x="19996" y="2575574"/>
                </a:lnTo>
                <a:lnTo>
                  <a:pt x="16822" y="2570495"/>
                </a:lnTo>
                <a:lnTo>
                  <a:pt x="13648" y="2565099"/>
                </a:lnTo>
                <a:lnTo>
                  <a:pt x="10791" y="2560020"/>
                </a:lnTo>
                <a:lnTo>
                  <a:pt x="8570" y="2554307"/>
                </a:lnTo>
                <a:lnTo>
                  <a:pt x="6665" y="2548910"/>
                </a:lnTo>
                <a:lnTo>
                  <a:pt x="5078" y="2543514"/>
                </a:lnTo>
                <a:lnTo>
                  <a:pt x="3491" y="2537483"/>
                </a:lnTo>
                <a:lnTo>
                  <a:pt x="2222" y="2532087"/>
                </a:lnTo>
                <a:lnTo>
                  <a:pt x="952" y="2526056"/>
                </a:lnTo>
                <a:lnTo>
                  <a:pt x="318" y="2520660"/>
                </a:lnTo>
                <a:lnTo>
                  <a:pt x="0" y="2514629"/>
                </a:lnTo>
                <a:lnTo>
                  <a:pt x="0" y="2508598"/>
                </a:lnTo>
                <a:lnTo>
                  <a:pt x="0" y="2502884"/>
                </a:lnTo>
                <a:lnTo>
                  <a:pt x="318" y="2497170"/>
                </a:lnTo>
                <a:lnTo>
                  <a:pt x="952" y="2491457"/>
                </a:lnTo>
                <a:lnTo>
                  <a:pt x="2222" y="2485426"/>
                </a:lnTo>
                <a:lnTo>
                  <a:pt x="3491" y="2480029"/>
                </a:lnTo>
                <a:lnTo>
                  <a:pt x="5078" y="2473998"/>
                </a:lnTo>
                <a:lnTo>
                  <a:pt x="6665" y="2468285"/>
                </a:lnTo>
                <a:lnTo>
                  <a:pt x="8570" y="2462889"/>
                </a:lnTo>
                <a:lnTo>
                  <a:pt x="10791" y="2457492"/>
                </a:lnTo>
                <a:lnTo>
                  <a:pt x="13648" y="2452414"/>
                </a:lnTo>
                <a:lnTo>
                  <a:pt x="16822" y="2446700"/>
                </a:lnTo>
                <a:lnTo>
                  <a:pt x="19996" y="2441621"/>
                </a:lnTo>
                <a:lnTo>
                  <a:pt x="23487" y="2436860"/>
                </a:lnTo>
                <a:lnTo>
                  <a:pt x="26978" y="2431781"/>
                </a:lnTo>
                <a:lnTo>
                  <a:pt x="31105" y="2427337"/>
                </a:lnTo>
                <a:lnTo>
                  <a:pt x="35231" y="2422576"/>
                </a:lnTo>
                <a:lnTo>
                  <a:pt x="1457784" y="1000202"/>
                </a:lnTo>
                <a:lnTo>
                  <a:pt x="1462227" y="995758"/>
                </a:lnTo>
                <a:lnTo>
                  <a:pt x="1466988" y="991631"/>
                </a:lnTo>
                <a:lnTo>
                  <a:pt x="1471749" y="987822"/>
                </a:lnTo>
                <a:lnTo>
                  <a:pt x="1476827" y="984330"/>
                </a:lnTo>
                <a:lnTo>
                  <a:pt x="1481906" y="981156"/>
                </a:lnTo>
                <a:lnTo>
                  <a:pt x="1486984" y="978617"/>
                </a:lnTo>
                <a:lnTo>
                  <a:pt x="1492697" y="975760"/>
                </a:lnTo>
                <a:lnTo>
                  <a:pt x="1498093" y="973221"/>
                </a:lnTo>
                <a:lnTo>
                  <a:pt x="1503488" y="971316"/>
                </a:lnTo>
                <a:lnTo>
                  <a:pt x="1509202" y="969411"/>
                </a:lnTo>
                <a:lnTo>
                  <a:pt x="1514597" y="967824"/>
                </a:lnTo>
                <a:lnTo>
                  <a:pt x="1520628" y="966555"/>
                </a:lnTo>
                <a:lnTo>
                  <a:pt x="1526023" y="965602"/>
                </a:lnTo>
                <a:lnTo>
                  <a:pt x="1532054" y="964968"/>
                </a:lnTo>
                <a:lnTo>
                  <a:pt x="1537767" y="964650"/>
                </a:lnTo>
                <a:lnTo>
                  <a:pt x="1543797" y="964333"/>
                </a:lnTo>
                <a:lnTo>
                  <a:pt x="1549828" y="964650"/>
                </a:lnTo>
                <a:lnTo>
                  <a:pt x="1555223" y="964968"/>
                </a:lnTo>
                <a:lnTo>
                  <a:pt x="1561254" y="965602"/>
                </a:lnTo>
                <a:lnTo>
                  <a:pt x="1566967" y="966555"/>
                </a:lnTo>
                <a:lnTo>
                  <a:pt x="1572680" y="967824"/>
                </a:lnTo>
                <a:lnTo>
                  <a:pt x="1578393" y="969411"/>
                </a:lnTo>
                <a:lnTo>
                  <a:pt x="1584106" y="971316"/>
                </a:lnTo>
                <a:lnTo>
                  <a:pt x="1589502" y="973221"/>
                </a:lnTo>
                <a:lnTo>
                  <a:pt x="1595215" y="975760"/>
                </a:lnTo>
                <a:lnTo>
                  <a:pt x="1600293" y="978617"/>
                </a:lnTo>
                <a:lnTo>
                  <a:pt x="1605371" y="981156"/>
                </a:lnTo>
                <a:lnTo>
                  <a:pt x="1610450" y="984330"/>
                </a:lnTo>
                <a:lnTo>
                  <a:pt x="1615528" y="987822"/>
                </a:lnTo>
                <a:lnTo>
                  <a:pt x="1620289" y="991631"/>
                </a:lnTo>
                <a:lnTo>
                  <a:pt x="1625050" y="995758"/>
                </a:lnTo>
                <a:lnTo>
                  <a:pt x="1629811" y="1000202"/>
                </a:lnTo>
                <a:lnTo>
                  <a:pt x="2103678" y="1474115"/>
                </a:lnTo>
                <a:lnTo>
                  <a:pt x="3334526" y="243464"/>
                </a:lnTo>
                <a:lnTo>
                  <a:pt x="3038399" y="243464"/>
                </a:lnTo>
                <a:lnTo>
                  <a:pt x="3032368" y="242829"/>
                </a:lnTo>
                <a:lnTo>
                  <a:pt x="3026338" y="242512"/>
                </a:lnTo>
                <a:lnTo>
                  <a:pt x="3019990" y="241877"/>
                </a:lnTo>
                <a:lnTo>
                  <a:pt x="3013959" y="240607"/>
                </a:lnTo>
                <a:lnTo>
                  <a:pt x="3008246" y="239338"/>
                </a:lnTo>
                <a:lnTo>
                  <a:pt x="3002216" y="237750"/>
                </a:lnTo>
                <a:lnTo>
                  <a:pt x="2996820" y="235846"/>
                </a:lnTo>
                <a:lnTo>
                  <a:pt x="2991107" y="233624"/>
                </a:lnTo>
                <a:lnTo>
                  <a:pt x="2985711" y="231085"/>
                </a:lnTo>
                <a:lnTo>
                  <a:pt x="2980633" y="228228"/>
                </a:lnTo>
                <a:lnTo>
                  <a:pt x="2975555" y="225688"/>
                </a:lnTo>
                <a:lnTo>
                  <a:pt x="2970794" y="222514"/>
                </a:lnTo>
                <a:lnTo>
                  <a:pt x="2966033" y="219022"/>
                </a:lnTo>
                <a:lnTo>
                  <a:pt x="2961272" y="215213"/>
                </a:lnTo>
                <a:lnTo>
                  <a:pt x="2956829" y="211404"/>
                </a:lnTo>
                <a:lnTo>
                  <a:pt x="2952703" y="207595"/>
                </a:lnTo>
                <a:lnTo>
                  <a:pt x="2948576" y="203151"/>
                </a:lnTo>
                <a:lnTo>
                  <a:pt x="2944768" y="198707"/>
                </a:lnTo>
                <a:lnTo>
                  <a:pt x="2941276" y="194581"/>
                </a:lnTo>
                <a:lnTo>
                  <a:pt x="2937468" y="189820"/>
                </a:lnTo>
                <a:lnTo>
                  <a:pt x="2934294" y="184423"/>
                </a:lnTo>
                <a:lnTo>
                  <a:pt x="2931755" y="179345"/>
                </a:lnTo>
                <a:lnTo>
                  <a:pt x="2928898" y="174266"/>
                </a:lnTo>
                <a:lnTo>
                  <a:pt x="2926676" y="168870"/>
                </a:lnTo>
                <a:lnTo>
                  <a:pt x="2924137" y="163156"/>
                </a:lnTo>
                <a:lnTo>
                  <a:pt x="2922550" y="157760"/>
                </a:lnTo>
                <a:lnTo>
                  <a:pt x="2920646" y="151729"/>
                </a:lnTo>
                <a:lnTo>
                  <a:pt x="2919376" y="146015"/>
                </a:lnTo>
                <a:lnTo>
                  <a:pt x="2918424" y="139984"/>
                </a:lnTo>
                <a:lnTo>
                  <a:pt x="2917472" y="133953"/>
                </a:lnTo>
                <a:lnTo>
                  <a:pt x="2917155" y="127922"/>
                </a:lnTo>
                <a:lnTo>
                  <a:pt x="2917155" y="121573"/>
                </a:lnTo>
                <a:lnTo>
                  <a:pt x="2917155" y="115225"/>
                </a:lnTo>
                <a:lnTo>
                  <a:pt x="2917472" y="109194"/>
                </a:lnTo>
                <a:lnTo>
                  <a:pt x="2918424" y="102845"/>
                </a:lnTo>
                <a:lnTo>
                  <a:pt x="2919376" y="97132"/>
                </a:lnTo>
                <a:lnTo>
                  <a:pt x="2920646" y="91101"/>
                </a:lnTo>
                <a:lnTo>
                  <a:pt x="2922550" y="85070"/>
                </a:lnTo>
                <a:lnTo>
                  <a:pt x="2924137" y="79674"/>
                </a:lnTo>
                <a:lnTo>
                  <a:pt x="2926676" y="74277"/>
                </a:lnTo>
                <a:lnTo>
                  <a:pt x="2928898" y="68564"/>
                </a:lnTo>
                <a:lnTo>
                  <a:pt x="2931755" y="63485"/>
                </a:lnTo>
                <a:lnTo>
                  <a:pt x="2934294" y="58406"/>
                </a:lnTo>
                <a:lnTo>
                  <a:pt x="2937468" y="53645"/>
                </a:lnTo>
                <a:lnTo>
                  <a:pt x="2941276" y="48883"/>
                </a:lnTo>
                <a:lnTo>
                  <a:pt x="2944768" y="44122"/>
                </a:lnTo>
                <a:lnTo>
                  <a:pt x="2948576" y="39678"/>
                </a:lnTo>
                <a:lnTo>
                  <a:pt x="2952703" y="35552"/>
                </a:lnTo>
                <a:lnTo>
                  <a:pt x="2956829" y="31425"/>
                </a:lnTo>
                <a:lnTo>
                  <a:pt x="2961272" y="27616"/>
                </a:lnTo>
                <a:lnTo>
                  <a:pt x="2966033" y="24124"/>
                </a:lnTo>
                <a:lnTo>
                  <a:pt x="2970794" y="20633"/>
                </a:lnTo>
                <a:lnTo>
                  <a:pt x="2975555" y="17459"/>
                </a:lnTo>
                <a:lnTo>
                  <a:pt x="2980633" y="14602"/>
                </a:lnTo>
                <a:lnTo>
                  <a:pt x="2985711" y="11745"/>
                </a:lnTo>
                <a:lnTo>
                  <a:pt x="2991107" y="9523"/>
                </a:lnTo>
                <a:lnTo>
                  <a:pt x="2996820" y="6984"/>
                </a:lnTo>
                <a:lnTo>
                  <a:pt x="3002216" y="5397"/>
                </a:lnTo>
                <a:lnTo>
                  <a:pt x="3008246" y="3492"/>
                </a:lnTo>
                <a:lnTo>
                  <a:pt x="3013959" y="2222"/>
                </a:lnTo>
                <a:lnTo>
                  <a:pt x="3019990" y="1270"/>
                </a:lnTo>
                <a:lnTo>
                  <a:pt x="3026338" y="318"/>
                </a:lnTo>
                <a:lnTo>
                  <a:pt x="303236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5055623" y="5340564"/>
            <a:ext cx="3618820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E77960"/>
                </a:solidFill>
                <a:latin typeface="迷你简粗倩" panose="03000509000000000000" pitchFamily="65" charset="-122"/>
                <a:ea typeface="迷你简粗倩" panose="03000509000000000000" pitchFamily="65" charset="-122"/>
              </a:rPr>
              <a:t>不足之处</a:t>
            </a:r>
            <a:endParaRPr lang="zh-CN" altLang="en-US" sz="3600" dirty="0">
              <a:solidFill>
                <a:srgbClr val="E77960"/>
              </a:solidFill>
              <a:latin typeface="迷你简粗倩" panose="03000509000000000000" pitchFamily="65" charset="-122"/>
              <a:ea typeface="迷你简粗倩" panose="03000509000000000000" pitchFamily="65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7863481" y="3105834"/>
            <a:ext cx="3618820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E77960"/>
                </a:solidFill>
                <a:latin typeface="迷你简粗倩" panose="03000509000000000000" pitchFamily="65" charset="-122"/>
                <a:ea typeface="迷你简粗倩" panose="03000509000000000000" pitchFamily="65" charset="-122"/>
              </a:rPr>
              <a:t>工作举措</a:t>
            </a:r>
            <a:endParaRPr lang="zh-CN" altLang="en-US" sz="3600" dirty="0">
              <a:solidFill>
                <a:srgbClr val="E77960"/>
              </a:solidFill>
              <a:latin typeface="迷你简粗倩" panose="03000509000000000000" pitchFamily="65" charset="-122"/>
              <a:ea typeface="迷你简粗倩" panose="03000509000000000000" pitchFamily="65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2485414" y="3105834"/>
            <a:ext cx="3618820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E77960"/>
                </a:solidFill>
                <a:latin typeface="迷你简粗倩" panose="03000509000000000000" pitchFamily="65" charset="-122"/>
                <a:ea typeface="迷你简粗倩" panose="03000509000000000000" pitchFamily="65" charset="-122"/>
              </a:rPr>
              <a:t>明年展望</a:t>
            </a:r>
            <a:endParaRPr lang="zh-CN" altLang="en-US" sz="3600" dirty="0">
              <a:solidFill>
                <a:srgbClr val="E77960"/>
              </a:solidFill>
              <a:latin typeface="迷你简粗倩" panose="03000509000000000000" pitchFamily="65" charset="-122"/>
              <a:ea typeface="迷你简粗倩" panose="03000509000000000000" pitchFamily="65" charset="-122"/>
            </a:endParaRPr>
          </a:p>
        </p:txBody>
      </p:sp>
      <p:sp>
        <p:nvSpPr>
          <p:cNvPr id="38" name="KSO_Shape"/>
          <p:cNvSpPr>
            <a:spLocks/>
          </p:cNvSpPr>
          <p:nvPr/>
        </p:nvSpPr>
        <p:spPr bwMode="auto">
          <a:xfrm>
            <a:off x="7157441" y="2999774"/>
            <a:ext cx="676746" cy="858451"/>
          </a:xfrm>
          <a:custGeom>
            <a:avLst/>
            <a:gdLst>
              <a:gd name="T0" fmla="*/ 259322 w 2665412"/>
              <a:gd name="T1" fmla="*/ 2895285 h 3382963"/>
              <a:gd name="T2" fmla="*/ 511017 w 2665412"/>
              <a:gd name="T3" fmla="*/ 3155147 h 3382963"/>
              <a:gd name="T4" fmla="*/ 770965 w 2665412"/>
              <a:gd name="T5" fmla="*/ 2903852 h 3382963"/>
              <a:gd name="T6" fmla="*/ 519587 w 2665412"/>
              <a:gd name="T7" fmla="*/ 2643989 h 3382963"/>
              <a:gd name="T8" fmla="*/ 875071 w 2665412"/>
              <a:gd name="T9" fmla="*/ 2732514 h 3382963"/>
              <a:gd name="T10" fmla="*/ 732560 w 2665412"/>
              <a:gd name="T11" fmla="*/ 3231615 h 3382963"/>
              <a:gd name="T12" fmla="*/ 265987 w 2665412"/>
              <a:gd name="T13" fmla="*/ 3315697 h 3382963"/>
              <a:gd name="T14" fmla="*/ 147598 w 2665412"/>
              <a:gd name="T15" fmla="*/ 2750917 h 3382963"/>
              <a:gd name="T16" fmla="*/ 1831415 w 2665412"/>
              <a:gd name="T17" fmla="*/ 2257426 h 3382963"/>
              <a:gd name="T18" fmla="*/ 1993961 w 2665412"/>
              <a:gd name="T19" fmla="*/ 2438401 h 3382963"/>
              <a:gd name="T20" fmla="*/ 1847258 w 2665412"/>
              <a:gd name="T21" fmla="*/ 2409508 h 3382963"/>
              <a:gd name="T22" fmla="*/ 1685662 w 2665412"/>
              <a:gd name="T23" fmla="*/ 2468563 h 3382963"/>
              <a:gd name="T24" fmla="*/ 1995229 w 2665412"/>
              <a:gd name="T25" fmla="*/ 2640966 h 3382963"/>
              <a:gd name="T26" fmla="*/ 1952137 w 2665412"/>
              <a:gd name="T27" fmla="*/ 2838768 h 3382963"/>
              <a:gd name="T28" fmla="*/ 1735409 w 2665412"/>
              <a:gd name="T29" fmla="*/ 2918143 h 3382963"/>
              <a:gd name="T30" fmla="*/ 1580784 w 2665412"/>
              <a:gd name="T31" fmla="*/ 2728596 h 3382963"/>
              <a:gd name="T32" fmla="*/ 1742380 w 2665412"/>
              <a:gd name="T33" fmla="*/ 2773998 h 3382963"/>
              <a:gd name="T34" fmla="*/ 1881478 w 2665412"/>
              <a:gd name="T35" fmla="*/ 2691766 h 3382963"/>
              <a:gd name="T36" fmla="*/ 1563357 w 2665412"/>
              <a:gd name="T37" fmla="*/ 2467293 h 3382963"/>
              <a:gd name="T38" fmla="*/ 1692634 w 2665412"/>
              <a:gd name="T39" fmla="*/ 2322831 h 3382963"/>
              <a:gd name="T40" fmla="*/ 1625723 w 2665412"/>
              <a:gd name="T41" fmla="*/ 2198771 h 3382963"/>
              <a:gd name="T42" fmla="*/ 1410098 w 2665412"/>
              <a:gd name="T43" fmla="*/ 2430592 h 3382963"/>
              <a:gd name="T44" fmla="*/ 1421847 w 2665412"/>
              <a:gd name="T45" fmla="*/ 2757048 h 3382963"/>
              <a:gd name="T46" fmla="*/ 1653351 w 2665412"/>
              <a:gd name="T47" fmla="*/ 2972991 h 3382963"/>
              <a:gd name="T48" fmla="*/ 1980125 w 2665412"/>
              <a:gd name="T49" fmla="*/ 2960924 h 3382963"/>
              <a:gd name="T50" fmla="*/ 2195433 w 2665412"/>
              <a:gd name="T51" fmla="*/ 2729420 h 3382963"/>
              <a:gd name="T52" fmla="*/ 2184001 w 2665412"/>
              <a:gd name="T53" fmla="*/ 2402964 h 3382963"/>
              <a:gd name="T54" fmla="*/ 1952179 w 2665412"/>
              <a:gd name="T55" fmla="*/ 2187021 h 3382963"/>
              <a:gd name="T56" fmla="*/ 2156055 w 2665412"/>
              <a:gd name="T57" fmla="*/ 2032367 h 3382963"/>
              <a:gd name="T58" fmla="*/ 2395816 w 2665412"/>
              <a:gd name="T59" fmla="*/ 2850094 h 3382963"/>
              <a:gd name="T60" fmla="*/ 1619054 w 2665412"/>
              <a:gd name="T61" fmla="*/ 3205130 h 3382963"/>
              <a:gd name="T62" fmla="*/ 1161763 w 2665412"/>
              <a:gd name="T63" fmla="*/ 2697981 h 3382963"/>
              <a:gd name="T64" fmla="*/ 1590474 w 2665412"/>
              <a:gd name="T65" fmla="*/ 1963774 h 3382963"/>
              <a:gd name="T66" fmla="*/ 247746 w 2665412"/>
              <a:gd name="T67" fmla="*/ 2374875 h 3382963"/>
              <a:gd name="T68" fmla="*/ 90506 w 2665412"/>
              <a:gd name="T69" fmla="*/ 2382501 h 3382963"/>
              <a:gd name="T70" fmla="*/ 82882 w 2665412"/>
              <a:gd name="T71" fmla="*/ 2224911 h 3382963"/>
              <a:gd name="T72" fmla="*/ 1925231 w 2665412"/>
              <a:gd name="T73" fmla="*/ 1275421 h 3382963"/>
              <a:gd name="T74" fmla="*/ 2142932 w 2665412"/>
              <a:gd name="T75" fmla="*/ 1565745 h 3382963"/>
              <a:gd name="T76" fmla="*/ 2433411 w 2665412"/>
              <a:gd name="T77" fmla="*/ 1348081 h 3382963"/>
              <a:gd name="T78" fmla="*/ 2215710 w 2665412"/>
              <a:gd name="T79" fmla="*/ 1057758 h 3382963"/>
              <a:gd name="T80" fmla="*/ 2557039 w 2665412"/>
              <a:gd name="T81" fmla="*/ 1184676 h 3382963"/>
              <a:gd name="T82" fmla="*/ 2359043 w 2665412"/>
              <a:gd name="T83" fmla="*/ 1666644 h 3382963"/>
              <a:gd name="T84" fmla="*/ 1943029 w 2665412"/>
              <a:gd name="T85" fmla="*/ 1631742 h 3382963"/>
              <a:gd name="T86" fmla="*/ 1831795 w 2665412"/>
              <a:gd name="T87" fmla="*/ 1117727 h 3382963"/>
              <a:gd name="T88" fmla="*/ 1543971 w 2665412"/>
              <a:gd name="T89" fmla="*/ 596250 h 3382963"/>
              <a:gd name="T90" fmla="*/ 1297460 w 2665412"/>
              <a:gd name="T91" fmla="*/ 948099 h 3382963"/>
              <a:gd name="T92" fmla="*/ 1031888 w 2665412"/>
              <a:gd name="T93" fmla="*/ 755548 h 3382963"/>
              <a:gd name="T94" fmla="*/ 814631 w 2665412"/>
              <a:gd name="T95" fmla="*/ 602286 h 3382963"/>
              <a:gd name="T96" fmla="*/ 863801 w 2665412"/>
              <a:gd name="T97" fmla="*/ 640380 h 3382963"/>
              <a:gd name="T98" fmla="*/ 958650 w 2665412"/>
              <a:gd name="T99" fmla="*/ 731486 h 3382963"/>
              <a:gd name="T100" fmla="*/ 915825 w 2665412"/>
              <a:gd name="T101" fmla="*/ 1047026 h 3382963"/>
              <a:gd name="T102" fmla="*/ 1093788 w 2665412"/>
              <a:gd name="T103" fmla="*/ 1742545 h 3382963"/>
              <a:gd name="T104" fmla="*/ 941203 w 2665412"/>
              <a:gd name="T105" fmla="*/ 2331086 h 3382963"/>
              <a:gd name="T106" fmla="*/ 804162 w 2665412"/>
              <a:gd name="T107" fmla="*/ 2246646 h 3382963"/>
              <a:gd name="T108" fmla="*/ 518978 w 2665412"/>
              <a:gd name="T109" fmla="*/ 1458116 h 3382963"/>
              <a:gd name="T110" fmla="*/ 425714 w 2665412"/>
              <a:gd name="T111" fmla="*/ 1302568 h 3382963"/>
              <a:gd name="T112" fmla="*/ 154488 w 2665412"/>
              <a:gd name="T113" fmla="*/ 951475 h 3382963"/>
              <a:gd name="T114" fmla="*/ 4758 w 2665412"/>
              <a:gd name="T115" fmla="*/ 912429 h 3382963"/>
              <a:gd name="T116" fmla="*/ 912333 w 2665412"/>
              <a:gd name="T117" fmla="*/ 0 h 3382963"/>
              <a:gd name="T118" fmla="*/ 1112519 w 2665412"/>
              <a:gd name="T119" fmla="*/ 199433 h 3382963"/>
              <a:gd name="T120" fmla="*/ 953005 w 2665412"/>
              <a:gd name="T121" fmla="*/ 526732 h 3382963"/>
              <a:gd name="T122" fmla="*/ 719772 w 2665412"/>
              <a:gd name="T123" fmla="*/ 209293 h 33829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665412" h="3382963">
                <a:moveTo>
                  <a:pt x="506574" y="2643989"/>
                </a:moveTo>
                <a:lnTo>
                  <a:pt x="493243" y="2644624"/>
                </a:lnTo>
                <a:lnTo>
                  <a:pt x="480230" y="2646210"/>
                </a:lnTo>
                <a:lnTo>
                  <a:pt x="467217" y="2648431"/>
                </a:lnTo>
                <a:lnTo>
                  <a:pt x="454521" y="2650970"/>
                </a:lnTo>
                <a:lnTo>
                  <a:pt x="442460" y="2654460"/>
                </a:lnTo>
                <a:lnTo>
                  <a:pt x="430399" y="2658585"/>
                </a:lnTo>
                <a:lnTo>
                  <a:pt x="418655" y="2663027"/>
                </a:lnTo>
                <a:lnTo>
                  <a:pt x="407229" y="2667786"/>
                </a:lnTo>
                <a:lnTo>
                  <a:pt x="396120" y="2673180"/>
                </a:lnTo>
                <a:lnTo>
                  <a:pt x="385328" y="2679526"/>
                </a:lnTo>
                <a:lnTo>
                  <a:pt x="374854" y="2685872"/>
                </a:lnTo>
                <a:lnTo>
                  <a:pt x="364380" y="2692852"/>
                </a:lnTo>
                <a:lnTo>
                  <a:pt x="354858" y="2700784"/>
                </a:lnTo>
                <a:lnTo>
                  <a:pt x="345336" y="2708717"/>
                </a:lnTo>
                <a:lnTo>
                  <a:pt x="336449" y="2717284"/>
                </a:lnTo>
                <a:lnTo>
                  <a:pt x="327562" y="2725533"/>
                </a:lnTo>
                <a:lnTo>
                  <a:pt x="319310" y="2735052"/>
                </a:lnTo>
                <a:lnTo>
                  <a:pt x="312010" y="2744571"/>
                </a:lnTo>
                <a:lnTo>
                  <a:pt x="304710" y="2754724"/>
                </a:lnTo>
                <a:lnTo>
                  <a:pt x="298044" y="2764878"/>
                </a:lnTo>
                <a:lnTo>
                  <a:pt x="291696" y="2775348"/>
                </a:lnTo>
                <a:lnTo>
                  <a:pt x="285983" y="2786136"/>
                </a:lnTo>
                <a:lnTo>
                  <a:pt x="280905" y="2797241"/>
                </a:lnTo>
                <a:lnTo>
                  <a:pt x="276144" y="2808981"/>
                </a:lnTo>
                <a:lnTo>
                  <a:pt x="272018" y="2820721"/>
                </a:lnTo>
                <a:lnTo>
                  <a:pt x="268209" y="2832461"/>
                </a:lnTo>
                <a:lnTo>
                  <a:pt x="265353" y="2844835"/>
                </a:lnTo>
                <a:lnTo>
                  <a:pt x="263131" y="2857210"/>
                </a:lnTo>
                <a:lnTo>
                  <a:pt x="261226" y="2869584"/>
                </a:lnTo>
                <a:lnTo>
                  <a:pt x="259957" y="2882276"/>
                </a:lnTo>
                <a:lnTo>
                  <a:pt x="259322" y="2895285"/>
                </a:lnTo>
                <a:lnTo>
                  <a:pt x="259639" y="2908294"/>
                </a:lnTo>
                <a:lnTo>
                  <a:pt x="260274" y="2921620"/>
                </a:lnTo>
                <a:lnTo>
                  <a:pt x="261861" y="2934629"/>
                </a:lnTo>
                <a:lnTo>
                  <a:pt x="264083" y="2947638"/>
                </a:lnTo>
                <a:lnTo>
                  <a:pt x="266622" y="2960330"/>
                </a:lnTo>
                <a:lnTo>
                  <a:pt x="270113" y="2972704"/>
                </a:lnTo>
                <a:lnTo>
                  <a:pt x="273922" y="2984444"/>
                </a:lnTo>
                <a:lnTo>
                  <a:pt x="278366" y="2996501"/>
                </a:lnTo>
                <a:lnTo>
                  <a:pt x="283444" y="3007924"/>
                </a:lnTo>
                <a:lnTo>
                  <a:pt x="288840" y="3019029"/>
                </a:lnTo>
                <a:lnTo>
                  <a:pt x="294870" y="3029817"/>
                </a:lnTo>
                <a:lnTo>
                  <a:pt x="301536" y="3040605"/>
                </a:lnTo>
                <a:lnTo>
                  <a:pt x="308836" y="3050441"/>
                </a:lnTo>
                <a:lnTo>
                  <a:pt x="316136" y="3060277"/>
                </a:lnTo>
                <a:lnTo>
                  <a:pt x="323753" y="3069478"/>
                </a:lnTo>
                <a:lnTo>
                  <a:pt x="332323" y="3078680"/>
                </a:lnTo>
                <a:lnTo>
                  <a:pt x="341210" y="3087247"/>
                </a:lnTo>
                <a:lnTo>
                  <a:pt x="350732" y="3095496"/>
                </a:lnTo>
                <a:lnTo>
                  <a:pt x="360254" y="3103429"/>
                </a:lnTo>
                <a:lnTo>
                  <a:pt x="370411" y="3110409"/>
                </a:lnTo>
                <a:lnTo>
                  <a:pt x="380250" y="3117072"/>
                </a:lnTo>
                <a:lnTo>
                  <a:pt x="391041" y="3123418"/>
                </a:lnTo>
                <a:lnTo>
                  <a:pt x="401833" y="3128812"/>
                </a:lnTo>
                <a:lnTo>
                  <a:pt x="412942" y="3134206"/>
                </a:lnTo>
                <a:lnTo>
                  <a:pt x="424685" y="3138965"/>
                </a:lnTo>
                <a:lnTo>
                  <a:pt x="436429" y="3143090"/>
                </a:lnTo>
                <a:lnTo>
                  <a:pt x="448173" y="3146580"/>
                </a:lnTo>
                <a:lnTo>
                  <a:pt x="460551" y="3149753"/>
                </a:lnTo>
                <a:lnTo>
                  <a:pt x="472930" y="3151974"/>
                </a:lnTo>
                <a:lnTo>
                  <a:pt x="485626" y="3153878"/>
                </a:lnTo>
                <a:lnTo>
                  <a:pt x="498004" y="3154830"/>
                </a:lnTo>
                <a:lnTo>
                  <a:pt x="511017" y="3155147"/>
                </a:lnTo>
                <a:lnTo>
                  <a:pt x="524030" y="3155147"/>
                </a:lnTo>
                <a:lnTo>
                  <a:pt x="537044" y="3154513"/>
                </a:lnTo>
                <a:lnTo>
                  <a:pt x="550374" y="3152926"/>
                </a:lnTo>
                <a:lnTo>
                  <a:pt x="563070" y="3150705"/>
                </a:lnTo>
                <a:lnTo>
                  <a:pt x="575766" y="3148167"/>
                </a:lnTo>
                <a:lnTo>
                  <a:pt x="588462" y="3144994"/>
                </a:lnTo>
                <a:lnTo>
                  <a:pt x="600206" y="3141186"/>
                </a:lnTo>
                <a:lnTo>
                  <a:pt x="612267" y="3136744"/>
                </a:lnTo>
                <a:lnTo>
                  <a:pt x="623693" y="3131668"/>
                </a:lnTo>
                <a:lnTo>
                  <a:pt x="634802" y="3125956"/>
                </a:lnTo>
                <a:lnTo>
                  <a:pt x="645593" y="3119928"/>
                </a:lnTo>
                <a:lnTo>
                  <a:pt x="656067" y="3113265"/>
                </a:lnTo>
                <a:lnTo>
                  <a:pt x="665907" y="3106284"/>
                </a:lnTo>
                <a:lnTo>
                  <a:pt x="676063" y="3098986"/>
                </a:lnTo>
                <a:lnTo>
                  <a:pt x="685268" y="3090737"/>
                </a:lnTo>
                <a:lnTo>
                  <a:pt x="694155" y="3082487"/>
                </a:lnTo>
                <a:lnTo>
                  <a:pt x="702725" y="3073603"/>
                </a:lnTo>
                <a:lnTo>
                  <a:pt x="710977" y="3064402"/>
                </a:lnTo>
                <a:lnTo>
                  <a:pt x="718594" y="3054566"/>
                </a:lnTo>
                <a:lnTo>
                  <a:pt x="725894" y="3045047"/>
                </a:lnTo>
                <a:lnTo>
                  <a:pt x="732560" y="3034576"/>
                </a:lnTo>
                <a:lnTo>
                  <a:pt x="738908" y="3023788"/>
                </a:lnTo>
                <a:lnTo>
                  <a:pt x="744621" y="3013000"/>
                </a:lnTo>
                <a:lnTo>
                  <a:pt x="750017" y="3001895"/>
                </a:lnTo>
                <a:lnTo>
                  <a:pt x="754460" y="2990472"/>
                </a:lnTo>
                <a:lnTo>
                  <a:pt x="758586" y="2979050"/>
                </a:lnTo>
                <a:lnTo>
                  <a:pt x="762078" y="2966676"/>
                </a:lnTo>
                <a:lnTo>
                  <a:pt x="765252" y="2954618"/>
                </a:lnTo>
                <a:lnTo>
                  <a:pt x="767473" y="2942244"/>
                </a:lnTo>
                <a:lnTo>
                  <a:pt x="769378" y="2929870"/>
                </a:lnTo>
                <a:lnTo>
                  <a:pt x="770330" y="2916861"/>
                </a:lnTo>
                <a:lnTo>
                  <a:pt x="770965" y="2903852"/>
                </a:lnTo>
                <a:lnTo>
                  <a:pt x="770647" y="2890843"/>
                </a:lnTo>
                <a:lnTo>
                  <a:pt x="770013" y="2877834"/>
                </a:lnTo>
                <a:lnTo>
                  <a:pt x="768426" y="2864507"/>
                </a:lnTo>
                <a:lnTo>
                  <a:pt x="766521" y="2851816"/>
                </a:lnTo>
                <a:lnTo>
                  <a:pt x="763982" y="2839441"/>
                </a:lnTo>
                <a:lnTo>
                  <a:pt x="760808" y="2827067"/>
                </a:lnTo>
                <a:lnTo>
                  <a:pt x="756682" y="2814692"/>
                </a:lnTo>
                <a:lnTo>
                  <a:pt x="752238" y="2802953"/>
                </a:lnTo>
                <a:lnTo>
                  <a:pt x="747160" y="2791530"/>
                </a:lnTo>
                <a:lnTo>
                  <a:pt x="741764" y="2780108"/>
                </a:lnTo>
                <a:lnTo>
                  <a:pt x="735416" y="2769637"/>
                </a:lnTo>
                <a:lnTo>
                  <a:pt x="729068" y="2759166"/>
                </a:lnTo>
                <a:lnTo>
                  <a:pt x="722086" y="2749013"/>
                </a:lnTo>
                <a:lnTo>
                  <a:pt x="714468" y="2739177"/>
                </a:lnTo>
                <a:lnTo>
                  <a:pt x="706533" y="2729658"/>
                </a:lnTo>
                <a:lnTo>
                  <a:pt x="697964" y="2720774"/>
                </a:lnTo>
                <a:lnTo>
                  <a:pt x="689394" y="2712207"/>
                </a:lnTo>
                <a:lnTo>
                  <a:pt x="680189" y="2704275"/>
                </a:lnTo>
                <a:lnTo>
                  <a:pt x="670350" y="2696342"/>
                </a:lnTo>
                <a:lnTo>
                  <a:pt x="660511" y="2689362"/>
                </a:lnTo>
                <a:lnTo>
                  <a:pt x="650037" y="2682382"/>
                </a:lnTo>
                <a:lnTo>
                  <a:pt x="639563" y="2676353"/>
                </a:lnTo>
                <a:lnTo>
                  <a:pt x="628771" y="2670324"/>
                </a:lnTo>
                <a:lnTo>
                  <a:pt x="617662" y="2665248"/>
                </a:lnTo>
                <a:lnTo>
                  <a:pt x="606236" y="2660171"/>
                </a:lnTo>
                <a:lnTo>
                  <a:pt x="594175" y="2656364"/>
                </a:lnTo>
                <a:lnTo>
                  <a:pt x="582431" y="2652873"/>
                </a:lnTo>
                <a:lnTo>
                  <a:pt x="570053" y="2650018"/>
                </a:lnTo>
                <a:lnTo>
                  <a:pt x="557992" y="2647479"/>
                </a:lnTo>
                <a:lnTo>
                  <a:pt x="545296" y="2645576"/>
                </a:lnTo>
                <a:lnTo>
                  <a:pt x="532600" y="2644306"/>
                </a:lnTo>
                <a:lnTo>
                  <a:pt x="519587" y="2643989"/>
                </a:lnTo>
                <a:lnTo>
                  <a:pt x="506574" y="2643989"/>
                </a:lnTo>
                <a:close/>
                <a:moveTo>
                  <a:pt x="552279" y="2413000"/>
                </a:moveTo>
                <a:lnTo>
                  <a:pt x="560214" y="2505650"/>
                </a:lnTo>
                <a:lnTo>
                  <a:pt x="569736" y="2506602"/>
                </a:lnTo>
                <a:lnTo>
                  <a:pt x="578940" y="2508188"/>
                </a:lnTo>
                <a:lnTo>
                  <a:pt x="588779" y="2510092"/>
                </a:lnTo>
                <a:lnTo>
                  <a:pt x="597984" y="2511678"/>
                </a:lnTo>
                <a:lnTo>
                  <a:pt x="607506" y="2513582"/>
                </a:lnTo>
                <a:lnTo>
                  <a:pt x="617028" y="2516120"/>
                </a:lnTo>
                <a:lnTo>
                  <a:pt x="626232" y="2518976"/>
                </a:lnTo>
                <a:lnTo>
                  <a:pt x="635119" y="2521514"/>
                </a:lnTo>
                <a:lnTo>
                  <a:pt x="644006" y="2524370"/>
                </a:lnTo>
                <a:lnTo>
                  <a:pt x="653211" y="2527860"/>
                </a:lnTo>
                <a:lnTo>
                  <a:pt x="661780" y="2531033"/>
                </a:lnTo>
                <a:lnTo>
                  <a:pt x="670668" y="2534841"/>
                </a:lnTo>
                <a:lnTo>
                  <a:pt x="679237" y="2538648"/>
                </a:lnTo>
                <a:lnTo>
                  <a:pt x="687807" y="2542773"/>
                </a:lnTo>
                <a:lnTo>
                  <a:pt x="696377" y="2547215"/>
                </a:lnTo>
                <a:lnTo>
                  <a:pt x="704629" y="2551657"/>
                </a:lnTo>
                <a:lnTo>
                  <a:pt x="764299" y="2480266"/>
                </a:lnTo>
                <a:lnTo>
                  <a:pt x="884275" y="2581165"/>
                </a:lnTo>
                <a:lnTo>
                  <a:pt x="824922" y="2651921"/>
                </a:lnTo>
                <a:lnTo>
                  <a:pt x="830953" y="2659219"/>
                </a:lnTo>
                <a:lnTo>
                  <a:pt x="836348" y="2666517"/>
                </a:lnTo>
                <a:lnTo>
                  <a:pt x="842062" y="2674449"/>
                </a:lnTo>
                <a:lnTo>
                  <a:pt x="847140" y="2682382"/>
                </a:lnTo>
                <a:lnTo>
                  <a:pt x="852536" y="2690314"/>
                </a:lnTo>
                <a:lnTo>
                  <a:pt x="857297" y="2698563"/>
                </a:lnTo>
                <a:lnTo>
                  <a:pt x="862057" y="2706813"/>
                </a:lnTo>
                <a:lnTo>
                  <a:pt x="866501" y="2715380"/>
                </a:lnTo>
                <a:lnTo>
                  <a:pt x="870945" y="2723947"/>
                </a:lnTo>
                <a:lnTo>
                  <a:pt x="875071" y="2732514"/>
                </a:lnTo>
                <a:lnTo>
                  <a:pt x="879197" y="2741398"/>
                </a:lnTo>
                <a:lnTo>
                  <a:pt x="883006" y="2750282"/>
                </a:lnTo>
                <a:lnTo>
                  <a:pt x="886497" y="2759166"/>
                </a:lnTo>
                <a:lnTo>
                  <a:pt x="889671" y="2768050"/>
                </a:lnTo>
                <a:lnTo>
                  <a:pt x="892845" y="2777252"/>
                </a:lnTo>
                <a:lnTo>
                  <a:pt x="896019" y="2786453"/>
                </a:lnTo>
                <a:lnTo>
                  <a:pt x="986794" y="2779156"/>
                </a:lnTo>
                <a:lnTo>
                  <a:pt x="1000125" y="2934629"/>
                </a:lnTo>
                <a:lnTo>
                  <a:pt x="909667" y="2942879"/>
                </a:lnTo>
                <a:lnTo>
                  <a:pt x="908397" y="2952397"/>
                </a:lnTo>
                <a:lnTo>
                  <a:pt x="907128" y="2962233"/>
                </a:lnTo>
                <a:lnTo>
                  <a:pt x="905541" y="2971752"/>
                </a:lnTo>
                <a:lnTo>
                  <a:pt x="903636" y="2981588"/>
                </a:lnTo>
                <a:lnTo>
                  <a:pt x="901415" y="2990790"/>
                </a:lnTo>
                <a:lnTo>
                  <a:pt x="899193" y="3000309"/>
                </a:lnTo>
                <a:lnTo>
                  <a:pt x="896654" y="3009827"/>
                </a:lnTo>
                <a:lnTo>
                  <a:pt x="893797" y="3019029"/>
                </a:lnTo>
                <a:lnTo>
                  <a:pt x="890623" y="3027913"/>
                </a:lnTo>
                <a:lnTo>
                  <a:pt x="887449" y="3036797"/>
                </a:lnTo>
                <a:lnTo>
                  <a:pt x="883958" y="3045999"/>
                </a:lnTo>
                <a:lnTo>
                  <a:pt x="880149" y="3054566"/>
                </a:lnTo>
                <a:lnTo>
                  <a:pt x="876658" y="3063450"/>
                </a:lnTo>
                <a:lnTo>
                  <a:pt x="872532" y="3072017"/>
                </a:lnTo>
                <a:lnTo>
                  <a:pt x="868088" y="3080584"/>
                </a:lnTo>
                <a:lnTo>
                  <a:pt x="863644" y="3089150"/>
                </a:lnTo>
                <a:lnTo>
                  <a:pt x="933154" y="3147532"/>
                </a:lnTo>
                <a:lnTo>
                  <a:pt x="831905" y="3267151"/>
                </a:lnTo>
                <a:lnTo>
                  <a:pt x="763347" y="3209404"/>
                </a:lnTo>
                <a:lnTo>
                  <a:pt x="755730" y="3215433"/>
                </a:lnTo>
                <a:lnTo>
                  <a:pt x="748112" y="3221144"/>
                </a:lnTo>
                <a:lnTo>
                  <a:pt x="740177" y="3226538"/>
                </a:lnTo>
                <a:lnTo>
                  <a:pt x="732560" y="3231615"/>
                </a:lnTo>
                <a:lnTo>
                  <a:pt x="724307" y="3237009"/>
                </a:lnTo>
                <a:lnTo>
                  <a:pt x="716055" y="3242085"/>
                </a:lnTo>
                <a:lnTo>
                  <a:pt x="707485" y="3246527"/>
                </a:lnTo>
                <a:lnTo>
                  <a:pt x="698916" y="3251287"/>
                </a:lnTo>
                <a:lnTo>
                  <a:pt x="690346" y="3256046"/>
                </a:lnTo>
                <a:lnTo>
                  <a:pt x="681459" y="3259854"/>
                </a:lnTo>
                <a:lnTo>
                  <a:pt x="672572" y="3263979"/>
                </a:lnTo>
                <a:lnTo>
                  <a:pt x="663685" y="3267786"/>
                </a:lnTo>
                <a:lnTo>
                  <a:pt x="654480" y="3271276"/>
                </a:lnTo>
                <a:lnTo>
                  <a:pt x="645593" y="3274449"/>
                </a:lnTo>
                <a:lnTo>
                  <a:pt x="635754" y="3277305"/>
                </a:lnTo>
                <a:lnTo>
                  <a:pt x="626549" y="3280478"/>
                </a:lnTo>
                <a:lnTo>
                  <a:pt x="634484" y="3369637"/>
                </a:lnTo>
                <a:lnTo>
                  <a:pt x="478008" y="3382963"/>
                </a:lnTo>
                <a:lnTo>
                  <a:pt x="470390" y="3293804"/>
                </a:lnTo>
                <a:lnTo>
                  <a:pt x="460551" y="3292535"/>
                </a:lnTo>
                <a:lnTo>
                  <a:pt x="451029" y="3291266"/>
                </a:lnTo>
                <a:lnTo>
                  <a:pt x="441190" y="3289362"/>
                </a:lnTo>
                <a:lnTo>
                  <a:pt x="431668" y="3287458"/>
                </a:lnTo>
                <a:lnTo>
                  <a:pt x="421829" y="3285237"/>
                </a:lnTo>
                <a:lnTo>
                  <a:pt x="412624" y="3283016"/>
                </a:lnTo>
                <a:lnTo>
                  <a:pt x="403420" y="3280478"/>
                </a:lnTo>
                <a:lnTo>
                  <a:pt x="394215" y="3277305"/>
                </a:lnTo>
                <a:lnTo>
                  <a:pt x="384693" y="3274449"/>
                </a:lnTo>
                <a:lnTo>
                  <a:pt x="375806" y="3271276"/>
                </a:lnTo>
                <a:lnTo>
                  <a:pt x="366919" y="3267786"/>
                </a:lnTo>
                <a:lnTo>
                  <a:pt x="358032" y="3263979"/>
                </a:lnTo>
                <a:lnTo>
                  <a:pt x="349145" y="3259854"/>
                </a:lnTo>
                <a:lnTo>
                  <a:pt x="340575" y="3256046"/>
                </a:lnTo>
                <a:lnTo>
                  <a:pt x="332006" y="3251921"/>
                </a:lnTo>
                <a:lnTo>
                  <a:pt x="323436" y="3246845"/>
                </a:lnTo>
                <a:lnTo>
                  <a:pt x="265987" y="3315697"/>
                </a:lnTo>
                <a:lnTo>
                  <a:pt x="146012" y="3214798"/>
                </a:lnTo>
                <a:lnTo>
                  <a:pt x="204412" y="3145628"/>
                </a:lnTo>
                <a:lnTo>
                  <a:pt x="198382" y="3138331"/>
                </a:lnTo>
                <a:lnTo>
                  <a:pt x="192669" y="3130398"/>
                </a:lnTo>
                <a:lnTo>
                  <a:pt x="187273" y="3122466"/>
                </a:lnTo>
                <a:lnTo>
                  <a:pt x="181877" y="3114851"/>
                </a:lnTo>
                <a:lnTo>
                  <a:pt x="176799" y="3106602"/>
                </a:lnTo>
                <a:lnTo>
                  <a:pt x="172038" y="3098352"/>
                </a:lnTo>
                <a:lnTo>
                  <a:pt x="167277" y="3089785"/>
                </a:lnTo>
                <a:lnTo>
                  <a:pt x="162834" y="3081853"/>
                </a:lnTo>
                <a:lnTo>
                  <a:pt x="158390" y="3072969"/>
                </a:lnTo>
                <a:lnTo>
                  <a:pt x="154264" y="3064402"/>
                </a:lnTo>
                <a:lnTo>
                  <a:pt x="150455" y="3055517"/>
                </a:lnTo>
                <a:lnTo>
                  <a:pt x="146646" y="3046633"/>
                </a:lnTo>
                <a:lnTo>
                  <a:pt x="143155" y="3037114"/>
                </a:lnTo>
                <a:lnTo>
                  <a:pt x="139664" y="3028230"/>
                </a:lnTo>
                <a:lnTo>
                  <a:pt x="136807" y="3018711"/>
                </a:lnTo>
                <a:lnTo>
                  <a:pt x="133633" y="3009193"/>
                </a:lnTo>
                <a:lnTo>
                  <a:pt x="43175" y="3017125"/>
                </a:lnTo>
                <a:lnTo>
                  <a:pt x="30162" y="2861334"/>
                </a:lnTo>
                <a:lnTo>
                  <a:pt x="121255" y="2853402"/>
                </a:lnTo>
                <a:lnTo>
                  <a:pt x="122207" y="2843249"/>
                </a:lnTo>
                <a:lnTo>
                  <a:pt x="123794" y="2833730"/>
                </a:lnTo>
                <a:lnTo>
                  <a:pt x="125698" y="2824529"/>
                </a:lnTo>
                <a:lnTo>
                  <a:pt x="127285" y="2814692"/>
                </a:lnTo>
                <a:lnTo>
                  <a:pt x="129824" y="2805491"/>
                </a:lnTo>
                <a:lnTo>
                  <a:pt x="132046" y="2796290"/>
                </a:lnTo>
                <a:lnTo>
                  <a:pt x="134903" y="2787088"/>
                </a:lnTo>
                <a:lnTo>
                  <a:pt x="137442" y="2777569"/>
                </a:lnTo>
                <a:lnTo>
                  <a:pt x="140298" y="2768685"/>
                </a:lnTo>
                <a:lnTo>
                  <a:pt x="143790" y="2759801"/>
                </a:lnTo>
                <a:lnTo>
                  <a:pt x="147598" y="2750917"/>
                </a:lnTo>
                <a:lnTo>
                  <a:pt x="151090" y="2742032"/>
                </a:lnTo>
                <a:lnTo>
                  <a:pt x="154899" y="2733466"/>
                </a:lnTo>
                <a:lnTo>
                  <a:pt x="159025" y="2724899"/>
                </a:lnTo>
                <a:lnTo>
                  <a:pt x="167912" y="2707765"/>
                </a:lnTo>
                <a:lnTo>
                  <a:pt x="97450" y="2648749"/>
                </a:lnTo>
                <a:lnTo>
                  <a:pt x="198382" y="2528812"/>
                </a:lnTo>
                <a:lnTo>
                  <a:pt x="269161" y="2588780"/>
                </a:lnTo>
                <a:lnTo>
                  <a:pt x="284079" y="2577675"/>
                </a:lnTo>
                <a:lnTo>
                  <a:pt x="299631" y="2566887"/>
                </a:lnTo>
                <a:lnTo>
                  <a:pt x="307884" y="2561493"/>
                </a:lnTo>
                <a:lnTo>
                  <a:pt x="315819" y="2556734"/>
                </a:lnTo>
                <a:lnTo>
                  <a:pt x="324388" y="2552292"/>
                </a:lnTo>
                <a:lnTo>
                  <a:pt x="332323" y="2547532"/>
                </a:lnTo>
                <a:lnTo>
                  <a:pt x="340893" y="2543407"/>
                </a:lnTo>
                <a:lnTo>
                  <a:pt x="349463" y="2539283"/>
                </a:lnTo>
                <a:lnTo>
                  <a:pt x="358350" y="2535158"/>
                </a:lnTo>
                <a:lnTo>
                  <a:pt x="367237" y="2531350"/>
                </a:lnTo>
                <a:lnTo>
                  <a:pt x="376124" y="2528177"/>
                </a:lnTo>
                <a:lnTo>
                  <a:pt x="385646" y="2524687"/>
                </a:lnTo>
                <a:lnTo>
                  <a:pt x="394533" y="2521832"/>
                </a:lnTo>
                <a:lnTo>
                  <a:pt x="403737" y="2518976"/>
                </a:lnTo>
                <a:lnTo>
                  <a:pt x="396120" y="2426327"/>
                </a:lnTo>
                <a:lnTo>
                  <a:pt x="552279" y="2413000"/>
                </a:lnTo>
                <a:close/>
                <a:moveTo>
                  <a:pt x="1753153" y="2246313"/>
                </a:moveTo>
                <a:lnTo>
                  <a:pt x="1813988" y="2246313"/>
                </a:lnTo>
                <a:lnTo>
                  <a:pt x="1817474" y="2246631"/>
                </a:lnTo>
                <a:lnTo>
                  <a:pt x="1820959" y="2247583"/>
                </a:lnTo>
                <a:lnTo>
                  <a:pt x="1823811" y="2248536"/>
                </a:lnTo>
                <a:lnTo>
                  <a:pt x="1826346" y="2250441"/>
                </a:lnTo>
                <a:lnTo>
                  <a:pt x="1828564" y="2252346"/>
                </a:lnTo>
                <a:lnTo>
                  <a:pt x="1830148" y="2254886"/>
                </a:lnTo>
                <a:lnTo>
                  <a:pt x="1831415" y="2257426"/>
                </a:lnTo>
                <a:lnTo>
                  <a:pt x="1831732" y="2259966"/>
                </a:lnTo>
                <a:lnTo>
                  <a:pt x="1831732" y="2310766"/>
                </a:lnTo>
                <a:lnTo>
                  <a:pt x="1842188" y="2312036"/>
                </a:lnTo>
                <a:lnTo>
                  <a:pt x="1852011" y="2313623"/>
                </a:lnTo>
                <a:lnTo>
                  <a:pt x="1862467" y="2315528"/>
                </a:lnTo>
                <a:lnTo>
                  <a:pt x="1871973" y="2317751"/>
                </a:lnTo>
                <a:lnTo>
                  <a:pt x="1880528" y="2319973"/>
                </a:lnTo>
                <a:lnTo>
                  <a:pt x="1889400" y="2322513"/>
                </a:lnTo>
                <a:lnTo>
                  <a:pt x="1897955" y="2325371"/>
                </a:lnTo>
                <a:lnTo>
                  <a:pt x="1907460" y="2328863"/>
                </a:lnTo>
                <a:lnTo>
                  <a:pt x="1916332" y="2332673"/>
                </a:lnTo>
                <a:lnTo>
                  <a:pt x="1925204" y="2336801"/>
                </a:lnTo>
                <a:lnTo>
                  <a:pt x="1934393" y="2341246"/>
                </a:lnTo>
                <a:lnTo>
                  <a:pt x="1942948" y="2345691"/>
                </a:lnTo>
                <a:lnTo>
                  <a:pt x="1951503" y="2350771"/>
                </a:lnTo>
                <a:lnTo>
                  <a:pt x="1960058" y="2355851"/>
                </a:lnTo>
                <a:lnTo>
                  <a:pt x="1967662" y="2361566"/>
                </a:lnTo>
                <a:lnTo>
                  <a:pt x="1975267" y="2367281"/>
                </a:lnTo>
                <a:lnTo>
                  <a:pt x="1982238" y="2372996"/>
                </a:lnTo>
                <a:lnTo>
                  <a:pt x="1988575" y="2379346"/>
                </a:lnTo>
                <a:lnTo>
                  <a:pt x="1994278" y="2385378"/>
                </a:lnTo>
                <a:lnTo>
                  <a:pt x="1999665" y="2392046"/>
                </a:lnTo>
                <a:lnTo>
                  <a:pt x="2002199" y="2396491"/>
                </a:lnTo>
                <a:lnTo>
                  <a:pt x="2004100" y="2401253"/>
                </a:lnTo>
                <a:lnTo>
                  <a:pt x="2005051" y="2406016"/>
                </a:lnTo>
                <a:lnTo>
                  <a:pt x="2005685" y="2411413"/>
                </a:lnTo>
                <a:lnTo>
                  <a:pt x="2005051" y="2416493"/>
                </a:lnTo>
                <a:lnTo>
                  <a:pt x="2003784" y="2421891"/>
                </a:lnTo>
                <a:lnTo>
                  <a:pt x="2001566" y="2427288"/>
                </a:lnTo>
                <a:lnTo>
                  <a:pt x="1998397" y="2432368"/>
                </a:lnTo>
                <a:lnTo>
                  <a:pt x="1996179" y="2435543"/>
                </a:lnTo>
                <a:lnTo>
                  <a:pt x="1993961" y="2438401"/>
                </a:lnTo>
                <a:lnTo>
                  <a:pt x="1991426" y="2441576"/>
                </a:lnTo>
                <a:lnTo>
                  <a:pt x="1988575" y="2444433"/>
                </a:lnTo>
                <a:lnTo>
                  <a:pt x="1985406" y="2447291"/>
                </a:lnTo>
                <a:lnTo>
                  <a:pt x="1982238" y="2449831"/>
                </a:lnTo>
                <a:lnTo>
                  <a:pt x="1978435" y="2452688"/>
                </a:lnTo>
                <a:lnTo>
                  <a:pt x="1974633" y="2454911"/>
                </a:lnTo>
                <a:lnTo>
                  <a:pt x="1971148" y="2457133"/>
                </a:lnTo>
                <a:lnTo>
                  <a:pt x="1967029" y="2459038"/>
                </a:lnTo>
                <a:lnTo>
                  <a:pt x="1962910" y="2460626"/>
                </a:lnTo>
                <a:lnTo>
                  <a:pt x="1958790" y="2462213"/>
                </a:lnTo>
                <a:lnTo>
                  <a:pt x="1954671" y="2463483"/>
                </a:lnTo>
                <a:lnTo>
                  <a:pt x="1950235" y="2464118"/>
                </a:lnTo>
                <a:lnTo>
                  <a:pt x="1945799" y="2464753"/>
                </a:lnTo>
                <a:lnTo>
                  <a:pt x="1941364" y="2464753"/>
                </a:lnTo>
                <a:lnTo>
                  <a:pt x="1936294" y="2464753"/>
                </a:lnTo>
                <a:lnTo>
                  <a:pt x="1931541" y="2464118"/>
                </a:lnTo>
                <a:lnTo>
                  <a:pt x="1926471" y="2462531"/>
                </a:lnTo>
                <a:lnTo>
                  <a:pt x="1922035" y="2460626"/>
                </a:lnTo>
                <a:lnTo>
                  <a:pt x="1917916" y="2458403"/>
                </a:lnTo>
                <a:lnTo>
                  <a:pt x="1914431" y="2455546"/>
                </a:lnTo>
                <a:lnTo>
                  <a:pt x="1910946" y="2452688"/>
                </a:lnTo>
                <a:lnTo>
                  <a:pt x="1908094" y="2448878"/>
                </a:lnTo>
                <a:lnTo>
                  <a:pt x="1904925" y="2445068"/>
                </a:lnTo>
                <a:lnTo>
                  <a:pt x="1903341" y="2443798"/>
                </a:lnTo>
                <a:lnTo>
                  <a:pt x="1897004" y="2438401"/>
                </a:lnTo>
                <a:lnTo>
                  <a:pt x="1890667" y="2433638"/>
                </a:lnTo>
                <a:lnTo>
                  <a:pt x="1883696" y="2429193"/>
                </a:lnTo>
                <a:lnTo>
                  <a:pt x="1876092" y="2424431"/>
                </a:lnTo>
                <a:lnTo>
                  <a:pt x="1868804" y="2419986"/>
                </a:lnTo>
                <a:lnTo>
                  <a:pt x="1861200" y="2415858"/>
                </a:lnTo>
                <a:lnTo>
                  <a:pt x="1853912" y="2412366"/>
                </a:lnTo>
                <a:lnTo>
                  <a:pt x="1847258" y="2409508"/>
                </a:lnTo>
                <a:lnTo>
                  <a:pt x="1840921" y="2407286"/>
                </a:lnTo>
                <a:lnTo>
                  <a:pt x="1834267" y="2405381"/>
                </a:lnTo>
                <a:lnTo>
                  <a:pt x="1827296" y="2403793"/>
                </a:lnTo>
                <a:lnTo>
                  <a:pt x="1820642" y="2402523"/>
                </a:lnTo>
                <a:lnTo>
                  <a:pt x="1813355" y="2401253"/>
                </a:lnTo>
                <a:lnTo>
                  <a:pt x="1806384" y="2400301"/>
                </a:lnTo>
                <a:lnTo>
                  <a:pt x="1799730" y="2399666"/>
                </a:lnTo>
                <a:lnTo>
                  <a:pt x="1792759" y="2399348"/>
                </a:lnTo>
                <a:lnTo>
                  <a:pt x="1786105" y="2399031"/>
                </a:lnTo>
                <a:lnTo>
                  <a:pt x="1776917" y="2399348"/>
                </a:lnTo>
                <a:lnTo>
                  <a:pt x="1767094" y="2400301"/>
                </a:lnTo>
                <a:lnTo>
                  <a:pt x="1756321" y="2401571"/>
                </a:lnTo>
                <a:lnTo>
                  <a:pt x="1745548" y="2404428"/>
                </a:lnTo>
                <a:lnTo>
                  <a:pt x="1740162" y="2405698"/>
                </a:lnTo>
                <a:lnTo>
                  <a:pt x="1734458" y="2407603"/>
                </a:lnTo>
                <a:lnTo>
                  <a:pt x="1729072" y="2409826"/>
                </a:lnTo>
                <a:lnTo>
                  <a:pt x="1723368" y="2412048"/>
                </a:lnTo>
                <a:lnTo>
                  <a:pt x="1717982" y="2414906"/>
                </a:lnTo>
                <a:lnTo>
                  <a:pt x="1712279" y="2418081"/>
                </a:lnTo>
                <a:lnTo>
                  <a:pt x="1706575" y="2421256"/>
                </a:lnTo>
                <a:lnTo>
                  <a:pt x="1701506" y="2425383"/>
                </a:lnTo>
                <a:lnTo>
                  <a:pt x="1698337" y="2427923"/>
                </a:lnTo>
                <a:lnTo>
                  <a:pt x="1695168" y="2431416"/>
                </a:lnTo>
                <a:lnTo>
                  <a:pt x="1692634" y="2434908"/>
                </a:lnTo>
                <a:lnTo>
                  <a:pt x="1690415" y="2438401"/>
                </a:lnTo>
                <a:lnTo>
                  <a:pt x="1688514" y="2442211"/>
                </a:lnTo>
                <a:lnTo>
                  <a:pt x="1686930" y="2446338"/>
                </a:lnTo>
                <a:lnTo>
                  <a:pt x="1686296" y="2450783"/>
                </a:lnTo>
                <a:lnTo>
                  <a:pt x="1685662" y="2455228"/>
                </a:lnTo>
                <a:lnTo>
                  <a:pt x="1685346" y="2459673"/>
                </a:lnTo>
                <a:lnTo>
                  <a:pt x="1685346" y="2464118"/>
                </a:lnTo>
                <a:lnTo>
                  <a:pt x="1685662" y="2468563"/>
                </a:lnTo>
                <a:lnTo>
                  <a:pt x="1686296" y="2473008"/>
                </a:lnTo>
                <a:lnTo>
                  <a:pt x="1687880" y="2477136"/>
                </a:lnTo>
                <a:lnTo>
                  <a:pt x="1689148" y="2481581"/>
                </a:lnTo>
                <a:lnTo>
                  <a:pt x="1691366" y="2485708"/>
                </a:lnTo>
                <a:lnTo>
                  <a:pt x="1693584" y="2489518"/>
                </a:lnTo>
                <a:lnTo>
                  <a:pt x="1698654" y="2495233"/>
                </a:lnTo>
                <a:lnTo>
                  <a:pt x="1703723" y="2500631"/>
                </a:lnTo>
                <a:lnTo>
                  <a:pt x="1709427" y="2505076"/>
                </a:lnTo>
                <a:lnTo>
                  <a:pt x="1715130" y="2508568"/>
                </a:lnTo>
                <a:lnTo>
                  <a:pt x="1721784" y="2512378"/>
                </a:lnTo>
                <a:lnTo>
                  <a:pt x="1729389" y="2515871"/>
                </a:lnTo>
                <a:lnTo>
                  <a:pt x="1745865" y="2522538"/>
                </a:lnTo>
                <a:lnTo>
                  <a:pt x="1750618" y="2524443"/>
                </a:lnTo>
                <a:lnTo>
                  <a:pt x="1778501" y="2534603"/>
                </a:lnTo>
                <a:lnTo>
                  <a:pt x="1797829" y="2542223"/>
                </a:lnTo>
                <a:lnTo>
                  <a:pt x="1816523" y="2549208"/>
                </a:lnTo>
                <a:lnTo>
                  <a:pt x="1827613" y="2553336"/>
                </a:lnTo>
                <a:lnTo>
                  <a:pt x="1854546" y="2562861"/>
                </a:lnTo>
                <a:lnTo>
                  <a:pt x="1868804" y="2568258"/>
                </a:lnTo>
                <a:lnTo>
                  <a:pt x="1882746" y="2573656"/>
                </a:lnTo>
                <a:lnTo>
                  <a:pt x="1897004" y="2579688"/>
                </a:lnTo>
                <a:lnTo>
                  <a:pt x="1911262" y="2585721"/>
                </a:lnTo>
                <a:lnTo>
                  <a:pt x="1925204" y="2592388"/>
                </a:lnTo>
                <a:lnTo>
                  <a:pt x="1938512" y="2599373"/>
                </a:lnTo>
                <a:lnTo>
                  <a:pt x="1951503" y="2606676"/>
                </a:lnTo>
                <a:lnTo>
                  <a:pt x="1964177" y="2614613"/>
                </a:lnTo>
                <a:lnTo>
                  <a:pt x="1969563" y="2618741"/>
                </a:lnTo>
                <a:lnTo>
                  <a:pt x="1975584" y="2622868"/>
                </a:lnTo>
                <a:lnTo>
                  <a:pt x="1980653" y="2627313"/>
                </a:lnTo>
                <a:lnTo>
                  <a:pt x="1986040" y="2631758"/>
                </a:lnTo>
                <a:lnTo>
                  <a:pt x="1990793" y="2636203"/>
                </a:lnTo>
                <a:lnTo>
                  <a:pt x="1995229" y="2640966"/>
                </a:lnTo>
                <a:lnTo>
                  <a:pt x="1999665" y="2645728"/>
                </a:lnTo>
                <a:lnTo>
                  <a:pt x="2003467" y="2651126"/>
                </a:lnTo>
                <a:lnTo>
                  <a:pt x="2006952" y="2656206"/>
                </a:lnTo>
                <a:lnTo>
                  <a:pt x="2010438" y="2661286"/>
                </a:lnTo>
                <a:lnTo>
                  <a:pt x="2012972" y="2667001"/>
                </a:lnTo>
                <a:lnTo>
                  <a:pt x="2015507" y="2672398"/>
                </a:lnTo>
                <a:lnTo>
                  <a:pt x="2017408" y="2677796"/>
                </a:lnTo>
                <a:lnTo>
                  <a:pt x="2019309" y="2682876"/>
                </a:lnTo>
                <a:lnTo>
                  <a:pt x="2020260" y="2688273"/>
                </a:lnTo>
                <a:lnTo>
                  <a:pt x="2021844" y="2693671"/>
                </a:lnTo>
                <a:lnTo>
                  <a:pt x="2022478" y="2699068"/>
                </a:lnTo>
                <a:lnTo>
                  <a:pt x="2023429" y="2704148"/>
                </a:lnTo>
                <a:lnTo>
                  <a:pt x="2023745" y="2709546"/>
                </a:lnTo>
                <a:lnTo>
                  <a:pt x="2024062" y="2714943"/>
                </a:lnTo>
                <a:lnTo>
                  <a:pt x="2024062" y="2720023"/>
                </a:lnTo>
                <a:lnTo>
                  <a:pt x="2024062" y="2725738"/>
                </a:lnTo>
                <a:lnTo>
                  <a:pt x="2023429" y="2730818"/>
                </a:lnTo>
                <a:lnTo>
                  <a:pt x="2022478" y="2736216"/>
                </a:lnTo>
                <a:lnTo>
                  <a:pt x="2021844" y="2741296"/>
                </a:lnTo>
                <a:lnTo>
                  <a:pt x="2020894" y="2746376"/>
                </a:lnTo>
                <a:lnTo>
                  <a:pt x="2019309" y="2751773"/>
                </a:lnTo>
                <a:lnTo>
                  <a:pt x="2017725" y="2756853"/>
                </a:lnTo>
                <a:lnTo>
                  <a:pt x="2014240" y="2767331"/>
                </a:lnTo>
                <a:lnTo>
                  <a:pt x="2009170" y="2777173"/>
                </a:lnTo>
                <a:lnTo>
                  <a:pt x="2004100" y="2787016"/>
                </a:lnTo>
                <a:lnTo>
                  <a:pt x="1997763" y="2796223"/>
                </a:lnTo>
                <a:lnTo>
                  <a:pt x="1990476" y="2805431"/>
                </a:lnTo>
                <a:lnTo>
                  <a:pt x="1982554" y="2814003"/>
                </a:lnTo>
                <a:lnTo>
                  <a:pt x="1973683" y="2822576"/>
                </a:lnTo>
                <a:lnTo>
                  <a:pt x="1964177" y="2830513"/>
                </a:lnTo>
                <a:lnTo>
                  <a:pt x="1958474" y="2834641"/>
                </a:lnTo>
                <a:lnTo>
                  <a:pt x="1952137" y="2838768"/>
                </a:lnTo>
                <a:lnTo>
                  <a:pt x="1945799" y="2842261"/>
                </a:lnTo>
                <a:lnTo>
                  <a:pt x="1938829" y="2845753"/>
                </a:lnTo>
                <a:lnTo>
                  <a:pt x="1931541" y="2848928"/>
                </a:lnTo>
                <a:lnTo>
                  <a:pt x="1923937" y="2852421"/>
                </a:lnTo>
                <a:lnTo>
                  <a:pt x="1915698" y="2854961"/>
                </a:lnTo>
                <a:lnTo>
                  <a:pt x="1907777" y="2857818"/>
                </a:lnTo>
                <a:lnTo>
                  <a:pt x="1899222" y="2860041"/>
                </a:lnTo>
                <a:lnTo>
                  <a:pt x="1890350" y="2862263"/>
                </a:lnTo>
                <a:lnTo>
                  <a:pt x="1880845" y="2864486"/>
                </a:lnTo>
                <a:lnTo>
                  <a:pt x="1871656" y="2866391"/>
                </a:lnTo>
                <a:lnTo>
                  <a:pt x="1862150" y="2867978"/>
                </a:lnTo>
                <a:lnTo>
                  <a:pt x="1852011" y="2869566"/>
                </a:lnTo>
                <a:lnTo>
                  <a:pt x="1842188" y="2870201"/>
                </a:lnTo>
                <a:lnTo>
                  <a:pt x="1831732" y="2871471"/>
                </a:lnTo>
                <a:lnTo>
                  <a:pt x="1831732" y="2918143"/>
                </a:lnTo>
                <a:lnTo>
                  <a:pt x="1831415" y="2921001"/>
                </a:lnTo>
                <a:lnTo>
                  <a:pt x="1830148" y="2923858"/>
                </a:lnTo>
                <a:lnTo>
                  <a:pt x="1828564" y="2926081"/>
                </a:lnTo>
                <a:lnTo>
                  <a:pt x="1826346" y="2928303"/>
                </a:lnTo>
                <a:lnTo>
                  <a:pt x="1823811" y="2929573"/>
                </a:lnTo>
                <a:lnTo>
                  <a:pt x="1820959" y="2931161"/>
                </a:lnTo>
                <a:lnTo>
                  <a:pt x="1817474" y="2931796"/>
                </a:lnTo>
                <a:lnTo>
                  <a:pt x="1813988" y="2932113"/>
                </a:lnTo>
                <a:lnTo>
                  <a:pt x="1753153" y="2932113"/>
                </a:lnTo>
                <a:lnTo>
                  <a:pt x="1749350" y="2931796"/>
                </a:lnTo>
                <a:lnTo>
                  <a:pt x="1745865" y="2931161"/>
                </a:lnTo>
                <a:lnTo>
                  <a:pt x="1743013" y="2929573"/>
                </a:lnTo>
                <a:lnTo>
                  <a:pt x="1740478" y="2928303"/>
                </a:lnTo>
                <a:lnTo>
                  <a:pt x="1738261" y="2926081"/>
                </a:lnTo>
                <a:lnTo>
                  <a:pt x="1736676" y="2923858"/>
                </a:lnTo>
                <a:lnTo>
                  <a:pt x="1735726" y="2921001"/>
                </a:lnTo>
                <a:lnTo>
                  <a:pt x="1735409" y="2918143"/>
                </a:lnTo>
                <a:lnTo>
                  <a:pt x="1735409" y="2867661"/>
                </a:lnTo>
                <a:lnTo>
                  <a:pt x="1722418" y="2865438"/>
                </a:lnTo>
                <a:lnTo>
                  <a:pt x="1708793" y="2863216"/>
                </a:lnTo>
                <a:lnTo>
                  <a:pt x="1696436" y="2860041"/>
                </a:lnTo>
                <a:lnTo>
                  <a:pt x="1683444" y="2857183"/>
                </a:lnTo>
                <a:lnTo>
                  <a:pt x="1670770" y="2853373"/>
                </a:lnTo>
                <a:lnTo>
                  <a:pt x="1658413" y="2849246"/>
                </a:lnTo>
                <a:lnTo>
                  <a:pt x="1646689" y="2844801"/>
                </a:lnTo>
                <a:lnTo>
                  <a:pt x="1635283" y="2840038"/>
                </a:lnTo>
                <a:lnTo>
                  <a:pt x="1624193" y="2834958"/>
                </a:lnTo>
                <a:lnTo>
                  <a:pt x="1613420" y="2829243"/>
                </a:lnTo>
                <a:lnTo>
                  <a:pt x="1603280" y="2823528"/>
                </a:lnTo>
                <a:lnTo>
                  <a:pt x="1594092" y="2816543"/>
                </a:lnTo>
                <a:lnTo>
                  <a:pt x="1585220" y="2809876"/>
                </a:lnTo>
                <a:lnTo>
                  <a:pt x="1576982" y="2802573"/>
                </a:lnTo>
                <a:lnTo>
                  <a:pt x="1569377" y="2794636"/>
                </a:lnTo>
                <a:lnTo>
                  <a:pt x="1566209" y="2790826"/>
                </a:lnTo>
                <a:lnTo>
                  <a:pt x="1563357" y="2786698"/>
                </a:lnTo>
                <a:lnTo>
                  <a:pt x="1560188" y="2782253"/>
                </a:lnTo>
                <a:lnTo>
                  <a:pt x="1558287" y="2777173"/>
                </a:lnTo>
                <a:lnTo>
                  <a:pt x="1557337" y="2772411"/>
                </a:lnTo>
                <a:lnTo>
                  <a:pt x="1557337" y="2767331"/>
                </a:lnTo>
                <a:lnTo>
                  <a:pt x="1557654" y="2761933"/>
                </a:lnTo>
                <a:lnTo>
                  <a:pt x="1559238" y="2756853"/>
                </a:lnTo>
                <a:lnTo>
                  <a:pt x="1561456" y="2751456"/>
                </a:lnTo>
                <a:lnTo>
                  <a:pt x="1564308" y="2746058"/>
                </a:lnTo>
                <a:lnTo>
                  <a:pt x="1566209" y="2743201"/>
                </a:lnTo>
                <a:lnTo>
                  <a:pt x="1568743" y="2740026"/>
                </a:lnTo>
                <a:lnTo>
                  <a:pt x="1571278" y="2737168"/>
                </a:lnTo>
                <a:lnTo>
                  <a:pt x="1574447" y="2734311"/>
                </a:lnTo>
                <a:lnTo>
                  <a:pt x="1577299" y="2731136"/>
                </a:lnTo>
                <a:lnTo>
                  <a:pt x="1580784" y="2728596"/>
                </a:lnTo>
                <a:lnTo>
                  <a:pt x="1583952" y="2726056"/>
                </a:lnTo>
                <a:lnTo>
                  <a:pt x="1587755" y="2723833"/>
                </a:lnTo>
                <a:lnTo>
                  <a:pt x="1591874" y="2721611"/>
                </a:lnTo>
                <a:lnTo>
                  <a:pt x="1595359" y="2719706"/>
                </a:lnTo>
                <a:lnTo>
                  <a:pt x="1599478" y="2717801"/>
                </a:lnTo>
                <a:lnTo>
                  <a:pt x="1603914" y="2716531"/>
                </a:lnTo>
                <a:lnTo>
                  <a:pt x="1608033" y="2715261"/>
                </a:lnTo>
                <a:lnTo>
                  <a:pt x="1612469" y="2714626"/>
                </a:lnTo>
                <a:lnTo>
                  <a:pt x="1616905" y="2713673"/>
                </a:lnTo>
                <a:lnTo>
                  <a:pt x="1621341" y="2713673"/>
                </a:lnTo>
                <a:lnTo>
                  <a:pt x="1626411" y="2713673"/>
                </a:lnTo>
                <a:lnTo>
                  <a:pt x="1631480" y="2714943"/>
                </a:lnTo>
                <a:lnTo>
                  <a:pt x="1635916" y="2715896"/>
                </a:lnTo>
                <a:lnTo>
                  <a:pt x="1640352" y="2717801"/>
                </a:lnTo>
                <a:lnTo>
                  <a:pt x="1644471" y="2720023"/>
                </a:lnTo>
                <a:lnTo>
                  <a:pt x="1648274" y="2723198"/>
                </a:lnTo>
                <a:lnTo>
                  <a:pt x="1651759" y="2726056"/>
                </a:lnTo>
                <a:lnTo>
                  <a:pt x="1654928" y="2729866"/>
                </a:lnTo>
                <a:lnTo>
                  <a:pt x="1657462" y="2733041"/>
                </a:lnTo>
                <a:lnTo>
                  <a:pt x="1658096" y="2733993"/>
                </a:lnTo>
                <a:lnTo>
                  <a:pt x="1659364" y="2734946"/>
                </a:lnTo>
                <a:lnTo>
                  <a:pt x="1665701" y="2740026"/>
                </a:lnTo>
                <a:lnTo>
                  <a:pt x="1671721" y="2744471"/>
                </a:lnTo>
                <a:lnTo>
                  <a:pt x="1678692" y="2748598"/>
                </a:lnTo>
                <a:lnTo>
                  <a:pt x="1685662" y="2752726"/>
                </a:lnTo>
                <a:lnTo>
                  <a:pt x="1692634" y="2756853"/>
                </a:lnTo>
                <a:lnTo>
                  <a:pt x="1699921" y="2760346"/>
                </a:lnTo>
                <a:lnTo>
                  <a:pt x="1707526" y="2763521"/>
                </a:lnTo>
                <a:lnTo>
                  <a:pt x="1714497" y="2766061"/>
                </a:lnTo>
                <a:lnTo>
                  <a:pt x="1720834" y="2768283"/>
                </a:lnTo>
                <a:lnTo>
                  <a:pt x="1731607" y="2771458"/>
                </a:lnTo>
                <a:lnTo>
                  <a:pt x="1742380" y="2773998"/>
                </a:lnTo>
                <a:lnTo>
                  <a:pt x="1753153" y="2776221"/>
                </a:lnTo>
                <a:lnTo>
                  <a:pt x="1764242" y="2778126"/>
                </a:lnTo>
                <a:lnTo>
                  <a:pt x="1775016" y="2779396"/>
                </a:lnTo>
                <a:lnTo>
                  <a:pt x="1785789" y="2780666"/>
                </a:lnTo>
                <a:lnTo>
                  <a:pt x="1795928" y="2780983"/>
                </a:lnTo>
                <a:lnTo>
                  <a:pt x="1806067" y="2781301"/>
                </a:lnTo>
                <a:lnTo>
                  <a:pt x="1817157" y="2780983"/>
                </a:lnTo>
                <a:lnTo>
                  <a:pt x="1827613" y="2780348"/>
                </a:lnTo>
                <a:lnTo>
                  <a:pt x="1837119" y="2778761"/>
                </a:lnTo>
                <a:lnTo>
                  <a:pt x="1845991" y="2776856"/>
                </a:lnTo>
                <a:lnTo>
                  <a:pt x="1854546" y="2774633"/>
                </a:lnTo>
                <a:lnTo>
                  <a:pt x="1862467" y="2771776"/>
                </a:lnTo>
                <a:lnTo>
                  <a:pt x="1869121" y="2768283"/>
                </a:lnTo>
                <a:lnTo>
                  <a:pt x="1875458" y="2764791"/>
                </a:lnTo>
                <a:lnTo>
                  <a:pt x="1879260" y="2761616"/>
                </a:lnTo>
                <a:lnTo>
                  <a:pt x="1882429" y="2758441"/>
                </a:lnTo>
                <a:lnTo>
                  <a:pt x="1885280" y="2754948"/>
                </a:lnTo>
                <a:lnTo>
                  <a:pt x="1888132" y="2751456"/>
                </a:lnTo>
                <a:lnTo>
                  <a:pt x="1890350" y="2747646"/>
                </a:lnTo>
                <a:lnTo>
                  <a:pt x="1892251" y="2743518"/>
                </a:lnTo>
                <a:lnTo>
                  <a:pt x="1893519" y="2739391"/>
                </a:lnTo>
                <a:lnTo>
                  <a:pt x="1894786" y="2734946"/>
                </a:lnTo>
                <a:lnTo>
                  <a:pt x="1895420" y="2730818"/>
                </a:lnTo>
                <a:lnTo>
                  <a:pt x="1895737" y="2726373"/>
                </a:lnTo>
                <a:lnTo>
                  <a:pt x="1895420" y="2721928"/>
                </a:lnTo>
                <a:lnTo>
                  <a:pt x="1895103" y="2717483"/>
                </a:lnTo>
                <a:lnTo>
                  <a:pt x="1893836" y="2713038"/>
                </a:lnTo>
                <a:lnTo>
                  <a:pt x="1892885" y="2708911"/>
                </a:lnTo>
                <a:lnTo>
                  <a:pt x="1890984" y="2704783"/>
                </a:lnTo>
                <a:lnTo>
                  <a:pt x="1888766" y="2700656"/>
                </a:lnTo>
                <a:lnTo>
                  <a:pt x="1885280" y="2696211"/>
                </a:lnTo>
                <a:lnTo>
                  <a:pt x="1881478" y="2691766"/>
                </a:lnTo>
                <a:lnTo>
                  <a:pt x="1876092" y="2687321"/>
                </a:lnTo>
                <a:lnTo>
                  <a:pt x="1870705" y="2682876"/>
                </a:lnTo>
                <a:lnTo>
                  <a:pt x="1864368" y="2678748"/>
                </a:lnTo>
                <a:lnTo>
                  <a:pt x="1857714" y="2674621"/>
                </a:lnTo>
                <a:lnTo>
                  <a:pt x="1850110" y="2671128"/>
                </a:lnTo>
                <a:lnTo>
                  <a:pt x="1842188" y="2667318"/>
                </a:lnTo>
                <a:lnTo>
                  <a:pt x="1817474" y="2657158"/>
                </a:lnTo>
                <a:lnTo>
                  <a:pt x="1720517" y="2617471"/>
                </a:lnTo>
                <a:lnTo>
                  <a:pt x="1673305" y="2597786"/>
                </a:lnTo>
                <a:lnTo>
                  <a:pt x="1644471" y="2585086"/>
                </a:lnTo>
                <a:lnTo>
                  <a:pt x="1639085" y="2582546"/>
                </a:lnTo>
                <a:lnTo>
                  <a:pt x="1634015" y="2580006"/>
                </a:lnTo>
                <a:lnTo>
                  <a:pt x="1624827" y="2574608"/>
                </a:lnTo>
                <a:lnTo>
                  <a:pt x="1615638" y="2567623"/>
                </a:lnTo>
                <a:lnTo>
                  <a:pt x="1607083" y="2560638"/>
                </a:lnTo>
                <a:lnTo>
                  <a:pt x="1598845" y="2552383"/>
                </a:lnTo>
                <a:lnTo>
                  <a:pt x="1591874" y="2544446"/>
                </a:lnTo>
                <a:lnTo>
                  <a:pt x="1588072" y="2540001"/>
                </a:lnTo>
                <a:lnTo>
                  <a:pt x="1585220" y="2534921"/>
                </a:lnTo>
                <a:lnTo>
                  <a:pt x="1581734" y="2530476"/>
                </a:lnTo>
                <a:lnTo>
                  <a:pt x="1579200" y="2525713"/>
                </a:lnTo>
                <a:lnTo>
                  <a:pt x="1576348" y="2520633"/>
                </a:lnTo>
                <a:lnTo>
                  <a:pt x="1574130" y="2515236"/>
                </a:lnTo>
                <a:lnTo>
                  <a:pt x="1571912" y="2510156"/>
                </a:lnTo>
                <a:lnTo>
                  <a:pt x="1570011" y="2505076"/>
                </a:lnTo>
                <a:lnTo>
                  <a:pt x="1568110" y="2499678"/>
                </a:lnTo>
                <a:lnTo>
                  <a:pt x="1566525" y="2494598"/>
                </a:lnTo>
                <a:lnTo>
                  <a:pt x="1565575" y="2488883"/>
                </a:lnTo>
                <a:lnTo>
                  <a:pt x="1564624" y="2483803"/>
                </a:lnTo>
                <a:lnTo>
                  <a:pt x="1563991" y="2478088"/>
                </a:lnTo>
                <a:lnTo>
                  <a:pt x="1563674" y="2473008"/>
                </a:lnTo>
                <a:lnTo>
                  <a:pt x="1563357" y="2467293"/>
                </a:lnTo>
                <a:lnTo>
                  <a:pt x="1563674" y="2461896"/>
                </a:lnTo>
                <a:lnTo>
                  <a:pt x="1563991" y="2456816"/>
                </a:lnTo>
                <a:lnTo>
                  <a:pt x="1564308" y="2451101"/>
                </a:lnTo>
                <a:lnTo>
                  <a:pt x="1565575" y="2446021"/>
                </a:lnTo>
                <a:lnTo>
                  <a:pt x="1566525" y="2440306"/>
                </a:lnTo>
                <a:lnTo>
                  <a:pt x="1567793" y="2435226"/>
                </a:lnTo>
                <a:lnTo>
                  <a:pt x="1569060" y="2429828"/>
                </a:lnTo>
                <a:lnTo>
                  <a:pt x="1570961" y="2424748"/>
                </a:lnTo>
                <a:lnTo>
                  <a:pt x="1573179" y="2419668"/>
                </a:lnTo>
                <a:lnTo>
                  <a:pt x="1575397" y="2414271"/>
                </a:lnTo>
                <a:lnTo>
                  <a:pt x="1577932" y="2409191"/>
                </a:lnTo>
                <a:lnTo>
                  <a:pt x="1580784" y="2404428"/>
                </a:lnTo>
                <a:lnTo>
                  <a:pt x="1583636" y="2399031"/>
                </a:lnTo>
                <a:lnTo>
                  <a:pt x="1586804" y="2394268"/>
                </a:lnTo>
                <a:lnTo>
                  <a:pt x="1590290" y="2389506"/>
                </a:lnTo>
                <a:lnTo>
                  <a:pt x="1594092" y="2385061"/>
                </a:lnTo>
                <a:lnTo>
                  <a:pt x="1598211" y="2379981"/>
                </a:lnTo>
                <a:lnTo>
                  <a:pt x="1602013" y="2375536"/>
                </a:lnTo>
                <a:lnTo>
                  <a:pt x="1606766" y="2371091"/>
                </a:lnTo>
                <a:lnTo>
                  <a:pt x="1611202" y="2367281"/>
                </a:lnTo>
                <a:lnTo>
                  <a:pt x="1615955" y="2363153"/>
                </a:lnTo>
                <a:lnTo>
                  <a:pt x="1621658" y="2358073"/>
                </a:lnTo>
                <a:lnTo>
                  <a:pt x="1627678" y="2353628"/>
                </a:lnTo>
                <a:lnTo>
                  <a:pt x="1634015" y="2349818"/>
                </a:lnTo>
                <a:lnTo>
                  <a:pt x="1640669" y="2345691"/>
                </a:lnTo>
                <a:lnTo>
                  <a:pt x="1647323" y="2341881"/>
                </a:lnTo>
                <a:lnTo>
                  <a:pt x="1654294" y="2338071"/>
                </a:lnTo>
                <a:lnTo>
                  <a:pt x="1661898" y="2334896"/>
                </a:lnTo>
                <a:lnTo>
                  <a:pt x="1669186" y="2331403"/>
                </a:lnTo>
                <a:lnTo>
                  <a:pt x="1676790" y="2328546"/>
                </a:lnTo>
                <a:lnTo>
                  <a:pt x="1684395" y="2325371"/>
                </a:lnTo>
                <a:lnTo>
                  <a:pt x="1692634" y="2322831"/>
                </a:lnTo>
                <a:lnTo>
                  <a:pt x="1700872" y="2320608"/>
                </a:lnTo>
                <a:lnTo>
                  <a:pt x="1709427" y="2318386"/>
                </a:lnTo>
                <a:lnTo>
                  <a:pt x="1717982" y="2316163"/>
                </a:lnTo>
                <a:lnTo>
                  <a:pt x="1726220" y="2314893"/>
                </a:lnTo>
                <a:lnTo>
                  <a:pt x="1735409" y="2312988"/>
                </a:lnTo>
                <a:lnTo>
                  <a:pt x="1735409" y="2259966"/>
                </a:lnTo>
                <a:lnTo>
                  <a:pt x="1735726" y="2257426"/>
                </a:lnTo>
                <a:lnTo>
                  <a:pt x="1736676" y="2254886"/>
                </a:lnTo>
                <a:lnTo>
                  <a:pt x="1738261" y="2252346"/>
                </a:lnTo>
                <a:lnTo>
                  <a:pt x="1740478" y="2250441"/>
                </a:lnTo>
                <a:lnTo>
                  <a:pt x="1743013" y="2248536"/>
                </a:lnTo>
                <a:lnTo>
                  <a:pt x="1745865" y="2247583"/>
                </a:lnTo>
                <a:lnTo>
                  <a:pt x="1749350" y="2246631"/>
                </a:lnTo>
                <a:lnTo>
                  <a:pt x="1753153" y="2246313"/>
                </a:lnTo>
                <a:close/>
                <a:moveTo>
                  <a:pt x="1796891" y="2159710"/>
                </a:moveTo>
                <a:lnTo>
                  <a:pt x="1786093" y="2160028"/>
                </a:lnTo>
                <a:lnTo>
                  <a:pt x="1775296" y="2160663"/>
                </a:lnTo>
                <a:lnTo>
                  <a:pt x="1764817" y="2161298"/>
                </a:lnTo>
                <a:lnTo>
                  <a:pt x="1754337" y="2162251"/>
                </a:lnTo>
                <a:lnTo>
                  <a:pt x="1743540" y="2163839"/>
                </a:lnTo>
                <a:lnTo>
                  <a:pt x="1733695" y="2165427"/>
                </a:lnTo>
                <a:lnTo>
                  <a:pt x="1723216" y="2167332"/>
                </a:lnTo>
                <a:lnTo>
                  <a:pt x="1712736" y="2169555"/>
                </a:lnTo>
                <a:lnTo>
                  <a:pt x="1702892" y="2171778"/>
                </a:lnTo>
                <a:lnTo>
                  <a:pt x="1692730" y="2174318"/>
                </a:lnTo>
                <a:lnTo>
                  <a:pt x="1683202" y="2177177"/>
                </a:lnTo>
                <a:lnTo>
                  <a:pt x="1673040" y="2180352"/>
                </a:lnTo>
                <a:lnTo>
                  <a:pt x="1663513" y="2183528"/>
                </a:lnTo>
                <a:lnTo>
                  <a:pt x="1653669" y="2187021"/>
                </a:lnTo>
                <a:lnTo>
                  <a:pt x="1644460" y="2190514"/>
                </a:lnTo>
                <a:lnTo>
                  <a:pt x="1635250" y="2194643"/>
                </a:lnTo>
                <a:lnTo>
                  <a:pt x="1625723" y="2198771"/>
                </a:lnTo>
                <a:lnTo>
                  <a:pt x="1616514" y="2203217"/>
                </a:lnTo>
                <a:lnTo>
                  <a:pt x="1607622" y="2207663"/>
                </a:lnTo>
                <a:lnTo>
                  <a:pt x="1598730" y="2213061"/>
                </a:lnTo>
                <a:lnTo>
                  <a:pt x="1589839" y="2217825"/>
                </a:lnTo>
                <a:lnTo>
                  <a:pt x="1581264" y="2222906"/>
                </a:lnTo>
                <a:lnTo>
                  <a:pt x="1572690" y="2228622"/>
                </a:lnTo>
                <a:lnTo>
                  <a:pt x="1564116" y="2234020"/>
                </a:lnTo>
                <a:lnTo>
                  <a:pt x="1555859" y="2240054"/>
                </a:lnTo>
                <a:lnTo>
                  <a:pt x="1547920" y="2246088"/>
                </a:lnTo>
                <a:lnTo>
                  <a:pt x="1539981" y="2252439"/>
                </a:lnTo>
                <a:lnTo>
                  <a:pt x="1532042" y="2258473"/>
                </a:lnTo>
                <a:lnTo>
                  <a:pt x="1524420" y="2265459"/>
                </a:lnTo>
                <a:lnTo>
                  <a:pt x="1517117" y="2272128"/>
                </a:lnTo>
                <a:lnTo>
                  <a:pt x="1509495" y="2279114"/>
                </a:lnTo>
                <a:lnTo>
                  <a:pt x="1502509" y="2286101"/>
                </a:lnTo>
                <a:lnTo>
                  <a:pt x="1495522" y="2293405"/>
                </a:lnTo>
                <a:lnTo>
                  <a:pt x="1488853" y="2301026"/>
                </a:lnTo>
                <a:lnTo>
                  <a:pt x="1482185" y="2308648"/>
                </a:lnTo>
                <a:lnTo>
                  <a:pt x="1475833" y="2316269"/>
                </a:lnTo>
                <a:lnTo>
                  <a:pt x="1469482" y="2324526"/>
                </a:lnTo>
                <a:lnTo>
                  <a:pt x="1463131" y="2332465"/>
                </a:lnTo>
                <a:lnTo>
                  <a:pt x="1457415" y="2340722"/>
                </a:lnTo>
                <a:lnTo>
                  <a:pt x="1451698" y="2348978"/>
                </a:lnTo>
                <a:lnTo>
                  <a:pt x="1446300" y="2357553"/>
                </a:lnTo>
                <a:lnTo>
                  <a:pt x="1440901" y="2366444"/>
                </a:lnTo>
                <a:lnTo>
                  <a:pt x="1435820" y="2375019"/>
                </a:lnTo>
                <a:lnTo>
                  <a:pt x="1431057" y="2383910"/>
                </a:lnTo>
                <a:lnTo>
                  <a:pt x="1426293" y="2393120"/>
                </a:lnTo>
                <a:lnTo>
                  <a:pt x="1421847" y="2402012"/>
                </a:lnTo>
                <a:lnTo>
                  <a:pt x="1417719" y="2411221"/>
                </a:lnTo>
                <a:lnTo>
                  <a:pt x="1413591" y="2421065"/>
                </a:lnTo>
                <a:lnTo>
                  <a:pt x="1410098" y="2430592"/>
                </a:lnTo>
                <a:lnTo>
                  <a:pt x="1406287" y="2440437"/>
                </a:lnTo>
                <a:lnTo>
                  <a:pt x="1403111" y="2449964"/>
                </a:lnTo>
                <a:lnTo>
                  <a:pt x="1399936" y="2460126"/>
                </a:lnTo>
                <a:lnTo>
                  <a:pt x="1397395" y="2469653"/>
                </a:lnTo>
                <a:lnTo>
                  <a:pt x="1394855" y="2480132"/>
                </a:lnTo>
                <a:lnTo>
                  <a:pt x="1391996" y="2490294"/>
                </a:lnTo>
                <a:lnTo>
                  <a:pt x="1390091" y="2500456"/>
                </a:lnTo>
                <a:lnTo>
                  <a:pt x="1388503" y="2510936"/>
                </a:lnTo>
                <a:lnTo>
                  <a:pt x="1386598" y="2521416"/>
                </a:lnTo>
                <a:lnTo>
                  <a:pt x="1385328" y="2532213"/>
                </a:lnTo>
                <a:lnTo>
                  <a:pt x="1384375" y="2542692"/>
                </a:lnTo>
                <a:lnTo>
                  <a:pt x="1383422" y="2553172"/>
                </a:lnTo>
                <a:lnTo>
                  <a:pt x="1382787" y="2564604"/>
                </a:lnTo>
                <a:lnTo>
                  <a:pt x="1382787" y="2575401"/>
                </a:lnTo>
                <a:lnTo>
                  <a:pt x="1382787" y="2585881"/>
                </a:lnTo>
                <a:lnTo>
                  <a:pt x="1382787" y="2596678"/>
                </a:lnTo>
                <a:lnTo>
                  <a:pt x="1383422" y="2607475"/>
                </a:lnTo>
                <a:lnTo>
                  <a:pt x="1384375" y="2617955"/>
                </a:lnTo>
                <a:lnTo>
                  <a:pt x="1385328" y="2628434"/>
                </a:lnTo>
                <a:lnTo>
                  <a:pt x="1386598" y="2638914"/>
                </a:lnTo>
                <a:lnTo>
                  <a:pt x="1388503" y="2649076"/>
                </a:lnTo>
                <a:lnTo>
                  <a:pt x="1390091" y="2659556"/>
                </a:lnTo>
                <a:lnTo>
                  <a:pt x="1391996" y="2669718"/>
                </a:lnTo>
                <a:lnTo>
                  <a:pt x="1394855" y="2680197"/>
                </a:lnTo>
                <a:lnTo>
                  <a:pt x="1397077" y="2690042"/>
                </a:lnTo>
                <a:lnTo>
                  <a:pt x="1399936" y="2699886"/>
                </a:lnTo>
                <a:lnTo>
                  <a:pt x="1402794" y="2709731"/>
                </a:lnTo>
                <a:lnTo>
                  <a:pt x="1406287" y="2719575"/>
                </a:lnTo>
                <a:lnTo>
                  <a:pt x="1409462" y="2729102"/>
                </a:lnTo>
                <a:lnTo>
                  <a:pt x="1413591" y="2738312"/>
                </a:lnTo>
                <a:lnTo>
                  <a:pt x="1417402" y="2748156"/>
                </a:lnTo>
                <a:lnTo>
                  <a:pt x="1421847" y="2757048"/>
                </a:lnTo>
                <a:lnTo>
                  <a:pt x="1425976" y="2766257"/>
                </a:lnTo>
                <a:lnTo>
                  <a:pt x="1430739" y="2775149"/>
                </a:lnTo>
                <a:lnTo>
                  <a:pt x="1435503" y="2784041"/>
                </a:lnTo>
                <a:lnTo>
                  <a:pt x="1440266" y="2792932"/>
                </a:lnTo>
                <a:lnTo>
                  <a:pt x="1445982" y="2801507"/>
                </a:lnTo>
                <a:lnTo>
                  <a:pt x="1451063" y="2810081"/>
                </a:lnTo>
                <a:lnTo>
                  <a:pt x="1456779" y="2818655"/>
                </a:lnTo>
                <a:lnTo>
                  <a:pt x="1462813" y="2826912"/>
                </a:lnTo>
                <a:lnTo>
                  <a:pt x="1468529" y="2834851"/>
                </a:lnTo>
                <a:lnTo>
                  <a:pt x="1474881" y="2842790"/>
                </a:lnTo>
                <a:lnTo>
                  <a:pt x="1481549" y="2850729"/>
                </a:lnTo>
                <a:lnTo>
                  <a:pt x="1487901" y="2858351"/>
                </a:lnTo>
                <a:lnTo>
                  <a:pt x="1494887" y="2865972"/>
                </a:lnTo>
                <a:lnTo>
                  <a:pt x="1501873" y="2873276"/>
                </a:lnTo>
                <a:lnTo>
                  <a:pt x="1509177" y="2880262"/>
                </a:lnTo>
                <a:lnTo>
                  <a:pt x="1516164" y="2887249"/>
                </a:lnTo>
                <a:lnTo>
                  <a:pt x="1524103" y="2894235"/>
                </a:lnTo>
                <a:lnTo>
                  <a:pt x="1531407" y="2900904"/>
                </a:lnTo>
                <a:lnTo>
                  <a:pt x="1539346" y="2907255"/>
                </a:lnTo>
                <a:lnTo>
                  <a:pt x="1546968" y="2913289"/>
                </a:lnTo>
                <a:lnTo>
                  <a:pt x="1555224" y="2919323"/>
                </a:lnTo>
                <a:lnTo>
                  <a:pt x="1563481" y="2925356"/>
                </a:lnTo>
                <a:lnTo>
                  <a:pt x="1572055" y="2930755"/>
                </a:lnTo>
                <a:lnTo>
                  <a:pt x="1580629" y="2936471"/>
                </a:lnTo>
                <a:lnTo>
                  <a:pt x="1589203" y="2941552"/>
                </a:lnTo>
                <a:lnTo>
                  <a:pt x="1598095" y="2946951"/>
                </a:lnTo>
                <a:lnTo>
                  <a:pt x="1606987" y="2951714"/>
                </a:lnTo>
                <a:lnTo>
                  <a:pt x="1615879" y="2956478"/>
                </a:lnTo>
                <a:lnTo>
                  <a:pt x="1625088" y="2960606"/>
                </a:lnTo>
                <a:lnTo>
                  <a:pt x="1634298" y="2965052"/>
                </a:lnTo>
                <a:lnTo>
                  <a:pt x="1643824" y="2969180"/>
                </a:lnTo>
                <a:lnTo>
                  <a:pt x="1653351" y="2972991"/>
                </a:lnTo>
                <a:lnTo>
                  <a:pt x="1662878" y="2976167"/>
                </a:lnTo>
                <a:lnTo>
                  <a:pt x="1672723" y="2979660"/>
                </a:lnTo>
                <a:lnTo>
                  <a:pt x="1682567" y="2982518"/>
                </a:lnTo>
                <a:lnTo>
                  <a:pt x="1692730" y="2985376"/>
                </a:lnTo>
                <a:lnTo>
                  <a:pt x="1702892" y="2988234"/>
                </a:lnTo>
                <a:lnTo>
                  <a:pt x="1713054" y="2990457"/>
                </a:lnTo>
                <a:lnTo>
                  <a:pt x="1723216" y="2992680"/>
                </a:lnTo>
                <a:lnTo>
                  <a:pt x="1733695" y="2994585"/>
                </a:lnTo>
                <a:lnTo>
                  <a:pt x="1744493" y="2995856"/>
                </a:lnTo>
                <a:lnTo>
                  <a:pt x="1754655" y="2997443"/>
                </a:lnTo>
                <a:lnTo>
                  <a:pt x="1765452" y="2998396"/>
                </a:lnTo>
                <a:lnTo>
                  <a:pt x="1776249" y="2999349"/>
                </a:lnTo>
                <a:lnTo>
                  <a:pt x="1787046" y="2999666"/>
                </a:lnTo>
                <a:lnTo>
                  <a:pt x="1797843" y="2999984"/>
                </a:lnTo>
                <a:lnTo>
                  <a:pt x="1808958" y="2999984"/>
                </a:lnTo>
                <a:lnTo>
                  <a:pt x="1819438" y="2999666"/>
                </a:lnTo>
                <a:lnTo>
                  <a:pt x="1830235" y="2999349"/>
                </a:lnTo>
                <a:lnTo>
                  <a:pt x="1841032" y="2998396"/>
                </a:lnTo>
                <a:lnTo>
                  <a:pt x="1851512" y="2997443"/>
                </a:lnTo>
                <a:lnTo>
                  <a:pt x="1861674" y="2995856"/>
                </a:lnTo>
                <a:lnTo>
                  <a:pt x="1872153" y="2994585"/>
                </a:lnTo>
                <a:lnTo>
                  <a:pt x="1882633" y="2992680"/>
                </a:lnTo>
                <a:lnTo>
                  <a:pt x="1892795" y="2990457"/>
                </a:lnTo>
                <a:lnTo>
                  <a:pt x="1902639" y="2988234"/>
                </a:lnTo>
                <a:lnTo>
                  <a:pt x="1912801" y="2985376"/>
                </a:lnTo>
                <a:lnTo>
                  <a:pt x="1922646" y="2982836"/>
                </a:lnTo>
                <a:lnTo>
                  <a:pt x="1932490" y="2979660"/>
                </a:lnTo>
                <a:lnTo>
                  <a:pt x="1942017" y="2976484"/>
                </a:lnTo>
                <a:lnTo>
                  <a:pt x="1951862" y="2972991"/>
                </a:lnTo>
                <a:lnTo>
                  <a:pt x="1961389" y="2969180"/>
                </a:lnTo>
                <a:lnTo>
                  <a:pt x="1970598" y="2965052"/>
                </a:lnTo>
                <a:lnTo>
                  <a:pt x="1980125" y="2960924"/>
                </a:lnTo>
                <a:lnTo>
                  <a:pt x="1989334" y="2956478"/>
                </a:lnTo>
                <a:lnTo>
                  <a:pt x="1998226" y="2952032"/>
                </a:lnTo>
                <a:lnTo>
                  <a:pt x="2007118" y="2947268"/>
                </a:lnTo>
                <a:lnTo>
                  <a:pt x="2016010" y="2942187"/>
                </a:lnTo>
                <a:lnTo>
                  <a:pt x="2024584" y="2936789"/>
                </a:lnTo>
                <a:lnTo>
                  <a:pt x="2033158" y="2931390"/>
                </a:lnTo>
                <a:lnTo>
                  <a:pt x="2041415" y="2925674"/>
                </a:lnTo>
                <a:lnTo>
                  <a:pt x="2049354" y="2919640"/>
                </a:lnTo>
                <a:lnTo>
                  <a:pt x="2057610" y="2913924"/>
                </a:lnTo>
                <a:lnTo>
                  <a:pt x="2065867" y="2907573"/>
                </a:lnTo>
                <a:lnTo>
                  <a:pt x="2073489" y="2901222"/>
                </a:lnTo>
                <a:lnTo>
                  <a:pt x="2081110" y="2894553"/>
                </a:lnTo>
                <a:lnTo>
                  <a:pt x="2088414" y="2887884"/>
                </a:lnTo>
                <a:lnTo>
                  <a:pt x="2096036" y="2880580"/>
                </a:lnTo>
                <a:lnTo>
                  <a:pt x="2103022" y="2873594"/>
                </a:lnTo>
                <a:lnTo>
                  <a:pt x="2110008" y="2866290"/>
                </a:lnTo>
                <a:lnTo>
                  <a:pt x="2116677" y="2858668"/>
                </a:lnTo>
                <a:lnTo>
                  <a:pt x="2123346" y="2851364"/>
                </a:lnTo>
                <a:lnTo>
                  <a:pt x="2130015" y="2843425"/>
                </a:lnTo>
                <a:lnTo>
                  <a:pt x="2136049" y="2835804"/>
                </a:lnTo>
                <a:lnTo>
                  <a:pt x="2142400" y="2827547"/>
                </a:lnTo>
                <a:lnTo>
                  <a:pt x="2148434" y="2819290"/>
                </a:lnTo>
                <a:lnTo>
                  <a:pt x="2153832" y="2810716"/>
                </a:lnTo>
                <a:lnTo>
                  <a:pt x="2159548" y="2802459"/>
                </a:lnTo>
                <a:lnTo>
                  <a:pt x="2164629" y="2793885"/>
                </a:lnTo>
                <a:lnTo>
                  <a:pt x="2169393" y="2784993"/>
                </a:lnTo>
                <a:lnTo>
                  <a:pt x="2174474" y="2775784"/>
                </a:lnTo>
                <a:lnTo>
                  <a:pt x="2179237" y="2766892"/>
                </a:lnTo>
                <a:lnTo>
                  <a:pt x="2183683" y="2757683"/>
                </a:lnTo>
                <a:lnTo>
                  <a:pt x="2187811" y="2748474"/>
                </a:lnTo>
                <a:lnTo>
                  <a:pt x="2191622" y="2739264"/>
                </a:lnTo>
                <a:lnTo>
                  <a:pt x="2195433" y="2729420"/>
                </a:lnTo>
                <a:lnTo>
                  <a:pt x="2199244" y="2719893"/>
                </a:lnTo>
                <a:lnTo>
                  <a:pt x="2202102" y="2710048"/>
                </a:lnTo>
                <a:lnTo>
                  <a:pt x="2205595" y="2700204"/>
                </a:lnTo>
                <a:lnTo>
                  <a:pt x="2208136" y="2690042"/>
                </a:lnTo>
                <a:lnTo>
                  <a:pt x="2210676" y="2680197"/>
                </a:lnTo>
                <a:lnTo>
                  <a:pt x="2213217" y="2669718"/>
                </a:lnTo>
                <a:lnTo>
                  <a:pt x="2215122" y="2659556"/>
                </a:lnTo>
                <a:lnTo>
                  <a:pt x="2217027" y="2649076"/>
                </a:lnTo>
                <a:lnTo>
                  <a:pt x="2218615" y="2638279"/>
                </a:lnTo>
                <a:lnTo>
                  <a:pt x="2219885" y="2628117"/>
                </a:lnTo>
                <a:lnTo>
                  <a:pt x="2221156" y="2617320"/>
                </a:lnTo>
                <a:lnTo>
                  <a:pt x="2221791" y="2606523"/>
                </a:lnTo>
                <a:lnTo>
                  <a:pt x="2222743" y="2595725"/>
                </a:lnTo>
                <a:lnTo>
                  <a:pt x="2222743" y="2584611"/>
                </a:lnTo>
                <a:lnTo>
                  <a:pt x="2222743" y="2573814"/>
                </a:lnTo>
                <a:lnTo>
                  <a:pt x="2222743" y="2563016"/>
                </a:lnTo>
                <a:lnTo>
                  <a:pt x="2221791" y="2552537"/>
                </a:lnTo>
                <a:lnTo>
                  <a:pt x="2221156" y="2541740"/>
                </a:lnTo>
                <a:lnTo>
                  <a:pt x="2219885" y="2531260"/>
                </a:lnTo>
                <a:lnTo>
                  <a:pt x="2218933" y="2521098"/>
                </a:lnTo>
                <a:lnTo>
                  <a:pt x="2217027" y="2510618"/>
                </a:lnTo>
                <a:lnTo>
                  <a:pt x="2215122" y="2500139"/>
                </a:lnTo>
                <a:lnTo>
                  <a:pt x="2213217" y="2490294"/>
                </a:lnTo>
                <a:lnTo>
                  <a:pt x="2210994" y="2479815"/>
                </a:lnTo>
                <a:lnTo>
                  <a:pt x="2208453" y="2469970"/>
                </a:lnTo>
                <a:lnTo>
                  <a:pt x="2205595" y="2460126"/>
                </a:lnTo>
                <a:lnTo>
                  <a:pt x="2202419" y="2449964"/>
                </a:lnTo>
                <a:lnTo>
                  <a:pt x="2199244" y="2440437"/>
                </a:lnTo>
                <a:lnTo>
                  <a:pt x="2195751" y="2430910"/>
                </a:lnTo>
                <a:lnTo>
                  <a:pt x="2192257" y="2421383"/>
                </a:lnTo>
                <a:lnTo>
                  <a:pt x="2188129" y="2412174"/>
                </a:lnTo>
                <a:lnTo>
                  <a:pt x="2184001" y="2402964"/>
                </a:lnTo>
                <a:lnTo>
                  <a:pt x="2179555" y="2393437"/>
                </a:lnTo>
                <a:lnTo>
                  <a:pt x="2174791" y="2384546"/>
                </a:lnTo>
                <a:lnTo>
                  <a:pt x="2169710" y="2375654"/>
                </a:lnTo>
                <a:lnTo>
                  <a:pt x="2164947" y="2366762"/>
                </a:lnTo>
                <a:lnTo>
                  <a:pt x="2159866" y="2358188"/>
                </a:lnTo>
                <a:lnTo>
                  <a:pt x="2154150" y="2349614"/>
                </a:lnTo>
                <a:lnTo>
                  <a:pt x="2148751" y="2341357"/>
                </a:lnTo>
                <a:lnTo>
                  <a:pt x="2142717" y="2333418"/>
                </a:lnTo>
                <a:lnTo>
                  <a:pt x="2136684" y="2325161"/>
                </a:lnTo>
                <a:lnTo>
                  <a:pt x="2130332" y="2316905"/>
                </a:lnTo>
                <a:lnTo>
                  <a:pt x="2124299" y="2309283"/>
                </a:lnTo>
                <a:lnTo>
                  <a:pt x="2117312" y="2301661"/>
                </a:lnTo>
                <a:lnTo>
                  <a:pt x="2110643" y="2294357"/>
                </a:lnTo>
                <a:lnTo>
                  <a:pt x="2103657" y="2286736"/>
                </a:lnTo>
                <a:lnTo>
                  <a:pt x="2096671" y="2279750"/>
                </a:lnTo>
                <a:lnTo>
                  <a:pt x="2089367" y="2272763"/>
                </a:lnTo>
                <a:lnTo>
                  <a:pt x="2081745" y="2265777"/>
                </a:lnTo>
                <a:lnTo>
                  <a:pt x="2074124" y="2259425"/>
                </a:lnTo>
                <a:lnTo>
                  <a:pt x="2066185" y="2252757"/>
                </a:lnTo>
                <a:lnTo>
                  <a:pt x="2058245" y="2246405"/>
                </a:lnTo>
                <a:lnTo>
                  <a:pt x="2050306" y="2240372"/>
                </a:lnTo>
                <a:lnTo>
                  <a:pt x="2042050" y="2234338"/>
                </a:lnTo>
                <a:lnTo>
                  <a:pt x="2033793" y="2228939"/>
                </a:lnTo>
                <a:lnTo>
                  <a:pt x="2025219" y="2223223"/>
                </a:lnTo>
                <a:lnTo>
                  <a:pt x="2016327" y="2218142"/>
                </a:lnTo>
                <a:lnTo>
                  <a:pt x="2007753" y="2213061"/>
                </a:lnTo>
                <a:lnTo>
                  <a:pt x="1998861" y="2207980"/>
                </a:lnTo>
                <a:lnTo>
                  <a:pt x="1989652" y="2203534"/>
                </a:lnTo>
                <a:lnTo>
                  <a:pt x="1980760" y="2199088"/>
                </a:lnTo>
                <a:lnTo>
                  <a:pt x="1971551" y="2194643"/>
                </a:lnTo>
                <a:lnTo>
                  <a:pt x="1961706" y="2190832"/>
                </a:lnTo>
                <a:lnTo>
                  <a:pt x="1952179" y="2187021"/>
                </a:lnTo>
                <a:lnTo>
                  <a:pt x="1942335" y="2183528"/>
                </a:lnTo>
                <a:lnTo>
                  <a:pt x="1932808" y="2180352"/>
                </a:lnTo>
                <a:lnTo>
                  <a:pt x="1922963" y="2177177"/>
                </a:lnTo>
                <a:lnTo>
                  <a:pt x="1913119" y="2174318"/>
                </a:lnTo>
                <a:lnTo>
                  <a:pt x="1902639" y="2171778"/>
                </a:lnTo>
                <a:lnTo>
                  <a:pt x="1892795" y="2169555"/>
                </a:lnTo>
                <a:lnTo>
                  <a:pt x="1882315" y="2167332"/>
                </a:lnTo>
                <a:lnTo>
                  <a:pt x="1871836" y="2165427"/>
                </a:lnTo>
                <a:lnTo>
                  <a:pt x="1861356" y="2163839"/>
                </a:lnTo>
                <a:lnTo>
                  <a:pt x="1850559" y="2162251"/>
                </a:lnTo>
                <a:lnTo>
                  <a:pt x="1840397" y="2161298"/>
                </a:lnTo>
                <a:lnTo>
                  <a:pt x="1829600" y="2160663"/>
                </a:lnTo>
                <a:lnTo>
                  <a:pt x="1818167" y="2160028"/>
                </a:lnTo>
                <a:lnTo>
                  <a:pt x="1807688" y="2159710"/>
                </a:lnTo>
                <a:lnTo>
                  <a:pt x="1796891" y="2159710"/>
                </a:lnTo>
                <a:close/>
                <a:moveTo>
                  <a:pt x="1703527" y="1784350"/>
                </a:moveTo>
                <a:lnTo>
                  <a:pt x="1960753" y="1793877"/>
                </a:lnTo>
                <a:lnTo>
                  <a:pt x="1955037" y="1945990"/>
                </a:lnTo>
                <a:lnTo>
                  <a:pt x="1970280" y="1950118"/>
                </a:lnTo>
                <a:lnTo>
                  <a:pt x="1985841" y="1954247"/>
                </a:lnTo>
                <a:lnTo>
                  <a:pt x="2000766" y="1959010"/>
                </a:lnTo>
                <a:lnTo>
                  <a:pt x="2016010" y="1963774"/>
                </a:lnTo>
                <a:lnTo>
                  <a:pt x="2030935" y="1969172"/>
                </a:lnTo>
                <a:lnTo>
                  <a:pt x="2045225" y="1975206"/>
                </a:lnTo>
                <a:lnTo>
                  <a:pt x="2059833" y="1980922"/>
                </a:lnTo>
                <a:lnTo>
                  <a:pt x="2074441" y="1987273"/>
                </a:lnTo>
                <a:lnTo>
                  <a:pt x="2088414" y="1993942"/>
                </a:lnTo>
                <a:lnTo>
                  <a:pt x="2102069" y="2001246"/>
                </a:lnTo>
                <a:lnTo>
                  <a:pt x="2116042" y="2008550"/>
                </a:lnTo>
                <a:lnTo>
                  <a:pt x="2129697" y="2016172"/>
                </a:lnTo>
                <a:lnTo>
                  <a:pt x="2143035" y="2024111"/>
                </a:lnTo>
                <a:lnTo>
                  <a:pt x="2156055" y="2032367"/>
                </a:lnTo>
                <a:lnTo>
                  <a:pt x="2169075" y="2041259"/>
                </a:lnTo>
                <a:lnTo>
                  <a:pt x="2181778" y="2050151"/>
                </a:lnTo>
                <a:lnTo>
                  <a:pt x="2293243" y="1945990"/>
                </a:lnTo>
                <a:lnTo>
                  <a:pt x="2468220" y="2134941"/>
                </a:lnTo>
                <a:lnTo>
                  <a:pt x="2357390" y="2237831"/>
                </a:lnTo>
                <a:lnTo>
                  <a:pt x="2365330" y="2251169"/>
                </a:lnTo>
                <a:lnTo>
                  <a:pt x="2373269" y="2264507"/>
                </a:lnTo>
                <a:lnTo>
                  <a:pt x="2380573" y="2278162"/>
                </a:lnTo>
                <a:lnTo>
                  <a:pt x="2387559" y="2292135"/>
                </a:lnTo>
                <a:lnTo>
                  <a:pt x="2394228" y="2306107"/>
                </a:lnTo>
                <a:lnTo>
                  <a:pt x="2400897" y="2320715"/>
                </a:lnTo>
                <a:lnTo>
                  <a:pt x="2406930" y="2335323"/>
                </a:lnTo>
                <a:lnTo>
                  <a:pt x="2412647" y="2349614"/>
                </a:lnTo>
                <a:lnTo>
                  <a:pt x="2418045" y="2364539"/>
                </a:lnTo>
                <a:lnTo>
                  <a:pt x="2423444" y="2379465"/>
                </a:lnTo>
                <a:lnTo>
                  <a:pt x="2427890" y="2394708"/>
                </a:lnTo>
                <a:lnTo>
                  <a:pt x="2432335" y="2409951"/>
                </a:lnTo>
                <a:lnTo>
                  <a:pt x="2435829" y="2425194"/>
                </a:lnTo>
                <a:lnTo>
                  <a:pt x="2439639" y="2440754"/>
                </a:lnTo>
                <a:lnTo>
                  <a:pt x="2443133" y="2456315"/>
                </a:lnTo>
                <a:lnTo>
                  <a:pt x="2445673" y="2472193"/>
                </a:lnTo>
                <a:lnTo>
                  <a:pt x="2595563" y="2477909"/>
                </a:lnTo>
                <a:lnTo>
                  <a:pt x="2586354" y="2735136"/>
                </a:lnTo>
                <a:lnTo>
                  <a:pt x="2437099" y="2729420"/>
                </a:lnTo>
                <a:lnTo>
                  <a:pt x="2432971" y="2744980"/>
                </a:lnTo>
                <a:lnTo>
                  <a:pt x="2428842" y="2760541"/>
                </a:lnTo>
                <a:lnTo>
                  <a:pt x="2424079" y="2776419"/>
                </a:lnTo>
                <a:lnTo>
                  <a:pt x="2419315" y="2791027"/>
                </a:lnTo>
                <a:lnTo>
                  <a:pt x="2413599" y="2806270"/>
                </a:lnTo>
                <a:lnTo>
                  <a:pt x="2408201" y="2821196"/>
                </a:lnTo>
                <a:lnTo>
                  <a:pt x="2402167" y="2835804"/>
                </a:lnTo>
                <a:lnTo>
                  <a:pt x="2395816" y="2850094"/>
                </a:lnTo>
                <a:lnTo>
                  <a:pt x="2388829" y="2864702"/>
                </a:lnTo>
                <a:lnTo>
                  <a:pt x="2381525" y="2878992"/>
                </a:lnTo>
                <a:lnTo>
                  <a:pt x="2374221" y="2892647"/>
                </a:lnTo>
                <a:lnTo>
                  <a:pt x="2366917" y="2906303"/>
                </a:lnTo>
                <a:lnTo>
                  <a:pt x="2358661" y="2919640"/>
                </a:lnTo>
                <a:lnTo>
                  <a:pt x="2350404" y="2932978"/>
                </a:lnTo>
                <a:lnTo>
                  <a:pt x="2341512" y="2945998"/>
                </a:lnTo>
                <a:lnTo>
                  <a:pt x="2332620" y="2958701"/>
                </a:lnTo>
                <a:lnTo>
                  <a:pt x="2433606" y="3067625"/>
                </a:lnTo>
                <a:lnTo>
                  <a:pt x="2245290" y="3242603"/>
                </a:lnTo>
                <a:lnTo>
                  <a:pt x="2144940" y="3134949"/>
                </a:lnTo>
                <a:lnTo>
                  <a:pt x="2131285" y="3143205"/>
                </a:lnTo>
                <a:lnTo>
                  <a:pt x="2117947" y="3150509"/>
                </a:lnTo>
                <a:lnTo>
                  <a:pt x="2103657" y="3157813"/>
                </a:lnTo>
                <a:lnTo>
                  <a:pt x="2089684" y="3165117"/>
                </a:lnTo>
                <a:lnTo>
                  <a:pt x="2075394" y="3172103"/>
                </a:lnTo>
                <a:lnTo>
                  <a:pt x="2061104" y="3178455"/>
                </a:lnTo>
                <a:lnTo>
                  <a:pt x="2046496" y="3184488"/>
                </a:lnTo>
                <a:lnTo>
                  <a:pt x="2031570" y="3190205"/>
                </a:lnTo>
                <a:lnTo>
                  <a:pt x="2016645" y="3195603"/>
                </a:lnTo>
                <a:lnTo>
                  <a:pt x="2001402" y="3200684"/>
                </a:lnTo>
                <a:lnTo>
                  <a:pt x="1986159" y="3205448"/>
                </a:lnTo>
                <a:lnTo>
                  <a:pt x="1970598" y="3209576"/>
                </a:lnTo>
                <a:lnTo>
                  <a:pt x="1955037" y="3213704"/>
                </a:lnTo>
                <a:lnTo>
                  <a:pt x="1939477" y="3217515"/>
                </a:lnTo>
                <a:lnTo>
                  <a:pt x="1923916" y="3220373"/>
                </a:lnTo>
                <a:lnTo>
                  <a:pt x="1908038" y="3223231"/>
                </a:lnTo>
                <a:lnTo>
                  <a:pt x="1902322" y="3370263"/>
                </a:lnTo>
                <a:lnTo>
                  <a:pt x="1645095" y="3360736"/>
                </a:lnTo>
                <a:lnTo>
                  <a:pt x="1650493" y="3213704"/>
                </a:lnTo>
                <a:lnTo>
                  <a:pt x="1634615" y="3209576"/>
                </a:lnTo>
                <a:lnTo>
                  <a:pt x="1619054" y="3205130"/>
                </a:lnTo>
                <a:lnTo>
                  <a:pt x="1603494" y="3200684"/>
                </a:lnTo>
                <a:lnTo>
                  <a:pt x="1588251" y="3195603"/>
                </a:lnTo>
                <a:lnTo>
                  <a:pt x="1573325" y="3189887"/>
                </a:lnTo>
                <a:lnTo>
                  <a:pt x="1558717" y="3184488"/>
                </a:lnTo>
                <a:lnTo>
                  <a:pt x="1543792" y="3178137"/>
                </a:lnTo>
                <a:lnTo>
                  <a:pt x="1529184" y="3171786"/>
                </a:lnTo>
                <a:lnTo>
                  <a:pt x="1515211" y="3164482"/>
                </a:lnTo>
                <a:lnTo>
                  <a:pt x="1500921" y="3157496"/>
                </a:lnTo>
                <a:lnTo>
                  <a:pt x="1486948" y="3150192"/>
                </a:lnTo>
                <a:lnTo>
                  <a:pt x="1472975" y="3142252"/>
                </a:lnTo>
                <a:lnTo>
                  <a:pt x="1459637" y="3134313"/>
                </a:lnTo>
                <a:lnTo>
                  <a:pt x="1446300" y="3125739"/>
                </a:lnTo>
                <a:lnTo>
                  <a:pt x="1433280" y="3117165"/>
                </a:lnTo>
                <a:lnTo>
                  <a:pt x="1420577" y="3107638"/>
                </a:lnTo>
                <a:lnTo>
                  <a:pt x="1312606" y="3207988"/>
                </a:lnTo>
                <a:lnTo>
                  <a:pt x="1137310" y="3019673"/>
                </a:lnTo>
                <a:lnTo>
                  <a:pt x="1245917" y="2918688"/>
                </a:lnTo>
                <a:lnTo>
                  <a:pt x="1238296" y="2905350"/>
                </a:lnTo>
                <a:lnTo>
                  <a:pt x="1230357" y="2891377"/>
                </a:lnTo>
                <a:lnTo>
                  <a:pt x="1223053" y="2877722"/>
                </a:lnTo>
                <a:lnTo>
                  <a:pt x="1216066" y="2863749"/>
                </a:lnTo>
                <a:lnTo>
                  <a:pt x="1209397" y="2849459"/>
                </a:lnTo>
                <a:lnTo>
                  <a:pt x="1203046" y="2834851"/>
                </a:lnTo>
                <a:lnTo>
                  <a:pt x="1197012" y="2820560"/>
                </a:lnTo>
                <a:lnTo>
                  <a:pt x="1191296" y="2805635"/>
                </a:lnTo>
                <a:lnTo>
                  <a:pt x="1186215" y="2790710"/>
                </a:lnTo>
                <a:lnTo>
                  <a:pt x="1181134" y="2775466"/>
                </a:lnTo>
                <a:lnTo>
                  <a:pt x="1176688" y="2760223"/>
                </a:lnTo>
                <a:lnTo>
                  <a:pt x="1172560" y="2744980"/>
                </a:lnTo>
                <a:lnTo>
                  <a:pt x="1168432" y="2729420"/>
                </a:lnTo>
                <a:lnTo>
                  <a:pt x="1164938" y="2713859"/>
                </a:lnTo>
                <a:lnTo>
                  <a:pt x="1161763" y="2697981"/>
                </a:lnTo>
                <a:lnTo>
                  <a:pt x="1159222" y="2682420"/>
                </a:lnTo>
                <a:lnTo>
                  <a:pt x="1009650" y="2676704"/>
                </a:lnTo>
                <a:lnTo>
                  <a:pt x="1019494" y="2419478"/>
                </a:lnTo>
                <a:lnTo>
                  <a:pt x="1169384" y="2425194"/>
                </a:lnTo>
                <a:lnTo>
                  <a:pt x="1173513" y="2409633"/>
                </a:lnTo>
                <a:lnTo>
                  <a:pt x="1177641" y="2393755"/>
                </a:lnTo>
                <a:lnTo>
                  <a:pt x="1182404" y="2378512"/>
                </a:lnTo>
                <a:lnTo>
                  <a:pt x="1187803" y="2363904"/>
                </a:lnTo>
                <a:lnTo>
                  <a:pt x="1193202" y="2348978"/>
                </a:lnTo>
                <a:lnTo>
                  <a:pt x="1198918" y="2334053"/>
                </a:lnTo>
                <a:lnTo>
                  <a:pt x="1205269" y="2319445"/>
                </a:lnTo>
                <a:lnTo>
                  <a:pt x="1211620" y="2305155"/>
                </a:lnTo>
                <a:lnTo>
                  <a:pt x="1218607" y="2290864"/>
                </a:lnTo>
                <a:lnTo>
                  <a:pt x="1225593" y="2277209"/>
                </a:lnTo>
                <a:lnTo>
                  <a:pt x="1233215" y="2263554"/>
                </a:lnTo>
                <a:lnTo>
                  <a:pt x="1240836" y="2249581"/>
                </a:lnTo>
                <a:lnTo>
                  <a:pt x="1248775" y="2236243"/>
                </a:lnTo>
                <a:lnTo>
                  <a:pt x="1257349" y="2223223"/>
                </a:lnTo>
                <a:lnTo>
                  <a:pt x="1265606" y="2210203"/>
                </a:lnTo>
                <a:lnTo>
                  <a:pt x="1274815" y="2197818"/>
                </a:lnTo>
                <a:lnTo>
                  <a:pt x="1171607" y="2086988"/>
                </a:lnTo>
                <a:lnTo>
                  <a:pt x="1360558" y="1912011"/>
                </a:lnTo>
                <a:lnTo>
                  <a:pt x="1464083" y="2023476"/>
                </a:lnTo>
                <a:lnTo>
                  <a:pt x="1477421" y="2015537"/>
                </a:lnTo>
                <a:lnTo>
                  <a:pt x="1491076" y="2007915"/>
                </a:lnTo>
                <a:lnTo>
                  <a:pt x="1504732" y="2000611"/>
                </a:lnTo>
                <a:lnTo>
                  <a:pt x="1518387" y="1993625"/>
                </a:lnTo>
                <a:lnTo>
                  <a:pt x="1532677" y="1986956"/>
                </a:lnTo>
                <a:lnTo>
                  <a:pt x="1546650" y="1980605"/>
                </a:lnTo>
                <a:lnTo>
                  <a:pt x="1561258" y="1974571"/>
                </a:lnTo>
                <a:lnTo>
                  <a:pt x="1575548" y="1969172"/>
                </a:lnTo>
                <a:lnTo>
                  <a:pt x="1590474" y="1963774"/>
                </a:lnTo>
                <a:lnTo>
                  <a:pt x="1605399" y="1958693"/>
                </a:lnTo>
                <a:lnTo>
                  <a:pt x="1620325" y="1954247"/>
                </a:lnTo>
                <a:lnTo>
                  <a:pt x="1635568" y="1950118"/>
                </a:lnTo>
                <a:lnTo>
                  <a:pt x="1650811" y="1945990"/>
                </a:lnTo>
                <a:lnTo>
                  <a:pt x="1666371" y="1942815"/>
                </a:lnTo>
                <a:lnTo>
                  <a:pt x="1681932" y="1939321"/>
                </a:lnTo>
                <a:lnTo>
                  <a:pt x="1697493" y="1936781"/>
                </a:lnTo>
                <a:lnTo>
                  <a:pt x="1703527" y="1784350"/>
                </a:lnTo>
                <a:close/>
                <a:moveTo>
                  <a:pt x="499967" y="1495425"/>
                </a:moveTo>
                <a:lnTo>
                  <a:pt x="512673" y="1507816"/>
                </a:lnTo>
                <a:lnTo>
                  <a:pt x="526015" y="1520207"/>
                </a:lnTo>
                <a:lnTo>
                  <a:pt x="540309" y="1532916"/>
                </a:lnTo>
                <a:lnTo>
                  <a:pt x="555557" y="1545307"/>
                </a:lnTo>
                <a:lnTo>
                  <a:pt x="571122" y="1557381"/>
                </a:lnTo>
                <a:lnTo>
                  <a:pt x="587958" y="1569136"/>
                </a:lnTo>
                <a:lnTo>
                  <a:pt x="596217" y="1574220"/>
                </a:lnTo>
                <a:lnTo>
                  <a:pt x="604794" y="1579939"/>
                </a:lnTo>
                <a:lnTo>
                  <a:pt x="613371" y="1584705"/>
                </a:lnTo>
                <a:lnTo>
                  <a:pt x="622265" y="1589788"/>
                </a:lnTo>
                <a:lnTo>
                  <a:pt x="639736" y="1608851"/>
                </a:lnTo>
                <a:lnTo>
                  <a:pt x="657525" y="1628868"/>
                </a:lnTo>
                <a:lnTo>
                  <a:pt x="692150" y="1668583"/>
                </a:lnTo>
                <a:lnTo>
                  <a:pt x="641960" y="1916723"/>
                </a:lnTo>
                <a:lnTo>
                  <a:pt x="640054" y="1924030"/>
                </a:lnTo>
                <a:lnTo>
                  <a:pt x="637830" y="1931338"/>
                </a:lnTo>
                <a:lnTo>
                  <a:pt x="635289" y="1938328"/>
                </a:lnTo>
                <a:lnTo>
                  <a:pt x="631795" y="1945000"/>
                </a:lnTo>
                <a:lnTo>
                  <a:pt x="628618" y="1951672"/>
                </a:lnTo>
                <a:lnTo>
                  <a:pt x="624489" y="1958026"/>
                </a:lnTo>
                <a:lnTo>
                  <a:pt x="620041" y="1963745"/>
                </a:lnTo>
                <a:lnTo>
                  <a:pt x="615277" y="1969464"/>
                </a:lnTo>
                <a:lnTo>
                  <a:pt x="247746" y="2374875"/>
                </a:lnTo>
                <a:lnTo>
                  <a:pt x="244252" y="2379323"/>
                </a:lnTo>
                <a:lnTo>
                  <a:pt x="240122" y="2382818"/>
                </a:lnTo>
                <a:lnTo>
                  <a:pt x="235675" y="2386631"/>
                </a:lnTo>
                <a:lnTo>
                  <a:pt x="231228" y="2390126"/>
                </a:lnTo>
                <a:lnTo>
                  <a:pt x="226781" y="2393303"/>
                </a:lnTo>
                <a:lnTo>
                  <a:pt x="222334" y="2395845"/>
                </a:lnTo>
                <a:lnTo>
                  <a:pt x="217251" y="2399022"/>
                </a:lnTo>
                <a:lnTo>
                  <a:pt x="212486" y="2401246"/>
                </a:lnTo>
                <a:lnTo>
                  <a:pt x="207404" y="2403470"/>
                </a:lnTo>
                <a:lnTo>
                  <a:pt x="202639" y="2405377"/>
                </a:lnTo>
                <a:lnTo>
                  <a:pt x="197239" y="2406965"/>
                </a:lnTo>
                <a:lnTo>
                  <a:pt x="192156" y="2408236"/>
                </a:lnTo>
                <a:lnTo>
                  <a:pt x="187074" y="2409189"/>
                </a:lnTo>
                <a:lnTo>
                  <a:pt x="181673" y="2410460"/>
                </a:lnTo>
                <a:lnTo>
                  <a:pt x="176273" y="2411095"/>
                </a:lnTo>
                <a:lnTo>
                  <a:pt x="170873" y="2411413"/>
                </a:lnTo>
                <a:lnTo>
                  <a:pt x="165473" y="2411413"/>
                </a:lnTo>
                <a:lnTo>
                  <a:pt x="160073" y="2411413"/>
                </a:lnTo>
                <a:lnTo>
                  <a:pt x="154990" y="2411095"/>
                </a:lnTo>
                <a:lnTo>
                  <a:pt x="149272" y="2410460"/>
                </a:lnTo>
                <a:lnTo>
                  <a:pt x="144190" y="2409825"/>
                </a:lnTo>
                <a:lnTo>
                  <a:pt x="139107" y="2408554"/>
                </a:lnTo>
                <a:lnTo>
                  <a:pt x="133707" y="2406965"/>
                </a:lnTo>
                <a:lnTo>
                  <a:pt x="128625" y="2405377"/>
                </a:lnTo>
                <a:lnTo>
                  <a:pt x="123224" y="2403470"/>
                </a:lnTo>
                <a:lnTo>
                  <a:pt x="118459" y="2401246"/>
                </a:lnTo>
                <a:lnTo>
                  <a:pt x="113377" y="2399022"/>
                </a:lnTo>
                <a:lnTo>
                  <a:pt x="108612" y="2395845"/>
                </a:lnTo>
                <a:lnTo>
                  <a:pt x="104165" y="2392985"/>
                </a:lnTo>
                <a:lnTo>
                  <a:pt x="99082" y="2390126"/>
                </a:lnTo>
                <a:lnTo>
                  <a:pt x="94635" y="2386313"/>
                </a:lnTo>
                <a:lnTo>
                  <a:pt x="90506" y="2382501"/>
                </a:lnTo>
                <a:lnTo>
                  <a:pt x="86058" y="2378688"/>
                </a:lnTo>
                <a:lnTo>
                  <a:pt x="82564" y="2374875"/>
                </a:lnTo>
                <a:lnTo>
                  <a:pt x="78752" y="2370427"/>
                </a:lnTo>
                <a:lnTo>
                  <a:pt x="75258" y="2365661"/>
                </a:lnTo>
                <a:lnTo>
                  <a:pt x="72081" y="2361213"/>
                </a:lnTo>
                <a:lnTo>
                  <a:pt x="69222" y="2356448"/>
                </a:lnTo>
                <a:lnTo>
                  <a:pt x="66364" y="2351999"/>
                </a:lnTo>
                <a:lnTo>
                  <a:pt x="64140" y="2346916"/>
                </a:lnTo>
                <a:lnTo>
                  <a:pt x="61916" y="2342150"/>
                </a:lnTo>
                <a:lnTo>
                  <a:pt x="60328" y="2336749"/>
                </a:lnTo>
                <a:lnTo>
                  <a:pt x="58422" y="2331983"/>
                </a:lnTo>
                <a:lnTo>
                  <a:pt x="57151" y="2326900"/>
                </a:lnTo>
                <a:lnTo>
                  <a:pt x="55563" y="2321498"/>
                </a:lnTo>
                <a:lnTo>
                  <a:pt x="54928" y="2316097"/>
                </a:lnTo>
                <a:lnTo>
                  <a:pt x="54293" y="2310696"/>
                </a:lnTo>
                <a:lnTo>
                  <a:pt x="53975" y="2305612"/>
                </a:lnTo>
                <a:lnTo>
                  <a:pt x="53975" y="2299893"/>
                </a:lnTo>
                <a:lnTo>
                  <a:pt x="53975" y="2294810"/>
                </a:lnTo>
                <a:lnTo>
                  <a:pt x="54293" y="2289726"/>
                </a:lnTo>
                <a:lnTo>
                  <a:pt x="54928" y="2284007"/>
                </a:lnTo>
                <a:lnTo>
                  <a:pt x="55563" y="2278924"/>
                </a:lnTo>
                <a:lnTo>
                  <a:pt x="56834" y="2273523"/>
                </a:lnTo>
                <a:lnTo>
                  <a:pt x="58422" y="2268439"/>
                </a:lnTo>
                <a:lnTo>
                  <a:pt x="60328" y="2263355"/>
                </a:lnTo>
                <a:lnTo>
                  <a:pt x="61916" y="2257954"/>
                </a:lnTo>
                <a:lnTo>
                  <a:pt x="64140" y="2253188"/>
                </a:lnTo>
                <a:lnTo>
                  <a:pt x="66364" y="2248105"/>
                </a:lnTo>
                <a:lnTo>
                  <a:pt x="69222" y="2243021"/>
                </a:lnTo>
                <a:lnTo>
                  <a:pt x="72081" y="2238573"/>
                </a:lnTo>
                <a:lnTo>
                  <a:pt x="75258" y="2233807"/>
                </a:lnTo>
                <a:lnTo>
                  <a:pt x="78752" y="2229359"/>
                </a:lnTo>
                <a:lnTo>
                  <a:pt x="82882" y="2224911"/>
                </a:lnTo>
                <a:lnTo>
                  <a:pt x="429129" y="1842376"/>
                </a:lnTo>
                <a:lnTo>
                  <a:pt x="499967" y="1495425"/>
                </a:lnTo>
                <a:close/>
                <a:moveTo>
                  <a:pt x="2178844" y="1055220"/>
                </a:moveTo>
                <a:lnTo>
                  <a:pt x="2166450" y="1055537"/>
                </a:lnTo>
                <a:lnTo>
                  <a:pt x="2154055" y="1056172"/>
                </a:lnTo>
                <a:lnTo>
                  <a:pt x="2141978" y="1058076"/>
                </a:lnTo>
                <a:lnTo>
                  <a:pt x="2129584" y="1059979"/>
                </a:lnTo>
                <a:lnTo>
                  <a:pt x="2117507" y="1062518"/>
                </a:lnTo>
                <a:lnTo>
                  <a:pt x="2105430" y="1066008"/>
                </a:lnTo>
                <a:lnTo>
                  <a:pt x="2093671" y="1070133"/>
                </a:lnTo>
                <a:lnTo>
                  <a:pt x="2081594" y="1074575"/>
                </a:lnTo>
                <a:lnTo>
                  <a:pt x="2070153" y="1079334"/>
                </a:lnTo>
                <a:lnTo>
                  <a:pt x="2058712" y="1085363"/>
                </a:lnTo>
                <a:lnTo>
                  <a:pt x="2047588" y="1091709"/>
                </a:lnTo>
                <a:lnTo>
                  <a:pt x="2036783" y="1098372"/>
                </a:lnTo>
                <a:lnTo>
                  <a:pt x="2025977" y="1105987"/>
                </a:lnTo>
                <a:lnTo>
                  <a:pt x="2015490" y="1114236"/>
                </a:lnTo>
                <a:lnTo>
                  <a:pt x="2005320" y="1122803"/>
                </a:lnTo>
                <a:lnTo>
                  <a:pt x="1996103" y="1132005"/>
                </a:lnTo>
                <a:lnTo>
                  <a:pt x="1987204" y="1141206"/>
                </a:lnTo>
                <a:lnTo>
                  <a:pt x="1978941" y="1151042"/>
                </a:lnTo>
                <a:lnTo>
                  <a:pt x="1971314" y="1161513"/>
                </a:lnTo>
                <a:lnTo>
                  <a:pt x="1964322" y="1171666"/>
                </a:lnTo>
                <a:lnTo>
                  <a:pt x="1957330" y="1182454"/>
                </a:lnTo>
                <a:lnTo>
                  <a:pt x="1951610" y="1193242"/>
                </a:lnTo>
                <a:lnTo>
                  <a:pt x="1945889" y="1204348"/>
                </a:lnTo>
                <a:lnTo>
                  <a:pt x="1941122" y="1216088"/>
                </a:lnTo>
                <a:lnTo>
                  <a:pt x="1936673" y="1227510"/>
                </a:lnTo>
                <a:lnTo>
                  <a:pt x="1932859" y="1239250"/>
                </a:lnTo>
                <a:lnTo>
                  <a:pt x="1929999" y="1251307"/>
                </a:lnTo>
                <a:lnTo>
                  <a:pt x="1927456" y="1263047"/>
                </a:lnTo>
                <a:lnTo>
                  <a:pt x="1925231" y="1275421"/>
                </a:lnTo>
                <a:lnTo>
                  <a:pt x="1923642" y="1287796"/>
                </a:lnTo>
                <a:lnTo>
                  <a:pt x="1923007" y="1299853"/>
                </a:lnTo>
                <a:lnTo>
                  <a:pt x="1922371" y="1312545"/>
                </a:lnTo>
                <a:lnTo>
                  <a:pt x="1923007" y="1324919"/>
                </a:lnTo>
                <a:lnTo>
                  <a:pt x="1923642" y="1336976"/>
                </a:lnTo>
                <a:lnTo>
                  <a:pt x="1925231" y="1349351"/>
                </a:lnTo>
                <a:lnTo>
                  <a:pt x="1927456" y="1361408"/>
                </a:lnTo>
                <a:lnTo>
                  <a:pt x="1929999" y="1373465"/>
                </a:lnTo>
                <a:lnTo>
                  <a:pt x="1933177" y="1385522"/>
                </a:lnTo>
                <a:lnTo>
                  <a:pt x="1936990" y="1397579"/>
                </a:lnTo>
                <a:lnTo>
                  <a:pt x="1941440" y="1409002"/>
                </a:lnTo>
                <a:lnTo>
                  <a:pt x="1946843" y="1420424"/>
                </a:lnTo>
                <a:lnTo>
                  <a:pt x="1952563" y="1432164"/>
                </a:lnTo>
                <a:lnTo>
                  <a:pt x="1958919" y="1443269"/>
                </a:lnTo>
                <a:lnTo>
                  <a:pt x="1965593" y="1454375"/>
                </a:lnTo>
                <a:lnTo>
                  <a:pt x="1973539" y="1465163"/>
                </a:lnTo>
                <a:lnTo>
                  <a:pt x="1981802" y="1475633"/>
                </a:lnTo>
                <a:lnTo>
                  <a:pt x="1990065" y="1485152"/>
                </a:lnTo>
                <a:lnTo>
                  <a:pt x="1999281" y="1494671"/>
                </a:lnTo>
                <a:lnTo>
                  <a:pt x="2008816" y="1503872"/>
                </a:lnTo>
                <a:lnTo>
                  <a:pt x="2018350" y="1511805"/>
                </a:lnTo>
                <a:lnTo>
                  <a:pt x="2028838" y="1519737"/>
                </a:lnTo>
                <a:lnTo>
                  <a:pt x="2039325" y="1526717"/>
                </a:lnTo>
                <a:lnTo>
                  <a:pt x="2049813" y="1533381"/>
                </a:lnTo>
                <a:lnTo>
                  <a:pt x="2060937" y="1539409"/>
                </a:lnTo>
                <a:lnTo>
                  <a:pt x="2072060" y="1544803"/>
                </a:lnTo>
                <a:lnTo>
                  <a:pt x="2083501" y="1549880"/>
                </a:lnTo>
                <a:lnTo>
                  <a:pt x="2094942" y="1554005"/>
                </a:lnTo>
                <a:lnTo>
                  <a:pt x="2107019" y="1557812"/>
                </a:lnTo>
                <a:lnTo>
                  <a:pt x="2118778" y="1560985"/>
                </a:lnTo>
                <a:lnTo>
                  <a:pt x="2130855" y="1563523"/>
                </a:lnTo>
                <a:lnTo>
                  <a:pt x="2142932" y="1565745"/>
                </a:lnTo>
                <a:lnTo>
                  <a:pt x="2155326" y="1567331"/>
                </a:lnTo>
                <a:lnTo>
                  <a:pt x="2167721" y="1567966"/>
                </a:lnTo>
                <a:lnTo>
                  <a:pt x="2179798" y="1568283"/>
                </a:lnTo>
                <a:lnTo>
                  <a:pt x="2192510" y="1567966"/>
                </a:lnTo>
                <a:lnTo>
                  <a:pt x="2204905" y="1567014"/>
                </a:lnTo>
                <a:lnTo>
                  <a:pt x="2216982" y="1565427"/>
                </a:lnTo>
                <a:lnTo>
                  <a:pt x="2229058" y="1563206"/>
                </a:lnTo>
                <a:lnTo>
                  <a:pt x="2241135" y="1560668"/>
                </a:lnTo>
                <a:lnTo>
                  <a:pt x="2253212" y="1557178"/>
                </a:lnTo>
                <a:lnTo>
                  <a:pt x="2264971" y="1553370"/>
                </a:lnTo>
                <a:lnTo>
                  <a:pt x="2277048" y="1548928"/>
                </a:lnTo>
                <a:lnTo>
                  <a:pt x="2288489" y="1543851"/>
                </a:lnTo>
                <a:lnTo>
                  <a:pt x="2299930" y="1538140"/>
                </a:lnTo>
                <a:lnTo>
                  <a:pt x="2311053" y="1532111"/>
                </a:lnTo>
                <a:lnTo>
                  <a:pt x="2321859" y="1524814"/>
                </a:lnTo>
                <a:lnTo>
                  <a:pt x="2332665" y="1517516"/>
                </a:lnTo>
                <a:lnTo>
                  <a:pt x="2343152" y="1509266"/>
                </a:lnTo>
                <a:lnTo>
                  <a:pt x="2353322" y="1500382"/>
                </a:lnTo>
                <a:lnTo>
                  <a:pt x="2362539" y="1491498"/>
                </a:lnTo>
                <a:lnTo>
                  <a:pt x="2371437" y="1482296"/>
                </a:lnTo>
                <a:lnTo>
                  <a:pt x="2379701" y="1472143"/>
                </a:lnTo>
                <a:lnTo>
                  <a:pt x="2387328" y="1462307"/>
                </a:lnTo>
                <a:lnTo>
                  <a:pt x="2394955" y="1451836"/>
                </a:lnTo>
                <a:lnTo>
                  <a:pt x="2400994" y="1441048"/>
                </a:lnTo>
                <a:lnTo>
                  <a:pt x="2407350" y="1430260"/>
                </a:lnTo>
                <a:lnTo>
                  <a:pt x="2412753" y="1419155"/>
                </a:lnTo>
                <a:lnTo>
                  <a:pt x="2417520" y="1407415"/>
                </a:lnTo>
                <a:lnTo>
                  <a:pt x="2421969" y="1395993"/>
                </a:lnTo>
                <a:lnTo>
                  <a:pt x="2425783" y="1384253"/>
                </a:lnTo>
                <a:lnTo>
                  <a:pt x="2428961" y="1372196"/>
                </a:lnTo>
                <a:lnTo>
                  <a:pt x="2431504" y="1360139"/>
                </a:lnTo>
                <a:lnTo>
                  <a:pt x="2433411" y="1348081"/>
                </a:lnTo>
                <a:lnTo>
                  <a:pt x="2435000" y="1336024"/>
                </a:lnTo>
                <a:lnTo>
                  <a:pt x="2435635" y="1323333"/>
                </a:lnTo>
                <a:lnTo>
                  <a:pt x="2435953" y="1310958"/>
                </a:lnTo>
                <a:lnTo>
                  <a:pt x="2435635" y="1298901"/>
                </a:lnTo>
                <a:lnTo>
                  <a:pt x="2435000" y="1286527"/>
                </a:lnTo>
                <a:lnTo>
                  <a:pt x="2433411" y="1274152"/>
                </a:lnTo>
                <a:lnTo>
                  <a:pt x="2431186" y="1262095"/>
                </a:lnTo>
                <a:lnTo>
                  <a:pt x="2428643" y="1250038"/>
                </a:lnTo>
                <a:lnTo>
                  <a:pt x="2425465" y="1237981"/>
                </a:lnTo>
                <a:lnTo>
                  <a:pt x="2421652" y="1225924"/>
                </a:lnTo>
                <a:lnTo>
                  <a:pt x="2416884" y="1214501"/>
                </a:lnTo>
                <a:lnTo>
                  <a:pt x="2411799" y="1203079"/>
                </a:lnTo>
                <a:lnTo>
                  <a:pt x="2406079" y="1191339"/>
                </a:lnTo>
                <a:lnTo>
                  <a:pt x="2399723" y="1180233"/>
                </a:lnTo>
                <a:lnTo>
                  <a:pt x="2393049" y="1169128"/>
                </a:lnTo>
                <a:lnTo>
                  <a:pt x="2385103" y="1158657"/>
                </a:lnTo>
                <a:lnTo>
                  <a:pt x="2376840" y="1148187"/>
                </a:lnTo>
                <a:lnTo>
                  <a:pt x="2368259" y="1138351"/>
                </a:lnTo>
                <a:lnTo>
                  <a:pt x="2359043" y="1128832"/>
                </a:lnTo>
                <a:lnTo>
                  <a:pt x="2349826" y="1120265"/>
                </a:lnTo>
                <a:lnTo>
                  <a:pt x="2340292" y="1111698"/>
                </a:lnTo>
                <a:lnTo>
                  <a:pt x="2329804" y="1103766"/>
                </a:lnTo>
                <a:lnTo>
                  <a:pt x="2319317" y="1096785"/>
                </a:lnTo>
                <a:lnTo>
                  <a:pt x="2308829" y="1090122"/>
                </a:lnTo>
                <a:lnTo>
                  <a:pt x="2297705" y="1084094"/>
                </a:lnTo>
                <a:lnTo>
                  <a:pt x="2286582" y="1078700"/>
                </a:lnTo>
                <a:lnTo>
                  <a:pt x="2275141" y="1073623"/>
                </a:lnTo>
                <a:lnTo>
                  <a:pt x="2263700" y="1069181"/>
                </a:lnTo>
                <a:lnTo>
                  <a:pt x="2251623" y="1065691"/>
                </a:lnTo>
                <a:lnTo>
                  <a:pt x="2239864" y="1062518"/>
                </a:lnTo>
                <a:lnTo>
                  <a:pt x="2227787" y="1059979"/>
                </a:lnTo>
                <a:lnTo>
                  <a:pt x="2215710" y="1057758"/>
                </a:lnTo>
                <a:lnTo>
                  <a:pt x="2203316" y="1056172"/>
                </a:lnTo>
                <a:lnTo>
                  <a:pt x="2190921" y="1055537"/>
                </a:lnTo>
                <a:lnTo>
                  <a:pt x="2178844" y="1055220"/>
                </a:lnTo>
                <a:close/>
                <a:moveTo>
                  <a:pt x="2144839" y="823913"/>
                </a:moveTo>
                <a:lnTo>
                  <a:pt x="2301519" y="838826"/>
                </a:lnTo>
                <a:lnTo>
                  <a:pt x="2292938" y="930841"/>
                </a:lnTo>
                <a:lnTo>
                  <a:pt x="2302155" y="933379"/>
                </a:lnTo>
                <a:lnTo>
                  <a:pt x="2311053" y="936235"/>
                </a:lnTo>
                <a:lnTo>
                  <a:pt x="2319952" y="939725"/>
                </a:lnTo>
                <a:lnTo>
                  <a:pt x="2328851" y="943215"/>
                </a:lnTo>
                <a:lnTo>
                  <a:pt x="2338067" y="946706"/>
                </a:lnTo>
                <a:lnTo>
                  <a:pt x="2346330" y="950513"/>
                </a:lnTo>
                <a:lnTo>
                  <a:pt x="2354911" y="954638"/>
                </a:lnTo>
                <a:lnTo>
                  <a:pt x="2363492" y="959080"/>
                </a:lnTo>
                <a:lnTo>
                  <a:pt x="2372073" y="963522"/>
                </a:lnTo>
                <a:lnTo>
                  <a:pt x="2380654" y="968282"/>
                </a:lnTo>
                <a:lnTo>
                  <a:pt x="2388917" y="973358"/>
                </a:lnTo>
                <a:lnTo>
                  <a:pt x="2397180" y="978752"/>
                </a:lnTo>
                <a:lnTo>
                  <a:pt x="2405125" y="983829"/>
                </a:lnTo>
                <a:lnTo>
                  <a:pt x="2413071" y="989540"/>
                </a:lnTo>
                <a:lnTo>
                  <a:pt x="2420698" y="995569"/>
                </a:lnTo>
                <a:lnTo>
                  <a:pt x="2428643" y="1001280"/>
                </a:lnTo>
                <a:lnTo>
                  <a:pt x="2499197" y="943215"/>
                </a:lnTo>
                <a:lnTo>
                  <a:pt x="2599625" y="1063787"/>
                </a:lnTo>
                <a:lnTo>
                  <a:pt x="2529389" y="1122169"/>
                </a:lnTo>
                <a:lnTo>
                  <a:pt x="2533839" y="1130736"/>
                </a:lnTo>
                <a:lnTo>
                  <a:pt x="2538288" y="1139620"/>
                </a:lnTo>
                <a:lnTo>
                  <a:pt x="2542420" y="1148504"/>
                </a:lnTo>
                <a:lnTo>
                  <a:pt x="2546551" y="1157388"/>
                </a:lnTo>
                <a:lnTo>
                  <a:pt x="2550365" y="1166590"/>
                </a:lnTo>
                <a:lnTo>
                  <a:pt x="2553543" y="1175474"/>
                </a:lnTo>
                <a:lnTo>
                  <a:pt x="2557039" y="1184676"/>
                </a:lnTo>
                <a:lnTo>
                  <a:pt x="2559899" y="1193560"/>
                </a:lnTo>
                <a:lnTo>
                  <a:pt x="2562442" y="1203079"/>
                </a:lnTo>
                <a:lnTo>
                  <a:pt x="2564984" y="1212280"/>
                </a:lnTo>
                <a:lnTo>
                  <a:pt x="2567527" y="1221799"/>
                </a:lnTo>
                <a:lnTo>
                  <a:pt x="2569116" y="1231318"/>
                </a:lnTo>
                <a:lnTo>
                  <a:pt x="2571022" y="1240519"/>
                </a:lnTo>
                <a:lnTo>
                  <a:pt x="2572612" y="1249721"/>
                </a:lnTo>
                <a:lnTo>
                  <a:pt x="2574201" y="1259557"/>
                </a:lnTo>
                <a:lnTo>
                  <a:pt x="2575154" y="1269075"/>
                </a:lnTo>
                <a:lnTo>
                  <a:pt x="2665412" y="1277325"/>
                </a:lnTo>
                <a:lnTo>
                  <a:pt x="2650793" y="1433433"/>
                </a:lnTo>
                <a:lnTo>
                  <a:pt x="2561170" y="1425501"/>
                </a:lnTo>
                <a:lnTo>
                  <a:pt x="2558310" y="1434385"/>
                </a:lnTo>
                <a:lnTo>
                  <a:pt x="2555132" y="1443587"/>
                </a:lnTo>
                <a:lnTo>
                  <a:pt x="2552272" y="1452471"/>
                </a:lnTo>
                <a:lnTo>
                  <a:pt x="2548458" y="1461355"/>
                </a:lnTo>
                <a:lnTo>
                  <a:pt x="2544644" y="1470239"/>
                </a:lnTo>
                <a:lnTo>
                  <a:pt x="2540513" y="1479124"/>
                </a:lnTo>
                <a:lnTo>
                  <a:pt x="2536381" y="1488008"/>
                </a:lnTo>
                <a:lnTo>
                  <a:pt x="2531932" y="1496575"/>
                </a:lnTo>
                <a:lnTo>
                  <a:pt x="2527482" y="1505142"/>
                </a:lnTo>
                <a:lnTo>
                  <a:pt x="2522715" y="1513708"/>
                </a:lnTo>
                <a:lnTo>
                  <a:pt x="2517630" y="1521958"/>
                </a:lnTo>
                <a:lnTo>
                  <a:pt x="2512228" y="1530208"/>
                </a:lnTo>
                <a:lnTo>
                  <a:pt x="2506825" y="1538140"/>
                </a:lnTo>
                <a:lnTo>
                  <a:pt x="2501104" y="1546390"/>
                </a:lnTo>
                <a:lnTo>
                  <a:pt x="2495384" y="1554322"/>
                </a:lnTo>
                <a:lnTo>
                  <a:pt x="2489027" y="1561937"/>
                </a:lnTo>
                <a:lnTo>
                  <a:pt x="2546233" y="1631107"/>
                </a:lnTo>
                <a:lnTo>
                  <a:pt x="2425465" y="1731372"/>
                </a:lnTo>
                <a:lnTo>
                  <a:pt x="2367624" y="1662202"/>
                </a:lnTo>
                <a:lnTo>
                  <a:pt x="2359043" y="1666644"/>
                </a:lnTo>
                <a:lnTo>
                  <a:pt x="2350144" y="1671086"/>
                </a:lnTo>
                <a:lnTo>
                  <a:pt x="2341245" y="1675211"/>
                </a:lnTo>
                <a:lnTo>
                  <a:pt x="2332029" y="1679018"/>
                </a:lnTo>
                <a:lnTo>
                  <a:pt x="2323130" y="1682826"/>
                </a:lnTo>
                <a:lnTo>
                  <a:pt x="2313596" y="1685999"/>
                </a:lnTo>
                <a:lnTo>
                  <a:pt x="2304697" y="1689489"/>
                </a:lnTo>
                <a:lnTo>
                  <a:pt x="2295481" y="1692344"/>
                </a:lnTo>
                <a:lnTo>
                  <a:pt x="2286264" y="1694883"/>
                </a:lnTo>
                <a:lnTo>
                  <a:pt x="2277048" y="1697421"/>
                </a:lnTo>
                <a:lnTo>
                  <a:pt x="2267196" y="1699642"/>
                </a:lnTo>
                <a:lnTo>
                  <a:pt x="2257979" y="1701546"/>
                </a:lnTo>
                <a:lnTo>
                  <a:pt x="2248763" y="1703450"/>
                </a:lnTo>
                <a:lnTo>
                  <a:pt x="2238910" y="1705036"/>
                </a:lnTo>
                <a:lnTo>
                  <a:pt x="2229376" y="1706623"/>
                </a:lnTo>
                <a:lnTo>
                  <a:pt x="2220160" y="1707575"/>
                </a:lnTo>
                <a:lnTo>
                  <a:pt x="2211579" y="1797051"/>
                </a:lnTo>
                <a:lnTo>
                  <a:pt x="2054898" y="1782138"/>
                </a:lnTo>
                <a:lnTo>
                  <a:pt x="2063161" y="1692027"/>
                </a:lnTo>
                <a:lnTo>
                  <a:pt x="2054263" y="1689172"/>
                </a:lnTo>
                <a:lnTo>
                  <a:pt x="2045364" y="1685999"/>
                </a:lnTo>
                <a:lnTo>
                  <a:pt x="2035830" y="1682826"/>
                </a:lnTo>
                <a:lnTo>
                  <a:pt x="2027249" y="1679335"/>
                </a:lnTo>
                <a:lnTo>
                  <a:pt x="2018350" y="1675528"/>
                </a:lnTo>
                <a:lnTo>
                  <a:pt x="2009451" y="1671720"/>
                </a:lnTo>
                <a:lnTo>
                  <a:pt x="2000870" y="1667596"/>
                </a:lnTo>
                <a:lnTo>
                  <a:pt x="1992289" y="1663154"/>
                </a:lnTo>
                <a:lnTo>
                  <a:pt x="1984026" y="1658077"/>
                </a:lnTo>
                <a:lnTo>
                  <a:pt x="1975445" y="1653317"/>
                </a:lnTo>
                <a:lnTo>
                  <a:pt x="1967182" y="1648241"/>
                </a:lnTo>
                <a:lnTo>
                  <a:pt x="1958919" y="1642847"/>
                </a:lnTo>
                <a:lnTo>
                  <a:pt x="1950656" y="1637453"/>
                </a:lnTo>
                <a:lnTo>
                  <a:pt x="1943029" y="1631742"/>
                </a:lnTo>
                <a:lnTo>
                  <a:pt x="1935084" y="1626030"/>
                </a:lnTo>
                <a:lnTo>
                  <a:pt x="1927456" y="1620002"/>
                </a:lnTo>
                <a:lnTo>
                  <a:pt x="1857220" y="1678384"/>
                </a:lnTo>
                <a:lnTo>
                  <a:pt x="1756792" y="1556860"/>
                </a:lnTo>
                <a:lnTo>
                  <a:pt x="1827346" y="1498478"/>
                </a:lnTo>
                <a:lnTo>
                  <a:pt x="1822896" y="1489594"/>
                </a:lnTo>
                <a:lnTo>
                  <a:pt x="1818765" y="1481027"/>
                </a:lnTo>
                <a:lnTo>
                  <a:pt x="1814633" y="1472143"/>
                </a:lnTo>
                <a:lnTo>
                  <a:pt x="1810820" y="1463259"/>
                </a:lnTo>
                <a:lnTo>
                  <a:pt x="1807324" y="1454057"/>
                </a:lnTo>
                <a:lnTo>
                  <a:pt x="1803828" y="1445173"/>
                </a:lnTo>
                <a:lnTo>
                  <a:pt x="1800968" y="1436289"/>
                </a:lnTo>
                <a:lnTo>
                  <a:pt x="1797789" y="1426770"/>
                </a:lnTo>
                <a:lnTo>
                  <a:pt x="1795247" y="1417569"/>
                </a:lnTo>
                <a:lnTo>
                  <a:pt x="1792704" y="1408367"/>
                </a:lnTo>
                <a:lnTo>
                  <a:pt x="1790480" y="1399166"/>
                </a:lnTo>
                <a:lnTo>
                  <a:pt x="1788573" y="1389647"/>
                </a:lnTo>
                <a:lnTo>
                  <a:pt x="1786666" y="1380445"/>
                </a:lnTo>
                <a:lnTo>
                  <a:pt x="1785395" y="1371244"/>
                </a:lnTo>
                <a:lnTo>
                  <a:pt x="1783170" y="1352206"/>
                </a:lnTo>
                <a:lnTo>
                  <a:pt x="1690687" y="1343639"/>
                </a:lnTo>
                <a:lnTo>
                  <a:pt x="1705624" y="1186897"/>
                </a:lnTo>
                <a:lnTo>
                  <a:pt x="1798425" y="1195781"/>
                </a:lnTo>
                <a:lnTo>
                  <a:pt x="1801285" y="1186897"/>
                </a:lnTo>
                <a:lnTo>
                  <a:pt x="1804146" y="1178012"/>
                </a:lnTo>
                <a:lnTo>
                  <a:pt x="1807642" y="1169128"/>
                </a:lnTo>
                <a:lnTo>
                  <a:pt x="1810820" y="1160244"/>
                </a:lnTo>
                <a:lnTo>
                  <a:pt x="1814633" y="1151677"/>
                </a:lnTo>
                <a:lnTo>
                  <a:pt x="1818765" y="1142793"/>
                </a:lnTo>
                <a:lnTo>
                  <a:pt x="1822896" y="1134226"/>
                </a:lnTo>
                <a:lnTo>
                  <a:pt x="1827346" y="1125659"/>
                </a:lnTo>
                <a:lnTo>
                  <a:pt x="1831795" y="1117727"/>
                </a:lnTo>
                <a:lnTo>
                  <a:pt x="1836562" y="1109160"/>
                </a:lnTo>
                <a:lnTo>
                  <a:pt x="1841329" y="1100910"/>
                </a:lnTo>
                <a:lnTo>
                  <a:pt x="1846732" y="1092661"/>
                </a:lnTo>
                <a:lnTo>
                  <a:pt x="1852135" y="1085045"/>
                </a:lnTo>
                <a:lnTo>
                  <a:pt x="1857856" y="1077113"/>
                </a:lnTo>
                <a:lnTo>
                  <a:pt x="1863894" y="1069181"/>
                </a:lnTo>
                <a:lnTo>
                  <a:pt x="1869615" y="1061566"/>
                </a:lnTo>
                <a:lnTo>
                  <a:pt x="1810184" y="989858"/>
                </a:lnTo>
                <a:lnTo>
                  <a:pt x="1931588" y="889593"/>
                </a:lnTo>
                <a:lnTo>
                  <a:pt x="1990700" y="961301"/>
                </a:lnTo>
                <a:lnTo>
                  <a:pt x="1999599" y="956859"/>
                </a:lnTo>
                <a:lnTo>
                  <a:pt x="2008180" y="952734"/>
                </a:lnTo>
                <a:lnTo>
                  <a:pt x="2017079" y="948609"/>
                </a:lnTo>
                <a:lnTo>
                  <a:pt x="2025977" y="944485"/>
                </a:lnTo>
                <a:lnTo>
                  <a:pt x="2034876" y="941312"/>
                </a:lnTo>
                <a:lnTo>
                  <a:pt x="2043775" y="937504"/>
                </a:lnTo>
                <a:lnTo>
                  <a:pt x="2052673" y="934649"/>
                </a:lnTo>
                <a:lnTo>
                  <a:pt x="2061890" y="931476"/>
                </a:lnTo>
                <a:lnTo>
                  <a:pt x="2071424" y="928937"/>
                </a:lnTo>
                <a:lnTo>
                  <a:pt x="2080641" y="926399"/>
                </a:lnTo>
                <a:lnTo>
                  <a:pt x="2089539" y="924178"/>
                </a:lnTo>
                <a:lnTo>
                  <a:pt x="2099074" y="922274"/>
                </a:lnTo>
                <a:lnTo>
                  <a:pt x="2108608" y="920370"/>
                </a:lnTo>
                <a:lnTo>
                  <a:pt x="2117825" y="918784"/>
                </a:lnTo>
                <a:lnTo>
                  <a:pt x="2127041" y="917515"/>
                </a:lnTo>
                <a:lnTo>
                  <a:pt x="2136258" y="916246"/>
                </a:lnTo>
                <a:lnTo>
                  <a:pt x="2144839" y="823913"/>
                </a:lnTo>
                <a:close/>
                <a:moveTo>
                  <a:pt x="1509345" y="590550"/>
                </a:moveTo>
                <a:lnTo>
                  <a:pt x="1518239" y="590550"/>
                </a:lnTo>
                <a:lnTo>
                  <a:pt x="1526817" y="591817"/>
                </a:lnTo>
                <a:lnTo>
                  <a:pt x="1535394" y="593400"/>
                </a:lnTo>
                <a:lnTo>
                  <a:pt x="1543971" y="596250"/>
                </a:lnTo>
                <a:lnTo>
                  <a:pt x="1551912" y="599417"/>
                </a:lnTo>
                <a:lnTo>
                  <a:pt x="1559854" y="603534"/>
                </a:lnTo>
                <a:lnTo>
                  <a:pt x="1566843" y="608601"/>
                </a:lnTo>
                <a:lnTo>
                  <a:pt x="1570655" y="611452"/>
                </a:lnTo>
                <a:lnTo>
                  <a:pt x="1574149" y="614302"/>
                </a:lnTo>
                <a:lnTo>
                  <a:pt x="1577326" y="617469"/>
                </a:lnTo>
                <a:lnTo>
                  <a:pt x="1580185" y="620953"/>
                </a:lnTo>
                <a:lnTo>
                  <a:pt x="1583362" y="624753"/>
                </a:lnTo>
                <a:lnTo>
                  <a:pt x="1586221" y="628237"/>
                </a:lnTo>
                <a:lnTo>
                  <a:pt x="1588762" y="632037"/>
                </a:lnTo>
                <a:lnTo>
                  <a:pt x="1591621" y="636154"/>
                </a:lnTo>
                <a:lnTo>
                  <a:pt x="1593845" y="640271"/>
                </a:lnTo>
                <a:lnTo>
                  <a:pt x="1595433" y="644388"/>
                </a:lnTo>
                <a:lnTo>
                  <a:pt x="1597339" y="648505"/>
                </a:lnTo>
                <a:lnTo>
                  <a:pt x="1598927" y="652305"/>
                </a:lnTo>
                <a:lnTo>
                  <a:pt x="1601151" y="660856"/>
                </a:lnTo>
                <a:lnTo>
                  <a:pt x="1603057" y="669724"/>
                </a:lnTo>
                <a:lnTo>
                  <a:pt x="1603375" y="678274"/>
                </a:lnTo>
                <a:lnTo>
                  <a:pt x="1603375" y="687142"/>
                </a:lnTo>
                <a:lnTo>
                  <a:pt x="1602104" y="696326"/>
                </a:lnTo>
                <a:lnTo>
                  <a:pt x="1600516" y="704560"/>
                </a:lnTo>
                <a:lnTo>
                  <a:pt x="1597657" y="712794"/>
                </a:lnTo>
                <a:lnTo>
                  <a:pt x="1594480" y="721028"/>
                </a:lnTo>
                <a:lnTo>
                  <a:pt x="1590350" y="728629"/>
                </a:lnTo>
                <a:lnTo>
                  <a:pt x="1585268" y="736229"/>
                </a:lnTo>
                <a:lnTo>
                  <a:pt x="1582409" y="739396"/>
                </a:lnTo>
                <a:lnTo>
                  <a:pt x="1579550" y="742880"/>
                </a:lnTo>
                <a:lnTo>
                  <a:pt x="1576373" y="746047"/>
                </a:lnTo>
                <a:lnTo>
                  <a:pt x="1572879" y="749531"/>
                </a:lnTo>
                <a:lnTo>
                  <a:pt x="1569384" y="752381"/>
                </a:lnTo>
                <a:lnTo>
                  <a:pt x="1565572" y="755231"/>
                </a:lnTo>
                <a:lnTo>
                  <a:pt x="1297460" y="948099"/>
                </a:lnTo>
                <a:lnTo>
                  <a:pt x="1293012" y="951266"/>
                </a:lnTo>
                <a:lnTo>
                  <a:pt x="1288247" y="953799"/>
                </a:lnTo>
                <a:lnTo>
                  <a:pt x="1283164" y="956333"/>
                </a:lnTo>
                <a:lnTo>
                  <a:pt x="1278399" y="958550"/>
                </a:lnTo>
                <a:lnTo>
                  <a:pt x="1273634" y="960450"/>
                </a:lnTo>
                <a:lnTo>
                  <a:pt x="1268869" y="962033"/>
                </a:lnTo>
                <a:lnTo>
                  <a:pt x="1263469" y="962983"/>
                </a:lnTo>
                <a:lnTo>
                  <a:pt x="1258386" y="964250"/>
                </a:lnTo>
                <a:lnTo>
                  <a:pt x="1253304" y="964884"/>
                </a:lnTo>
                <a:lnTo>
                  <a:pt x="1247903" y="965200"/>
                </a:lnTo>
                <a:lnTo>
                  <a:pt x="1242820" y="965200"/>
                </a:lnTo>
                <a:lnTo>
                  <a:pt x="1237102" y="964884"/>
                </a:lnTo>
                <a:lnTo>
                  <a:pt x="1232020" y="964567"/>
                </a:lnTo>
                <a:lnTo>
                  <a:pt x="1226937" y="963617"/>
                </a:lnTo>
                <a:lnTo>
                  <a:pt x="1221537" y="962667"/>
                </a:lnTo>
                <a:lnTo>
                  <a:pt x="1216454" y="961083"/>
                </a:lnTo>
                <a:lnTo>
                  <a:pt x="1006475" y="894894"/>
                </a:lnTo>
                <a:lnTo>
                  <a:pt x="1009652" y="885393"/>
                </a:lnTo>
                <a:lnTo>
                  <a:pt x="1013464" y="875259"/>
                </a:lnTo>
                <a:lnTo>
                  <a:pt x="1017911" y="862591"/>
                </a:lnTo>
                <a:lnTo>
                  <a:pt x="1022676" y="847706"/>
                </a:lnTo>
                <a:lnTo>
                  <a:pt x="1027123" y="832188"/>
                </a:lnTo>
                <a:lnTo>
                  <a:pt x="1029029" y="824271"/>
                </a:lnTo>
                <a:lnTo>
                  <a:pt x="1030935" y="816353"/>
                </a:lnTo>
                <a:lnTo>
                  <a:pt x="1031888" y="808753"/>
                </a:lnTo>
                <a:lnTo>
                  <a:pt x="1033159" y="801469"/>
                </a:lnTo>
                <a:lnTo>
                  <a:pt x="1033794" y="793868"/>
                </a:lnTo>
                <a:lnTo>
                  <a:pt x="1033794" y="786584"/>
                </a:lnTo>
                <a:lnTo>
                  <a:pt x="1033794" y="778666"/>
                </a:lnTo>
                <a:lnTo>
                  <a:pt x="1033477" y="770749"/>
                </a:lnTo>
                <a:lnTo>
                  <a:pt x="1032841" y="762832"/>
                </a:lnTo>
                <a:lnTo>
                  <a:pt x="1031888" y="755548"/>
                </a:lnTo>
                <a:lnTo>
                  <a:pt x="1029665" y="740980"/>
                </a:lnTo>
                <a:lnTo>
                  <a:pt x="1027441" y="727995"/>
                </a:lnTo>
                <a:lnTo>
                  <a:pt x="1025217" y="718178"/>
                </a:lnTo>
                <a:lnTo>
                  <a:pt x="1022994" y="708994"/>
                </a:lnTo>
                <a:lnTo>
                  <a:pt x="1227572" y="773599"/>
                </a:lnTo>
                <a:lnTo>
                  <a:pt x="1458835" y="607651"/>
                </a:lnTo>
                <a:lnTo>
                  <a:pt x="1462965" y="605118"/>
                </a:lnTo>
                <a:lnTo>
                  <a:pt x="1467095" y="602268"/>
                </a:lnTo>
                <a:lnTo>
                  <a:pt x="1470589" y="600051"/>
                </a:lnTo>
                <a:lnTo>
                  <a:pt x="1474719" y="598467"/>
                </a:lnTo>
                <a:lnTo>
                  <a:pt x="1479166" y="596567"/>
                </a:lnTo>
                <a:lnTo>
                  <a:pt x="1483296" y="594984"/>
                </a:lnTo>
                <a:lnTo>
                  <a:pt x="1491873" y="592767"/>
                </a:lnTo>
                <a:lnTo>
                  <a:pt x="1500768" y="591183"/>
                </a:lnTo>
                <a:lnTo>
                  <a:pt x="1509345" y="590550"/>
                </a:lnTo>
                <a:close/>
                <a:moveTo>
                  <a:pt x="690596" y="539750"/>
                </a:moveTo>
                <a:lnTo>
                  <a:pt x="691548" y="539750"/>
                </a:lnTo>
                <a:lnTo>
                  <a:pt x="693769" y="540067"/>
                </a:lnTo>
                <a:lnTo>
                  <a:pt x="702016" y="540702"/>
                </a:lnTo>
                <a:lnTo>
                  <a:pt x="727394" y="541020"/>
                </a:lnTo>
                <a:lnTo>
                  <a:pt x="757531" y="541655"/>
                </a:lnTo>
                <a:lnTo>
                  <a:pt x="770854" y="541972"/>
                </a:lnTo>
                <a:lnTo>
                  <a:pt x="781640" y="543242"/>
                </a:lnTo>
                <a:lnTo>
                  <a:pt x="781957" y="543242"/>
                </a:lnTo>
                <a:lnTo>
                  <a:pt x="785763" y="546734"/>
                </a:lnTo>
                <a:lnTo>
                  <a:pt x="789887" y="552130"/>
                </a:lnTo>
                <a:lnTo>
                  <a:pt x="794646" y="558479"/>
                </a:lnTo>
                <a:lnTo>
                  <a:pt x="799404" y="566415"/>
                </a:lnTo>
                <a:lnTo>
                  <a:pt x="804797" y="576573"/>
                </a:lnTo>
                <a:lnTo>
                  <a:pt x="809872" y="588001"/>
                </a:lnTo>
                <a:lnTo>
                  <a:pt x="812093" y="594668"/>
                </a:lnTo>
                <a:lnTo>
                  <a:pt x="814631" y="602286"/>
                </a:lnTo>
                <a:lnTo>
                  <a:pt x="817169" y="609905"/>
                </a:lnTo>
                <a:lnTo>
                  <a:pt x="820024" y="618476"/>
                </a:lnTo>
                <a:lnTo>
                  <a:pt x="822244" y="627364"/>
                </a:lnTo>
                <a:lnTo>
                  <a:pt x="824465" y="637205"/>
                </a:lnTo>
                <a:lnTo>
                  <a:pt x="826685" y="647681"/>
                </a:lnTo>
                <a:lnTo>
                  <a:pt x="828906" y="658791"/>
                </a:lnTo>
                <a:lnTo>
                  <a:pt x="830809" y="670537"/>
                </a:lnTo>
                <a:lnTo>
                  <a:pt x="832395" y="683235"/>
                </a:lnTo>
                <a:lnTo>
                  <a:pt x="834299" y="696567"/>
                </a:lnTo>
                <a:lnTo>
                  <a:pt x="835885" y="710535"/>
                </a:lnTo>
                <a:lnTo>
                  <a:pt x="836836" y="725454"/>
                </a:lnTo>
                <a:lnTo>
                  <a:pt x="838105" y="741644"/>
                </a:lnTo>
                <a:lnTo>
                  <a:pt x="839057" y="757834"/>
                </a:lnTo>
                <a:lnTo>
                  <a:pt x="840009" y="775611"/>
                </a:lnTo>
                <a:lnTo>
                  <a:pt x="840326" y="794022"/>
                </a:lnTo>
                <a:lnTo>
                  <a:pt x="840643" y="813069"/>
                </a:lnTo>
                <a:lnTo>
                  <a:pt x="840326" y="833703"/>
                </a:lnTo>
                <a:lnTo>
                  <a:pt x="840326" y="854972"/>
                </a:lnTo>
                <a:lnTo>
                  <a:pt x="844767" y="839735"/>
                </a:lnTo>
                <a:lnTo>
                  <a:pt x="849208" y="824497"/>
                </a:lnTo>
                <a:lnTo>
                  <a:pt x="857456" y="794975"/>
                </a:lnTo>
                <a:lnTo>
                  <a:pt x="864435" y="767992"/>
                </a:lnTo>
                <a:lnTo>
                  <a:pt x="870145" y="742914"/>
                </a:lnTo>
                <a:lnTo>
                  <a:pt x="878710" y="705456"/>
                </a:lnTo>
                <a:lnTo>
                  <a:pt x="881248" y="694028"/>
                </a:lnTo>
                <a:lnTo>
                  <a:pt x="882517" y="688314"/>
                </a:lnTo>
                <a:lnTo>
                  <a:pt x="878076" y="679425"/>
                </a:lnTo>
                <a:lnTo>
                  <a:pt x="874586" y="670854"/>
                </a:lnTo>
                <a:lnTo>
                  <a:pt x="871097" y="663236"/>
                </a:lnTo>
                <a:lnTo>
                  <a:pt x="868559" y="655617"/>
                </a:lnTo>
                <a:lnTo>
                  <a:pt x="864752" y="644506"/>
                </a:lnTo>
                <a:lnTo>
                  <a:pt x="863801" y="640380"/>
                </a:lnTo>
                <a:lnTo>
                  <a:pt x="867290" y="637205"/>
                </a:lnTo>
                <a:lnTo>
                  <a:pt x="876489" y="629269"/>
                </a:lnTo>
                <a:lnTo>
                  <a:pt x="881882" y="624507"/>
                </a:lnTo>
                <a:lnTo>
                  <a:pt x="888227" y="619746"/>
                </a:lnTo>
                <a:lnTo>
                  <a:pt x="894571" y="615619"/>
                </a:lnTo>
                <a:lnTo>
                  <a:pt x="900598" y="611810"/>
                </a:lnTo>
                <a:lnTo>
                  <a:pt x="921535" y="619746"/>
                </a:lnTo>
                <a:lnTo>
                  <a:pt x="939300" y="659426"/>
                </a:lnTo>
                <a:lnTo>
                  <a:pt x="934224" y="671172"/>
                </a:lnTo>
                <a:lnTo>
                  <a:pt x="928514" y="683235"/>
                </a:lnTo>
                <a:lnTo>
                  <a:pt x="922487" y="695932"/>
                </a:lnTo>
                <a:lnTo>
                  <a:pt x="923439" y="707043"/>
                </a:lnTo>
                <a:lnTo>
                  <a:pt x="924073" y="720693"/>
                </a:lnTo>
                <a:lnTo>
                  <a:pt x="924708" y="736248"/>
                </a:lnTo>
                <a:lnTo>
                  <a:pt x="924073" y="753390"/>
                </a:lnTo>
                <a:lnTo>
                  <a:pt x="923439" y="790213"/>
                </a:lnTo>
                <a:lnTo>
                  <a:pt x="921852" y="827354"/>
                </a:lnTo>
                <a:lnTo>
                  <a:pt x="920266" y="862273"/>
                </a:lnTo>
                <a:lnTo>
                  <a:pt x="918680" y="891161"/>
                </a:lnTo>
                <a:lnTo>
                  <a:pt x="916777" y="918461"/>
                </a:lnTo>
                <a:lnTo>
                  <a:pt x="918680" y="913382"/>
                </a:lnTo>
                <a:lnTo>
                  <a:pt x="923756" y="899097"/>
                </a:lnTo>
                <a:lnTo>
                  <a:pt x="927245" y="888621"/>
                </a:lnTo>
                <a:lnTo>
                  <a:pt x="931369" y="876241"/>
                </a:lnTo>
                <a:lnTo>
                  <a:pt x="935493" y="862273"/>
                </a:lnTo>
                <a:lnTo>
                  <a:pt x="939934" y="846401"/>
                </a:lnTo>
                <a:lnTo>
                  <a:pt x="943741" y="828307"/>
                </a:lnTo>
                <a:lnTo>
                  <a:pt x="947865" y="809260"/>
                </a:lnTo>
                <a:lnTo>
                  <a:pt x="951672" y="788626"/>
                </a:lnTo>
                <a:lnTo>
                  <a:pt x="955161" y="766722"/>
                </a:lnTo>
                <a:lnTo>
                  <a:pt x="957699" y="743866"/>
                </a:lnTo>
                <a:lnTo>
                  <a:pt x="958650" y="731486"/>
                </a:lnTo>
                <a:lnTo>
                  <a:pt x="959919" y="719106"/>
                </a:lnTo>
                <a:lnTo>
                  <a:pt x="960554" y="707043"/>
                </a:lnTo>
                <a:lnTo>
                  <a:pt x="960871" y="694345"/>
                </a:lnTo>
                <a:lnTo>
                  <a:pt x="961188" y="681330"/>
                </a:lnTo>
                <a:lnTo>
                  <a:pt x="961188" y="668315"/>
                </a:lnTo>
                <a:lnTo>
                  <a:pt x="969119" y="649268"/>
                </a:lnTo>
                <a:lnTo>
                  <a:pt x="970705" y="651173"/>
                </a:lnTo>
                <a:lnTo>
                  <a:pt x="973877" y="656887"/>
                </a:lnTo>
                <a:lnTo>
                  <a:pt x="976098" y="661331"/>
                </a:lnTo>
                <a:lnTo>
                  <a:pt x="978636" y="666727"/>
                </a:lnTo>
                <a:lnTo>
                  <a:pt x="981808" y="673076"/>
                </a:lnTo>
                <a:lnTo>
                  <a:pt x="984663" y="681012"/>
                </a:lnTo>
                <a:lnTo>
                  <a:pt x="988152" y="690218"/>
                </a:lnTo>
                <a:lnTo>
                  <a:pt x="991007" y="700377"/>
                </a:lnTo>
                <a:lnTo>
                  <a:pt x="993862" y="712122"/>
                </a:lnTo>
                <a:lnTo>
                  <a:pt x="997035" y="724820"/>
                </a:lnTo>
                <a:lnTo>
                  <a:pt x="999572" y="739422"/>
                </a:lnTo>
                <a:lnTo>
                  <a:pt x="1002110" y="754977"/>
                </a:lnTo>
                <a:lnTo>
                  <a:pt x="1004013" y="772436"/>
                </a:lnTo>
                <a:lnTo>
                  <a:pt x="1005600" y="790848"/>
                </a:lnTo>
                <a:lnTo>
                  <a:pt x="1005282" y="796244"/>
                </a:lnTo>
                <a:lnTo>
                  <a:pt x="1004331" y="801958"/>
                </a:lnTo>
                <a:lnTo>
                  <a:pt x="1003062" y="809260"/>
                </a:lnTo>
                <a:lnTo>
                  <a:pt x="1000841" y="817196"/>
                </a:lnTo>
                <a:lnTo>
                  <a:pt x="997669" y="826085"/>
                </a:lnTo>
                <a:lnTo>
                  <a:pt x="994497" y="836243"/>
                </a:lnTo>
                <a:lnTo>
                  <a:pt x="985932" y="858781"/>
                </a:lnTo>
                <a:lnTo>
                  <a:pt x="964043" y="914969"/>
                </a:lnTo>
                <a:lnTo>
                  <a:pt x="951037" y="948301"/>
                </a:lnTo>
                <a:lnTo>
                  <a:pt x="937079" y="985442"/>
                </a:lnTo>
                <a:lnTo>
                  <a:pt x="922804" y="1025757"/>
                </a:lnTo>
                <a:lnTo>
                  <a:pt x="915825" y="1047026"/>
                </a:lnTo>
                <a:lnTo>
                  <a:pt x="908212" y="1068929"/>
                </a:lnTo>
                <a:lnTo>
                  <a:pt x="901233" y="1091785"/>
                </a:lnTo>
                <a:lnTo>
                  <a:pt x="894254" y="1115594"/>
                </a:lnTo>
                <a:lnTo>
                  <a:pt x="886958" y="1139719"/>
                </a:lnTo>
                <a:lnTo>
                  <a:pt x="880296" y="1165115"/>
                </a:lnTo>
                <a:lnTo>
                  <a:pt x="873634" y="1190510"/>
                </a:lnTo>
                <a:lnTo>
                  <a:pt x="867290" y="1217493"/>
                </a:lnTo>
                <a:lnTo>
                  <a:pt x="861580" y="1244476"/>
                </a:lnTo>
                <a:lnTo>
                  <a:pt x="855553" y="1272728"/>
                </a:lnTo>
                <a:lnTo>
                  <a:pt x="850477" y="1301298"/>
                </a:lnTo>
                <a:lnTo>
                  <a:pt x="845402" y="1330821"/>
                </a:lnTo>
                <a:lnTo>
                  <a:pt x="840960" y="1360343"/>
                </a:lnTo>
                <a:lnTo>
                  <a:pt x="836836" y="1391135"/>
                </a:lnTo>
                <a:lnTo>
                  <a:pt x="874586" y="1434307"/>
                </a:lnTo>
                <a:lnTo>
                  <a:pt x="949768" y="1522239"/>
                </a:lnTo>
                <a:lnTo>
                  <a:pt x="990373" y="1569856"/>
                </a:lnTo>
                <a:lnTo>
                  <a:pt x="1026219" y="1613028"/>
                </a:lnTo>
                <a:lnTo>
                  <a:pt x="1041129" y="1631122"/>
                </a:lnTo>
                <a:lnTo>
                  <a:pt x="1053500" y="1646042"/>
                </a:lnTo>
                <a:lnTo>
                  <a:pt x="1062065" y="1657470"/>
                </a:lnTo>
                <a:lnTo>
                  <a:pt x="1066824" y="1664137"/>
                </a:lnTo>
                <a:lnTo>
                  <a:pt x="1071582" y="1671755"/>
                </a:lnTo>
                <a:lnTo>
                  <a:pt x="1077292" y="1680326"/>
                </a:lnTo>
                <a:lnTo>
                  <a:pt x="1080147" y="1685088"/>
                </a:lnTo>
                <a:lnTo>
                  <a:pt x="1083002" y="1689850"/>
                </a:lnTo>
                <a:lnTo>
                  <a:pt x="1085540" y="1695564"/>
                </a:lnTo>
                <a:lnTo>
                  <a:pt x="1088395" y="1701913"/>
                </a:lnTo>
                <a:lnTo>
                  <a:pt x="1090616" y="1708579"/>
                </a:lnTo>
                <a:lnTo>
                  <a:pt x="1091884" y="1715880"/>
                </a:lnTo>
                <a:lnTo>
                  <a:pt x="1093471" y="1724134"/>
                </a:lnTo>
                <a:lnTo>
                  <a:pt x="1093788" y="1733022"/>
                </a:lnTo>
                <a:lnTo>
                  <a:pt x="1093788" y="1742545"/>
                </a:lnTo>
                <a:lnTo>
                  <a:pt x="1092836" y="1753021"/>
                </a:lnTo>
                <a:lnTo>
                  <a:pt x="1090933" y="1765084"/>
                </a:lnTo>
                <a:lnTo>
                  <a:pt x="1087761" y="1777147"/>
                </a:lnTo>
                <a:lnTo>
                  <a:pt x="1086809" y="1785083"/>
                </a:lnTo>
                <a:lnTo>
                  <a:pt x="1084271" y="1801272"/>
                </a:lnTo>
                <a:lnTo>
                  <a:pt x="1076340" y="1854920"/>
                </a:lnTo>
                <a:lnTo>
                  <a:pt x="1054452" y="2009516"/>
                </a:lnTo>
                <a:lnTo>
                  <a:pt x="1023681" y="2230139"/>
                </a:lnTo>
                <a:lnTo>
                  <a:pt x="1022730" y="2236488"/>
                </a:lnTo>
                <a:lnTo>
                  <a:pt x="1021461" y="2242520"/>
                </a:lnTo>
                <a:lnTo>
                  <a:pt x="1019875" y="2248551"/>
                </a:lnTo>
                <a:lnTo>
                  <a:pt x="1018289" y="2254582"/>
                </a:lnTo>
                <a:lnTo>
                  <a:pt x="1015751" y="2259979"/>
                </a:lnTo>
                <a:lnTo>
                  <a:pt x="1013530" y="2265693"/>
                </a:lnTo>
                <a:lnTo>
                  <a:pt x="1011310" y="2271407"/>
                </a:lnTo>
                <a:lnTo>
                  <a:pt x="1008455" y="2276486"/>
                </a:lnTo>
                <a:lnTo>
                  <a:pt x="1005917" y="2281248"/>
                </a:lnTo>
                <a:lnTo>
                  <a:pt x="1002427" y="2286009"/>
                </a:lnTo>
                <a:lnTo>
                  <a:pt x="999255" y="2291088"/>
                </a:lnTo>
                <a:lnTo>
                  <a:pt x="995766" y="2295533"/>
                </a:lnTo>
                <a:lnTo>
                  <a:pt x="992276" y="2299659"/>
                </a:lnTo>
                <a:lnTo>
                  <a:pt x="988470" y="2303469"/>
                </a:lnTo>
                <a:lnTo>
                  <a:pt x="984346" y="2307278"/>
                </a:lnTo>
                <a:lnTo>
                  <a:pt x="980222" y="2311087"/>
                </a:lnTo>
                <a:lnTo>
                  <a:pt x="975781" y="2314262"/>
                </a:lnTo>
                <a:lnTo>
                  <a:pt x="971339" y="2317436"/>
                </a:lnTo>
                <a:lnTo>
                  <a:pt x="966581" y="2320293"/>
                </a:lnTo>
                <a:lnTo>
                  <a:pt x="961823" y="2322833"/>
                </a:lnTo>
                <a:lnTo>
                  <a:pt x="956747" y="2325372"/>
                </a:lnTo>
                <a:lnTo>
                  <a:pt x="951989" y="2327277"/>
                </a:lnTo>
                <a:lnTo>
                  <a:pt x="946913" y="2329182"/>
                </a:lnTo>
                <a:lnTo>
                  <a:pt x="941203" y="2331086"/>
                </a:lnTo>
                <a:lnTo>
                  <a:pt x="936128" y="2332674"/>
                </a:lnTo>
                <a:lnTo>
                  <a:pt x="930418" y="2333309"/>
                </a:lnTo>
                <a:lnTo>
                  <a:pt x="925025" y="2334578"/>
                </a:lnTo>
                <a:lnTo>
                  <a:pt x="919315" y="2334896"/>
                </a:lnTo>
                <a:lnTo>
                  <a:pt x="913605" y="2335213"/>
                </a:lnTo>
                <a:lnTo>
                  <a:pt x="907577" y="2335213"/>
                </a:lnTo>
                <a:lnTo>
                  <a:pt x="901550" y="2334896"/>
                </a:lnTo>
                <a:lnTo>
                  <a:pt x="895523" y="2333943"/>
                </a:lnTo>
                <a:lnTo>
                  <a:pt x="889813" y="2333309"/>
                </a:lnTo>
                <a:lnTo>
                  <a:pt x="883786" y="2332356"/>
                </a:lnTo>
                <a:lnTo>
                  <a:pt x="878076" y="2330769"/>
                </a:lnTo>
                <a:lnTo>
                  <a:pt x="872683" y="2328864"/>
                </a:lnTo>
                <a:lnTo>
                  <a:pt x="867290" y="2326642"/>
                </a:lnTo>
                <a:lnTo>
                  <a:pt x="862214" y="2324420"/>
                </a:lnTo>
                <a:lnTo>
                  <a:pt x="857456" y="2321881"/>
                </a:lnTo>
                <a:lnTo>
                  <a:pt x="852698" y="2319341"/>
                </a:lnTo>
                <a:lnTo>
                  <a:pt x="848257" y="2316167"/>
                </a:lnTo>
                <a:lnTo>
                  <a:pt x="843815" y="2312992"/>
                </a:lnTo>
                <a:lnTo>
                  <a:pt x="839692" y="2309183"/>
                </a:lnTo>
                <a:lnTo>
                  <a:pt x="835568" y="2305373"/>
                </a:lnTo>
                <a:lnTo>
                  <a:pt x="831761" y="2301882"/>
                </a:lnTo>
                <a:lnTo>
                  <a:pt x="827954" y="2297755"/>
                </a:lnTo>
                <a:lnTo>
                  <a:pt x="824782" y="2293311"/>
                </a:lnTo>
                <a:lnTo>
                  <a:pt x="821293" y="2288866"/>
                </a:lnTo>
                <a:lnTo>
                  <a:pt x="818755" y="2283787"/>
                </a:lnTo>
                <a:lnTo>
                  <a:pt x="815900" y="2279026"/>
                </a:lnTo>
                <a:lnTo>
                  <a:pt x="813362" y="2274264"/>
                </a:lnTo>
                <a:lnTo>
                  <a:pt x="811141" y="2269185"/>
                </a:lnTo>
                <a:lnTo>
                  <a:pt x="809238" y="2263471"/>
                </a:lnTo>
                <a:lnTo>
                  <a:pt x="807335" y="2258392"/>
                </a:lnTo>
                <a:lnTo>
                  <a:pt x="805749" y="2252678"/>
                </a:lnTo>
                <a:lnTo>
                  <a:pt x="804162" y="2246646"/>
                </a:lnTo>
                <a:lnTo>
                  <a:pt x="803211" y="2241250"/>
                </a:lnTo>
                <a:lnTo>
                  <a:pt x="802576" y="2234901"/>
                </a:lnTo>
                <a:lnTo>
                  <a:pt x="801942" y="2228869"/>
                </a:lnTo>
                <a:lnTo>
                  <a:pt x="801625" y="2222838"/>
                </a:lnTo>
                <a:lnTo>
                  <a:pt x="801625" y="2216807"/>
                </a:lnTo>
                <a:lnTo>
                  <a:pt x="801942" y="2210458"/>
                </a:lnTo>
                <a:lnTo>
                  <a:pt x="802576" y="2204109"/>
                </a:lnTo>
                <a:lnTo>
                  <a:pt x="803211" y="2197443"/>
                </a:lnTo>
                <a:lnTo>
                  <a:pt x="833981" y="1990152"/>
                </a:lnTo>
                <a:lnTo>
                  <a:pt x="855235" y="1846032"/>
                </a:lnTo>
                <a:lnTo>
                  <a:pt x="861897" y="1797146"/>
                </a:lnTo>
                <a:lnTo>
                  <a:pt x="863801" y="1783178"/>
                </a:lnTo>
                <a:lnTo>
                  <a:pt x="864435" y="1777147"/>
                </a:lnTo>
                <a:lnTo>
                  <a:pt x="861897" y="1774290"/>
                </a:lnTo>
                <a:lnTo>
                  <a:pt x="855553" y="1767623"/>
                </a:lnTo>
                <a:lnTo>
                  <a:pt x="833030" y="1744133"/>
                </a:lnTo>
                <a:lnTo>
                  <a:pt x="763558" y="1673343"/>
                </a:lnTo>
                <a:lnTo>
                  <a:pt x="687424" y="1595886"/>
                </a:lnTo>
                <a:lnTo>
                  <a:pt x="657288" y="1564777"/>
                </a:lnTo>
                <a:lnTo>
                  <a:pt x="637620" y="1543825"/>
                </a:lnTo>
                <a:lnTo>
                  <a:pt x="624931" y="1537159"/>
                </a:lnTo>
                <a:lnTo>
                  <a:pt x="612876" y="1530175"/>
                </a:lnTo>
                <a:lnTo>
                  <a:pt x="600822" y="1523192"/>
                </a:lnTo>
                <a:lnTo>
                  <a:pt x="589719" y="1516208"/>
                </a:lnTo>
                <a:lnTo>
                  <a:pt x="578933" y="1508907"/>
                </a:lnTo>
                <a:lnTo>
                  <a:pt x="569100" y="1501605"/>
                </a:lnTo>
                <a:lnTo>
                  <a:pt x="559266" y="1494622"/>
                </a:lnTo>
                <a:lnTo>
                  <a:pt x="550383" y="1487003"/>
                </a:lnTo>
                <a:lnTo>
                  <a:pt x="541818" y="1480019"/>
                </a:lnTo>
                <a:lnTo>
                  <a:pt x="533570" y="1472718"/>
                </a:lnTo>
                <a:lnTo>
                  <a:pt x="525957" y="1465099"/>
                </a:lnTo>
                <a:lnTo>
                  <a:pt x="518978" y="1458116"/>
                </a:lnTo>
                <a:lnTo>
                  <a:pt x="511682" y="1451132"/>
                </a:lnTo>
                <a:lnTo>
                  <a:pt x="505655" y="1444148"/>
                </a:lnTo>
                <a:lnTo>
                  <a:pt x="499945" y="1436847"/>
                </a:lnTo>
                <a:lnTo>
                  <a:pt x="494235" y="1430181"/>
                </a:lnTo>
                <a:lnTo>
                  <a:pt x="489159" y="1423514"/>
                </a:lnTo>
                <a:lnTo>
                  <a:pt x="484718" y="1416848"/>
                </a:lnTo>
                <a:lnTo>
                  <a:pt x="480277" y="1410499"/>
                </a:lnTo>
                <a:lnTo>
                  <a:pt x="476470" y="1404150"/>
                </a:lnTo>
                <a:lnTo>
                  <a:pt x="473298" y="1397801"/>
                </a:lnTo>
                <a:lnTo>
                  <a:pt x="469808" y="1392405"/>
                </a:lnTo>
                <a:lnTo>
                  <a:pt x="464733" y="1381294"/>
                </a:lnTo>
                <a:lnTo>
                  <a:pt x="460926" y="1371453"/>
                </a:lnTo>
                <a:lnTo>
                  <a:pt x="458706" y="1362565"/>
                </a:lnTo>
                <a:lnTo>
                  <a:pt x="457754" y="1359073"/>
                </a:lnTo>
                <a:lnTo>
                  <a:pt x="457119" y="1355264"/>
                </a:lnTo>
                <a:lnTo>
                  <a:pt x="457119" y="1352089"/>
                </a:lnTo>
                <a:lnTo>
                  <a:pt x="457119" y="1349550"/>
                </a:lnTo>
                <a:lnTo>
                  <a:pt x="456802" y="1347010"/>
                </a:lnTo>
                <a:lnTo>
                  <a:pt x="456168" y="1344788"/>
                </a:lnTo>
                <a:lnTo>
                  <a:pt x="454264" y="1342566"/>
                </a:lnTo>
                <a:lnTo>
                  <a:pt x="452361" y="1340344"/>
                </a:lnTo>
                <a:lnTo>
                  <a:pt x="449823" y="1338439"/>
                </a:lnTo>
                <a:lnTo>
                  <a:pt x="446968" y="1336217"/>
                </a:lnTo>
                <a:lnTo>
                  <a:pt x="440624" y="1332408"/>
                </a:lnTo>
                <a:lnTo>
                  <a:pt x="434279" y="1328598"/>
                </a:lnTo>
                <a:lnTo>
                  <a:pt x="431107" y="1326376"/>
                </a:lnTo>
                <a:lnTo>
                  <a:pt x="428887" y="1324472"/>
                </a:lnTo>
                <a:lnTo>
                  <a:pt x="426666" y="1322250"/>
                </a:lnTo>
                <a:lnTo>
                  <a:pt x="425397" y="1319393"/>
                </a:lnTo>
                <a:lnTo>
                  <a:pt x="424128" y="1317170"/>
                </a:lnTo>
                <a:lnTo>
                  <a:pt x="424128" y="1314631"/>
                </a:lnTo>
                <a:lnTo>
                  <a:pt x="425714" y="1302568"/>
                </a:lnTo>
                <a:lnTo>
                  <a:pt x="427618" y="1289553"/>
                </a:lnTo>
                <a:lnTo>
                  <a:pt x="429521" y="1275268"/>
                </a:lnTo>
                <a:lnTo>
                  <a:pt x="432059" y="1260983"/>
                </a:lnTo>
                <a:lnTo>
                  <a:pt x="438086" y="1229873"/>
                </a:lnTo>
                <a:lnTo>
                  <a:pt x="445382" y="1196542"/>
                </a:lnTo>
                <a:lnTo>
                  <a:pt x="453313" y="1161623"/>
                </a:lnTo>
                <a:lnTo>
                  <a:pt x="462195" y="1125117"/>
                </a:lnTo>
                <a:lnTo>
                  <a:pt x="471712" y="1087658"/>
                </a:lnTo>
                <a:lnTo>
                  <a:pt x="481229" y="1049883"/>
                </a:lnTo>
                <a:lnTo>
                  <a:pt x="501531" y="974014"/>
                </a:lnTo>
                <a:lnTo>
                  <a:pt x="521199" y="901001"/>
                </a:lnTo>
                <a:lnTo>
                  <a:pt x="538963" y="833386"/>
                </a:lnTo>
                <a:lnTo>
                  <a:pt x="546577" y="803228"/>
                </a:lnTo>
                <a:lnTo>
                  <a:pt x="553238" y="775293"/>
                </a:lnTo>
                <a:lnTo>
                  <a:pt x="622710" y="754659"/>
                </a:lnTo>
                <a:lnTo>
                  <a:pt x="591305" y="753072"/>
                </a:lnTo>
                <a:lnTo>
                  <a:pt x="520881" y="750215"/>
                </a:lnTo>
                <a:lnTo>
                  <a:pt x="482497" y="748628"/>
                </a:lnTo>
                <a:lnTo>
                  <a:pt x="448554" y="747358"/>
                </a:lnTo>
                <a:lnTo>
                  <a:pt x="423494" y="747041"/>
                </a:lnTo>
                <a:lnTo>
                  <a:pt x="415563" y="747358"/>
                </a:lnTo>
                <a:lnTo>
                  <a:pt x="411439" y="747993"/>
                </a:lnTo>
                <a:lnTo>
                  <a:pt x="409853" y="748628"/>
                </a:lnTo>
                <a:lnTo>
                  <a:pt x="406364" y="750850"/>
                </a:lnTo>
                <a:lnTo>
                  <a:pt x="396847" y="757516"/>
                </a:lnTo>
                <a:lnTo>
                  <a:pt x="382889" y="767992"/>
                </a:lnTo>
                <a:lnTo>
                  <a:pt x="366393" y="781007"/>
                </a:lnTo>
                <a:lnTo>
                  <a:pt x="325472" y="812752"/>
                </a:lnTo>
                <a:lnTo>
                  <a:pt x="279791" y="849258"/>
                </a:lnTo>
                <a:lnTo>
                  <a:pt x="195093" y="917826"/>
                </a:lnTo>
                <a:lnTo>
                  <a:pt x="154805" y="951158"/>
                </a:lnTo>
                <a:lnTo>
                  <a:pt x="154488" y="951475"/>
                </a:lnTo>
                <a:lnTo>
                  <a:pt x="150681" y="954332"/>
                </a:lnTo>
                <a:lnTo>
                  <a:pt x="146875" y="957506"/>
                </a:lnTo>
                <a:lnTo>
                  <a:pt x="143068" y="960046"/>
                </a:lnTo>
                <a:lnTo>
                  <a:pt x="139261" y="962586"/>
                </a:lnTo>
                <a:lnTo>
                  <a:pt x="135454" y="964808"/>
                </a:lnTo>
                <a:lnTo>
                  <a:pt x="131013" y="966712"/>
                </a:lnTo>
                <a:lnTo>
                  <a:pt x="126889" y="968617"/>
                </a:lnTo>
                <a:lnTo>
                  <a:pt x="122766" y="969887"/>
                </a:lnTo>
                <a:lnTo>
                  <a:pt x="113883" y="972426"/>
                </a:lnTo>
                <a:lnTo>
                  <a:pt x="105318" y="974014"/>
                </a:lnTo>
                <a:lnTo>
                  <a:pt x="96436" y="975283"/>
                </a:lnTo>
                <a:lnTo>
                  <a:pt x="87554" y="974966"/>
                </a:lnTo>
                <a:lnTo>
                  <a:pt x="78671" y="974014"/>
                </a:lnTo>
                <a:lnTo>
                  <a:pt x="70106" y="972109"/>
                </a:lnTo>
                <a:lnTo>
                  <a:pt x="61541" y="969569"/>
                </a:lnTo>
                <a:lnTo>
                  <a:pt x="52976" y="966395"/>
                </a:lnTo>
                <a:lnTo>
                  <a:pt x="48852" y="964490"/>
                </a:lnTo>
                <a:lnTo>
                  <a:pt x="45363" y="962268"/>
                </a:lnTo>
                <a:lnTo>
                  <a:pt x="41239" y="959729"/>
                </a:lnTo>
                <a:lnTo>
                  <a:pt x="37432" y="956872"/>
                </a:lnTo>
                <a:lnTo>
                  <a:pt x="33626" y="954015"/>
                </a:lnTo>
                <a:lnTo>
                  <a:pt x="30453" y="951158"/>
                </a:lnTo>
                <a:lnTo>
                  <a:pt x="26647" y="947666"/>
                </a:lnTo>
                <a:lnTo>
                  <a:pt x="23792" y="944491"/>
                </a:lnTo>
                <a:lnTo>
                  <a:pt x="20302" y="940682"/>
                </a:lnTo>
                <a:lnTo>
                  <a:pt x="17764" y="936873"/>
                </a:lnTo>
                <a:lnTo>
                  <a:pt x="14909" y="933063"/>
                </a:lnTo>
                <a:lnTo>
                  <a:pt x="12689" y="929254"/>
                </a:lnTo>
                <a:lnTo>
                  <a:pt x="10468" y="925127"/>
                </a:lnTo>
                <a:lnTo>
                  <a:pt x="8248" y="921000"/>
                </a:lnTo>
                <a:lnTo>
                  <a:pt x="6662" y="916874"/>
                </a:lnTo>
                <a:lnTo>
                  <a:pt x="4758" y="912429"/>
                </a:lnTo>
                <a:lnTo>
                  <a:pt x="2538" y="903858"/>
                </a:lnTo>
                <a:lnTo>
                  <a:pt x="634" y="894970"/>
                </a:lnTo>
                <a:lnTo>
                  <a:pt x="0" y="886399"/>
                </a:lnTo>
                <a:lnTo>
                  <a:pt x="0" y="877511"/>
                </a:lnTo>
                <a:lnTo>
                  <a:pt x="952" y="868622"/>
                </a:lnTo>
                <a:lnTo>
                  <a:pt x="2538" y="859734"/>
                </a:lnTo>
                <a:lnTo>
                  <a:pt x="5075" y="851163"/>
                </a:lnTo>
                <a:lnTo>
                  <a:pt x="8882" y="842909"/>
                </a:lnTo>
                <a:lnTo>
                  <a:pt x="10785" y="838782"/>
                </a:lnTo>
                <a:lnTo>
                  <a:pt x="13006" y="834656"/>
                </a:lnTo>
                <a:lnTo>
                  <a:pt x="15544" y="831164"/>
                </a:lnTo>
                <a:lnTo>
                  <a:pt x="18082" y="827354"/>
                </a:lnTo>
                <a:lnTo>
                  <a:pt x="20937" y="823545"/>
                </a:lnTo>
                <a:lnTo>
                  <a:pt x="24109" y="820053"/>
                </a:lnTo>
                <a:lnTo>
                  <a:pt x="27281" y="816561"/>
                </a:lnTo>
                <a:lnTo>
                  <a:pt x="30771" y="813069"/>
                </a:lnTo>
                <a:lnTo>
                  <a:pt x="80575" y="775611"/>
                </a:lnTo>
                <a:lnTo>
                  <a:pt x="189700" y="694028"/>
                </a:lnTo>
                <a:lnTo>
                  <a:pt x="248386" y="650220"/>
                </a:lnTo>
                <a:lnTo>
                  <a:pt x="300094" y="612127"/>
                </a:lnTo>
                <a:lnTo>
                  <a:pt x="321348" y="596572"/>
                </a:lnTo>
                <a:lnTo>
                  <a:pt x="337843" y="585144"/>
                </a:lnTo>
                <a:lnTo>
                  <a:pt x="349263" y="577208"/>
                </a:lnTo>
                <a:lnTo>
                  <a:pt x="352436" y="574986"/>
                </a:lnTo>
                <a:lnTo>
                  <a:pt x="354022" y="574351"/>
                </a:lnTo>
                <a:lnTo>
                  <a:pt x="460926" y="562606"/>
                </a:lnTo>
                <a:lnTo>
                  <a:pt x="554190" y="552448"/>
                </a:lnTo>
                <a:lnTo>
                  <a:pt x="595112" y="548003"/>
                </a:lnTo>
                <a:lnTo>
                  <a:pt x="631275" y="544512"/>
                </a:lnTo>
                <a:lnTo>
                  <a:pt x="663315" y="541655"/>
                </a:lnTo>
                <a:lnTo>
                  <a:pt x="690596" y="539750"/>
                </a:lnTo>
                <a:close/>
                <a:moveTo>
                  <a:pt x="912333" y="0"/>
                </a:moveTo>
                <a:lnTo>
                  <a:pt x="923772" y="0"/>
                </a:lnTo>
                <a:lnTo>
                  <a:pt x="935529" y="0"/>
                </a:lnTo>
                <a:lnTo>
                  <a:pt x="943791" y="636"/>
                </a:lnTo>
                <a:lnTo>
                  <a:pt x="952052" y="1908"/>
                </a:lnTo>
                <a:lnTo>
                  <a:pt x="960632" y="3817"/>
                </a:lnTo>
                <a:lnTo>
                  <a:pt x="969211" y="5407"/>
                </a:lnTo>
                <a:lnTo>
                  <a:pt x="977473" y="8270"/>
                </a:lnTo>
                <a:lnTo>
                  <a:pt x="986052" y="11451"/>
                </a:lnTo>
                <a:lnTo>
                  <a:pt x="993996" y="14949"/>
                </a:lnTo>
                <a:lnTo>
                  <a:pt x="1001940" y="19084"/>
                </a:lnTo>
                <a:lnTo>
                  <a:pt x="1010202" y="22901"/>
                </a:lnTo>
                <a:lnTo>
                  <a:pt x="1017828" y="27990"/>
                </a:lnTo>
                <a:lnTo>
                  <a:pt x="1025454" y="33080"/>
                </a:lnTo>
                <a:lnTo>
                  <a:pt x="1032762" y="39123"/>
                </a:lnTo>
                <a:lnTo>
                  <a:pt x="1039753" y="44848"/>
                </a:lnTo>
                <a:lnTo>
                  <a:pt x="1047061" y="51210"/>
                </a:lnTo>
                <a:lnTo>
                  <a:pt x="1053734" y="57889"/>
                </a:lnTo>
                <a:lnTo>
                  <a:pt x="1060407" y="65523"/>
                </a:lnTo>
                <a:lnTo>
                  <a:pt x="1066127" y="72839"/>
                </a:lnTo>
                <a:lnTo>
                  <a:pt x="1072164" y="80791"/>
                </a:lnTo>
                <a:lnTo>
                  <a:pt x="1077884" y="89061"/>
                </a:lnTo>
                <a:lnTo>
                  <a:pt x="1082968" y="97331"/>
                </a:lnTo>
                <a:lnTo>
                  <a:pt x="1087734" y="106555"/>
                </a:lnTo>
                <a:lnTo>
                  <a:pt x="1092183" y="115779"/>
                </a:lnTo>
                <a:lnTo>
                  <a:pt x="1096313" y="125003"/>
                </a:lnTo>
                <a:lnTo>
                  <a:pt x="1100127" y="134546"/>
                </a:lnTo>
                <a:lnTo>
                  <a:pt x="1103304" y="145042"/>
                </a:lnTo>
                <a:lnTo>
                  <a:pt x="1106164" y="155220"/>
                </a:lnTo>
                <a:lnTo>
                  <a:pt x="1108706" y="166035"/>
                </a:lnTo>
                <a:lnTo>
                  <a:pt x="1110612" y="176849"/>
                </a:lnTo>
                <a:lnTo>
                  <a:pt x="1111566" y="187982"/>
                </a:lnTo>
                <a:lnTo>
                  <a:pt x="1112519" y="199433"/>
                </a:lnTo>
                <a:lnTo>
                  <a:pt x="1112837" y="210883"/>
                </a:lnTo>
                <a:lnTo>
                  <a:pt x="1112519" y="222970"/>
                </a:lnTo>
                <a:lnTo>
                  <a:pt x="1110930" y="247144"/>
                </a:lnTo>
                <a:lnTo>
                  <a:pt x="1109024" y="271636"/>
                </a:lnTo>
                <a:lnTo>
                  <a:pt x="1106164" y="296764"/>
                </a:lnTo>
                <a:lnTo>
                  <a:pt x="1104575" y="308851"/>
                </a:lnTo>
                <a:lnTo>
                  <a:pt x="1102351" y="321574"/>
                </a:lnTo>
                <a:lnTo>
                  <a:pt x="1100444" y="333978"/>
                </a:lnTo>
                <a:lnTo>
                  <a:pt x="1097902" y="345747"/>
                </a:lnTo>
                <a:lnTo>
                  <a:pt x="1095360" y="358152"/>
                </a:lnTo>
                <a:lnTo>
                  <a:pt x="1092183" y="369921"/>
                </a:lnTo>
                <a:lnTo>
                  <a:pt x="1089323" y="381372"/>
                </a:lnTo>
                <a:lnTo>
                  <a:pt x="1085510" y="393140"/>
                </a:lnTo>
                <a:lnTo>
                  <a:pt x="1082014" y="404273"/>
                </a:lnTo>
                <a:lnTo>
                  <a:pt x="1077884" y="415406"/>
                </a:lnTo>
                <a:lnTo>
                  <a:pt x="1073753" y="425902"/>
                </a:lnTo>
                <a:lnTo>
                  <a:pt x="1068986" y="436080"/>
                </a:lnTo>
                <a:lnTo>
                  <a:pt x="1063585" y="445941"/>
                </a:lnTo>
                <a:lnTo>
                  <a:pt x="1058501" y="455483"/>
                </a:lnTo>
                <a:lnTo>
                  <a:pt x="1052463" y="464389"/>
                </a:lnTo>
                <a:lnTo>
                  <a:pt x="1046108" y="472977"/>
                </a:lnTo>
                <a:lnTo>
                  <a:pt x="1039753" y="481247"/>
                </a:lnTo>
                <a:lnTo>
                  <a:pt x="1032762" y="488563"/>
                </a:lnTo>
                <a:lnTo>
                  <a:pt x="1025454" y="495242"/>
                </a:lnTo>
                <a:lnTo>
                  <a:pt x="1017510" y="501922"/>
                </a:lnTo>
                <a:lnTo>
                  <a:pt x="1009248" y="507647"/>
                </a:lnTo>
                <a:lnTo>
                  <a:pt x="1000351" y="512736"/>
                </a:lnTo>
                <a:lnTo>
                  <a:pt x="991454" y="516871"/>
                </a:lnTo>
                <a:lnTo>
                  <a:pt x="981921" y="520688"/>
                </a:lnTo>
                <a:lnTo>
                  <a:pt x="971435" y="523551"/>
                </a:lnTo>
                <a:lnTo>
                  <a:pt x="960949" y="525778"/>
                </a:lnTo>
                <a:lnTo>
                  <a:pt x="953005" y="526732"/>
                </a:lnTo>
                <a:lnTo>
                  <a:pt x="944426" y="527050"/>
                </a:lnTo>
                <a:lnTo>
                  <a:pt x="935847" y="526414"/>
                </a:lnTo>
                <a:lnTo>
                  <a:pt x="926314" y="525141"/>
                </a:lnTo>
                <a:lnTo>
                  <a:pt x="917099" y="523233"/>
                </a:lnTo>
                <a:lnTo>
                  <a:pt x="907884" y="520688"/>
                </a:lnTo>
                <a:lnTo>
                  <a:pt x="898669" y="517190"/>
                </a:lnTo>
                <a:lnTo>
                  <a:pt x="888819" y="513373"/>
                </a:lnTo>
                <a:lnTo>
                  <a:pt x="879286" y="508283"/>
                </a:lnTo>
                <a:lnTo>
                  <a:pt x="869118" y="503194"/>
                </a:lnTo>
                <a:lnTo>
                  <a:pt x="859585" y="496833"/>
                </a:lnTo>
                <a:lnTo>
                  <a:pt x="849735" y="490153"/>
                </a:lnTo>
                <a:lnTo>
                  <a:pt x="840202" y="482837"/>
                </a:lnTo>
                <a:lnTo>
                  <a:pt x="830987" y="474886"/>
                </a:lnTo>
                <a:lnTo>
                  <a:pt x="821454" y="465979"/>
                </a:lnTo>
                <a:lnTo>
                  <a:pt x="812239" y="456755"/>
                </a:lnTo>
                <a:lnTo>
                  <a:pt x="803342" y="446577"/>
                </a:lnTo>
                <a:lnTo>
                  <a:pt x="794445" y="435762"/>
                </a:lnTo>
                <a:lnTo>
                  <a:pt x="786183" y="424630"/>
                </a:lnTo>
                <a:lnTo>
                  <a:pt x="778240" y="412225"/>
                </a:lnTo>
                <a:lnTo>
                  <a:pt x="770296" y="400138"/>
                </a:lnTo>
                <a:lnTo>
                  <a:pt x="762987" y="386779"/>
                </a:lnTo>
                <a:lnTo>
                  <a:pt x="756314" y="372784"/>
                </a:lnTo>
                <a:lnTo>
                  <a:pt x="749324" y="358470"/>
                </a:lnTo>
                <a:lnTo>
                  <a:pt x="743604" y="343203"/>
                </a:lnTo>
                <a:lnTo>
                  <a:pt x="738202" y="327617"/>
                </a:lnTo>
                <a:lnTo>
                  <a:pt x="733436" y="311077"/>
                </a:lnTo>
                <a:lnTo>
                  <a:pt x="728987" y="294219"/>
                </a:lnTo>
                <a:lnTo>
                  <a:pt x="725810" y="276725"/>
                </a:lnTo>
                <a:lnTo>
                  <a:pt x="722632" y="258595"/>
                </a:lnTo>
                <a:lnTo>
                  <a:pt x="720408" y="240146"/>
                </a:lnTo>
                <a:lnTo>
                  <a:pt x="719137" y="221062"/>
                </a:lnTo>
                <a:lnTo>
                  <a:pt x="719772" y="209293"/>
                </a:lnTo>
                <a:lnTo>
                  <a:pt x="721361" y="197206"/>
                </a:lnTo>
                <a:lnTo>
                  <a:pt x="722632" y="185756"/>
                </a:lnTo>
                <a:lnTo>
                  <a:pt x="724856" y="174623"/>
                </a:lnTo>
                <a:lnTo>
                  <a:pt x="727399" y="163490"/>
                </a:lnTo>
                <a:lnTo>
                  <a:pt x="730576" y="152676"/>
                </a:lnTo>
                <a:lnTo>
                  <a:pt x="734389" y="142179"/>
                </a:lnTo>
                <a:lnTo>
                  <a:pt x="737884" y="131683"/>
                </a:lnTo>
                <a:lnTo>
                  <a:pt x="742333" y="121823"/>
                </a:lnTo>
                <a:lnTo>
                  <a:pt x="746782" y="111962"/>
                </a:lnTo>
                <a:lnTo>
                  <a:pt x="752184" y="102420"/>
                </a:lnTo>
                <a:lnTo>
                  <a:pt x="757268" y="93514"/>
                </a:lnTo>
                <a:lnTo>
                  <a:pt x="763305" y="84290"/>
                </a:lnTo>
                <a:lnTo>
                  <a:pt x="769660" y="76338"/>
                </a:lnTo>
                <a:lnTo>
                  <a:pt x="776015" y="68068"/>
                </a:lnTo>
                <a:lnTo>
                  <a:pt x="783006" y="60116"/>
                </a:lnTo>
                <a:lnTo>
                  <a:pt x="790314" y="53118"/>
                </a:lnTo>
                <a:lnTo>
                  <a:pt x="797940" y="46121"/>
                </a:lnTo>
                <a:lnTo>
                  <a:pt x="805567" y="39759"/>
                </a:lnTo>
                <a:lnTo>
                  <a:pt x="813828" y="33398"/>
                </a:lnTo>
                <a:lnTo>
                  <a:pt x="822725" y="27990"/>
                </a:lnTo>
                <a:lnTo>
                  <a:pt x="831305" y="22901"/>
                </a:lnTo>
                <a:lnTo>
                  <a:pt x="840520" y="18130"/>
                </a:lnTo>
                <a:lnTo>
                  <a:pt x="849735" y="13995"/>
                </a:lnTo>
                <a:lnTo>
                  <a:pt x="859903" y="10496"/>
                </a:lnTo>
                <a:lnTo>
                  <a:pt x="870071" y="7316"/>
                </a:lnTo>
                <a:lnTo>
                  <a:pt x="879922" y="4771"/>
                </a:lnTo>
                <a:lnTo>
                  <a:pt x="890725" y="2544"/>
                </a:lnTo>
                <a:lnTo>
                  <a:pt x="901529" y="954"/>
                </a:lnTo>
                <a:lnTo>
                  <a:pt x="912333" y="0"/>
                </a:lnTo>
                <a:close/>
              </a:path>
            </a:pathLst>
          </a:custGeom>
          <a:solidFill>
            <a:srgbClr val="E77960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9" name="KSO_Shape"/>
          <p:cNvSpPr>
            <a:spLocks/>
          </p:cNvSpPr>
          <p:nvPr/>
        </p:nvSpPr>
        <p:spPr bwMode="auto">
          <a:xfrm>
            <a:off x="5730960" y="4508500"/>
            <a:ext cx="730079" cy="730079"/>
          </a:xfrm>
          <a:custGeom>
            <a:avLst/>
            <a:gdLst>
              <a:gd name="T0" fmla="*/ 984018 w 1589088"/>
              <a:gd name="T1" fmla="*/ 589506 h 1589088"/>
              <a:gd name="T2" fmla="*/ 955171 w 1589088"/>
              <a:gd name="T3" fmla="*/ 645802 h 1589088"/>
              <a:gd name="T4" fmla="*/ 898294 w 1589088"/>
              <a:gd name="T5" fmla="*/ 673272 h 1589088"/>
              <a:gd name="T6" fmla="*/ 881422 w 1589088"/>
              <a:gd name="T7" fmla="*/ 964824 h 1589088"/>
              <a:gd name="T8" fmla="*/ 873530 w 1589088"/>
              <a:gd name="T9" fmla="*/ 1040159 h 1589088"/>
              <a:gd name="T10" fmla="*/ 824817 w 1589088"/>
              <a:gd name="T11" fmla="*/ 1084490 h 1589088"/>
              <a:gd name="T12" fmla="*/ 756238 w 1589088"/>
              <a:gd name="T13" fmla="*/ 1088026 h 1589088"/>
              <a:gd name="T14" fmla="*/ 703444 w 1589088"/>
              <a:gd name="T15" fmla="*/ 1048590 h 1589088"/>
              <a:gd name="T16" fmla="*/ 686571 w 1589088"/>
              <a:gd name="T17" fmla="*/ 985493 h 1589088"/>
              <a:gd name="T18" fmla="*/ 486007 w 1589088"/>
              <a:gd name="T19" fmla="*/ 893024 h 1589088"/>
              <a:gd name="T20" fmla="*/ 398106 w 1589088"/>
              <a:gd name="T21" fmla="*/ 820680 h 1589088"/>
              <a:gd name="T22" fmla="*/ 402189 w 1589088"/>
              <a:gd name="T23" fmla="*/ 755134 h 1589088"/>
              <a:gd name="T24" fmla="*/ 446547 w 1589088"/>
              <a:gd name="T25" fmla="*/ 706452 h 1589088"/>
              <a:gd name="T26" fmla="*/ 514037 w 1589088"/>
              <a:gd name="T27" fmla="*/ 696389 h 1589088"/>
              <a:gd name="T28" fmla="*/ 570641 w 1589088"/>
              <a:gd name="T29" fmla="*/ 730385 h 1589088"/>
              <a:gd name="T30" fmla="*/ 593501 w 1589088"/>
              <a:gd name="T31" fmla="*/ 794027 h 1589088"/>
              <a:gd name="T32" fmla="*/ 818558 w 1589088"/>
              <a:gd name="T33" fmla="*/ 648522 h 1589088"/>
              <a:gd name="T34" fmla="*/ 785901 w 1589088"/>
              <a:gd name="T35" fmla="*/ 575091 h 1589088"/>
              <a:gd name="T36" fmla="*/ 808761 w 1589088"/>
              <a:gd name="T37" fmla="*/ 511721 h 1589088"/>
              <a:gd name="T38" fmla="*/ 865365 w 1589088"/>
              <a:gd name="T39" fmla="*/ 477726 h 1589088"/>
              <a:gd name="T40" fmla="*/ 728574 w 1589088"/>
              <a:gd name="T41" fmla="*/ 144010 h 1589088"/>
              <a:gd name="T42" fmla="*/ 531280 w 1589088"/>
              <a:gd name="T43" fmla="*/ 182593 h 1589088"/>
              <a:gd name="T44" fmla="*/ 353281 w 1589088"/>
              <a:gd name="T45" fmla="*/ 288291 h 1589088"/>
              <a:gd name="T46" fmla="*/ 219577 w 1589088"/>
              <a:gd name="T47" fmla="*/ 451592 h 1589088"/>
              <a:gd name="T48" fmla="*/ 152454 w 1589088"/>
              <a:gd name="T49" fmla="*/ 642880 h 1589088"/>
              <a:gd name="T50" fmla="*/ 152454 w 1589088"/>
              <a:gd name="T51" fmla="*/ 843135 h 1589088"/>
              <a:gd name="T52" fmla="*/ 219577 w 1589088"/>
              <a:gd name="T53" fmla="*/ 1034422 h 1589088"/>
              <a:gd name="T54" fmla="*/ 353281 w 1589088"/>
              <a:gd name="T55" fmla="*/ 1197724 h 1589088"/>
              <a:gd name="T56" fmla="*/ 531280 w 1589088"/>
              <a:gd name="T57" fmla="*/ 1303421 h 1589088"/>
              <a:gd name="T58" fmla="*/ 728574 w 1589088"/>
              <a:gd name="T59" fmla="*/ 1341734 h 1589088"/>
              <a:gd name="T60" fmla="*/ 927227 w 1589088"/>
              <a:gd name="T61" fmla="*/ 1312931 h 1589088"/>
              <a:gd name="T62" fmla="*/ 1109302 w 1589088"/>
              <a:gd name="T63" fmla="*/ 1217015 h 1589088"/>
              <a:gd name="T64" fmla="*/ 1251431 w 1589088"/>
              <a:gd name="T65" fmla="*/ 1059964 h 1589088"/>
              <a:gd name="T66" fmla="*/ 1328065 w 1589088"/>
              <a:gd name="T67" fmla="*/ 871393 h 1589088"/>
              <a:gd name="T68" fmla="*/ 1337576 w 1589088"/>
              <a:gd name="T69" fmla="*/ 671410 h 1589088"/>
              <a:gd name="T70" fmla="*/ 1280237 w 1589088"/>
              <a:gd name="T71" fmla="*/ 477677 h 1589088"/>
              <a:gd name="T72" fmla="*/ 1155500 w 1589088"/>
              <a:gd name="T73" fmla="*/ 308670 h 1589088"/>
              <a:gd name="T74" fmla="*/ 981849 w 1589088"/>
              <a:gd name="T75" fmla="*/ 193462 h 1589088"/>
              <a:gd name="T76" fmla="*/ 785915 w 1589088"/>
              <a:gd name="T77" fmla="*/ 145640 h 1589088"/>
              <a:gd name="T78" fmla="*/ 902226 w 1589088"/>
              <a:gd name="T79" fmla="*/ 17390 h 1589088"/>
              <a:gd name="T80" fmla="*/ 1136207 w 1589088"/>
              <a:gd name="T81" fmla="*/ 112491 h 1589088"/>
              <a:gd name="T82" fmla="*/ 1320999 w 1589088"/>
              <a:gd name="T83" fmla="*/ 276063 h 1589088"/>
              <a:gd name="T84" fmla="*/ 1429702 w 1589088"/>
              <a:gd name="T85" fmla="*/ 459201 h 1589088"/>
              <a:gd name="T86" fmla="*/ 1481334 w 1589088"/>
              <a:gd name="T87" fmla="*/ 660270 h 1589088"/>
              <a:gd name="T88" fmla="*/ 1475356 w 1589088"/>
              <a:gd name="T89" fmla="*/ 866502 h 1589088"/>
              <a:gd name="T90" fmla="*/ 1412581 w 1589088"/>
              <a:gd name="T91" fmla="*/ 1064855 h 1589088"/>
              <a:gd name="T92" fmla="*/ 1892771 w 1589088"/>
              <a:gd name="T93" fmla="*/ 1636001 h 1589088"/>
              <a:gd name="T94" fmla="*/ 1896304 w 1589088"/>
              <a:gd name="T95" fmla="*/ 1759632 h 1589088"/>
              <a:gd name="T96" fmla="*/ 1783798 w 1589088"/>
              <a:gd name="T97" fmla="*/ 1885980 h 1589088"/>
              <a:gd name="T98" fmla="*/ 1662866 w 1589088"/>
              <a:gd name="T99" fmla="*/ 1900381 h 1589088"/>
              <a:gd name="T100" fmla="*/ 1104954 w 1589088"/>
              <a:gd name="T101" fmla="*/ 1391458 h 1589088"/>
              <a:gd name="T102" fmla="*/ 909835 w 1589088"/>
              <a:gd name="T103" fmla="*/ 1466451 h 1589088"/>
              <a:gd name="T104" fmla="*/ 704388 w 1589088"/>
              <a:gd name="T105" fmla="*/ 1484656 h 1589088"/>
              <a:gd name="T106" fmla="*/ 501116 w 1589088"/>
              <a:gd name="T107" fmla="*/ 1445528 h 1589088"/>
              <a:gd name="T108" fmla="*/ 313061 w 1589088"/>
              <a:gd name="T109" fmla="*/ 1349069 h 1589088"/>
              <a:gd name="T110" fmla="*/ 143758 w 1589088"/>
              <a:gd name="T111" fmla="*/ 1181965 h 1589088"/>
              <a:gd name="T112" fmla="*/ 30708 w 1589088"/>
              <a:gd name="T113" fmla="*/ 954538 h 1589088"/>
              <a:gd name="T114" fmla="*/ 815 w 1589088"/>
              <a:gd name="T115" fmla="*/ 707277 h 1589088"/>
              <a:gd name="T116" fmla="*/ 54351 w 1589088"/>
              <a:gd name="T117" fmla="*/ 463275 h 1589088"/>
              <a:gd name="T118" fmla="*/ 191315 w 1589088"/>
              <a:gd name="T119" fmla="*/ 245360 h 1589088"/>
              <a:gd name="T120" fmla="*/ 397577 w 1589088"/>
              <a:gd name="T121" fmla="*/ 85319 h 1589088"/>
              <a:gd name="T122" fmla="*/ 636177 w 1589088"/>
              <a:gd name="T123" fmla="*/ 7880 h 1589088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1589088" h="1589088">
                <a:moveTo>
                  <a:pt x="916859" y="288925"/>
                </a:moveTo>
                <a:lnTo>
                  <a:pt x="954088" y="332030"/>
                </a:lnTo>
                <a:lnTo>
                  <a:pt x="816067" y="450682"/>
                </a:lnTo>
                <a:lnTo>
                  <a:pt x="817430" y="454085"/>
                </a:lnTo>
                <a:lnTo>
                  <a:pt x="818338" y="457488"/>
                </a:lnTo>
                <a:lnTo>
                  <a:pt x="819246" y="461118"/>
                </a:lnTo>
                <a:lnTo>
                  <a:pt x="820381" y="464748"/>
                </a:lnTo>
                <a:lnTo>
                  <a:pt x="820835" y="468378"/>
                </a:lnTo>
                <a:lnTo>
                  <a:pt x="821289" y="472008"/>
                </a:lnTo>
                <a:lnTo>
                  <a:pt x="821743" y="475865"/>
                </a:lnTo>
                <a:lnTo>
                  <a:pt x="821743" y="479722"/>
                </a:lnTo>
                <a:lnTo>
                  <a:pt x="821743" y="483805"/>
                </a:lnTo>
                <a:lnTo>
                  <a:pt x="821289" y="487662"/>
                </a:lnTo>
                <a:lnTo>
                  <a:pt x="820835" y="491746"/>
                </a:lnTo>
                <a:lnTo>
                  <a:pt x="820154" y="495602"/>
                </a:lnTo>
                <a:lnTo>
                  <a:pt x="819246" y="499459"/>
                </a:lnTo>
                <a:lnTo>
                  <a:pt x="818338" y="503089"/>
                </a:lnTo>
                <a:lnTo>
                  <a:pt x="816976" y="506946"/>
                </a:lnTo>
                <a:lnTo>
                  <a:pt x="815840" y="510349"/>
                </a:lnTo>
                <a:lnTo>
                  <a:pt x="814251" y="513979"/>
                </a:lnTo>
                <a:lnTo>
                  <a:pt x="812662" y="517382"/>
                </a:lnTo>
                <a:lnTo>
                  <a:pt x="810619" y="520785"/>
                </a:lnTo>
                <a:lnTo>
                  <a:pt x="808803" y="523961"/>
                </a:lnTo>
                <a:lnTo>
                  <a:pt x="806760" y="527137"/>
                </a:lnTo>
                <a:lnTo>
                  <a:pt x="804263" y="530313"/>
                </a:lnTo>
                <a:lnTo>
                  <a:pt x="801993" y="533036"/>
                </a:lnTo>
                <a:lnTo>
                  <a:pt x="799496" y="535985"/>
                </a:lnTo>
                <a:lnTo>
                  <a:pt x="796772" y="538707"/>
                </a:lnTo>
                <a:lnTo>
                  <a:pt x="794048" y="541203"/>
                </a:lnTo>
                <a:lnTo>
                  <a:pt x="791324" y="543698"/>
                </a:lnTo>
                <a:lnTo>
                  <a:pt x="788146" y="545967"/>
                </a:lnTo>
                <a:lnTo>
                  <a:pt x="785194" y="548009"/>
                </a:lnTo>
                <a:lnTo>
                  <a:pt x="781789" y="550051"/>
                </a:lnTo>
                <a:lnTo>
                  <a:pt x="778611" y="552093"/>
                </a:lnTo>
                <a:lnTo>
                  <a:pt x="775433" y="553908"/>
                </a:lnTo>
                <a:lnTo>
                  <a:pt x="771801" y="555496"/>
                </a:lnTo>
                <a:lnTo>
                  <a:pt x="768396" y="556857"/>
                </a:lnTo>
                <a:lnTo>
                  <a:pt x="764537" y="558218"/>
                </a:lnTo>
                <a:lnTo>
                  <a:pt x="760905" y="559352"/>
                </a:lnTo>
                <a:lnTo>
                  <a:pt x="757046" y="560260"/>
                </a:lnTo>
                <a:lnTo>
                  <a:pt x="753413" y="560940"/>
                </a:lnTo>
                <a:lnTo>
                  <a:pt x="749327" y="561621"/>
                </a:lnTo>
                <a:lnTo>
                  <a:pt x="745241" y="562075"/>
                </a:lnTo>
                <a:lnTo>
                  <a:pt x="692121" y="754005"/>
                </a:lnTo>
                <a:lnTo>
                  <a:pt x="697343" y="756728"/>
                </a:lnTo>
                <a:lnTo>
                  <a:pt x="702110" y="759904"/>
                </a:lnTo>
                <a:lnTo>
                  <a:pt x="706650" y="763080"/>
                </a:lnTo>
                <a:lnTo>
                  <a:pt x="710963" y="766937"/>
                </a:lnTo>
                <a:lnTo>
                  <a:pt x="715049" y="770794"/>
                </a:lnTo>
                <a:lnTo>
                  <a:pt x="718908" y="774877"/>
                </a:lnTo>
                <a:lnTo>
                  <a:pt x="722313" y="779188"/>
                </a:lnTo>
                <a:lnTo>
                  <a:pt x="725718" y="783952"/>
                </a:lnTo>
                <a:lnTo>
                  <a:pt x="728670" y="788943"/>
                </a:lnTo>
                <a:lnTo>
                  <a:pt x="731167" y="793934"/>
                </a:lnTo>
                <a:lnTo>
                  <a:pt x="733437" y="799379"/>
                </a:lnTo>
                <a:lnTo>
                  <a:pt x="735253" y="804824"/>
                </a:lnTo>
                <a:lnTo>
                  <a:pt x="736615" y="810496"/>
                </a:lnTo>
                <a:lnTo>
                  <a:pt x="737750" y="816167"/>
                </a:lnTo>
                <a:lnTo>
                  <a:pt x="738431" y="822066"/>
                </a:lnTo>
                <a:lnTo>
                  <a:pt x="738658" y="828191"/>
                </a:lnTo>
                <a:lnTo>
                  <a:pt x="738658" y="832729"/>
                </a:lnTo>
                <a:lnTo>
                  <a:pt x="738431" y="836812"/>
                </a:lnTo>
                <a:lnTo>
                  <a:pt x="737523" y="840896"/>
                </a:lnTo>
                <a:lnTo>
                  <a:pt x="736842" y="844980"/>
                </a:lnTo>
                <a:lnTo>
                  <a:pt x="735934" y="849063"/>
                </a:lnTo>
                <a:lnTo>
                  <a:pt x="734799" y="852920"/>
                </a:lnTo>
                <a:lnTo>
                  <a:pt x="733664" y="856777"/>
                </a:lnTo>
                <a:lnTo>
                  <a:pt x="732075" y="860407"/>
                </a:lnTo>
                <a:lnTo>
                  <a:pt x="730259" y="864263"/>
                </a:lnTo>
                <a:lnTo>
                  <a:pt x="728670" y="867666"/>
                </a:lnTo>
                <a:lnTo>
                  <a:pt x="726626" y="871296"/>
                </a:lnTo>
                <a:lnTo>
                  <a:pt x="724583" y="874699"/>
                </a:lnTo>
                <a:lnTo>
                  <a:pt x="722086" y="877876"/>
                </a:lnTo>
                <a:lnTo>
                  <a:pt x="719589" y="881052"/>
                </a:lnTo>
                <a:lnTo>
                  <a:pt x="717092" y="884228"/>
                </a:lnTo>
                <a:lnTo>
                  <a:pt x="714141" y="886950"/>
                </a:lnTo>
                <a:lnTo>
                  <a:pt x="711417" y="889673"/>
                </a:lnTo>
                <a:lnTo>
                  <a:pt x="708239" y="892395"/>
                </a:lnTo>
                <a:lnTo>
                  <a:pt x="705288" y="894891"/>
                </a:lnTo>
                <a:lnTo>
                  <a:pt x="702110" y="896933"/>
                </a:lnTo>
                <a:lnTo>
                  <a:pt x="698705" y="899428"/>
                </a:lnTo>
                <a:lnTo>
                  <a:pt x="695299" y="901243"/>
                </a:lnTo>
                <a:lnTo>
                  <a:pt x="691440" y="903058"/>
                </a:lnTo>
                <a:lnTo>
                  <a:pt x="688035" y="904646"/>
                </a:lnTo>
                <a:lnTo>
                  <a:pt x="684176" y="906234"/>
                </a:lnTo>
                <a:lnTo>
                  <a:pt x="680317" y="907595"/>
                </a:lnTo>
                <a:lnTo>
                  <a:pt x="676231" y="908730"/>
                </a:lnTo>
                <a:lnTo>
                  <a:pt x="672372" y="909637"/>
                </a:lnTo>
                <a:lnTo>
                  <a:pt x="668286" y="910318"/>
                </a:lnTo>
                <a:lnTo>
                  <a:pt x="664199" y="910771"/>
                </a:lnTo>
                <a:lnTo>
                  <a:pt x="659886" y="911225"/>
                </a:lnTo>
                <a:lnTo>
                  <a:pt x="655573" y="911225"/>
                </a:lnTo>
                <a:lnTo>
                  <a:pt x="651260" y="911225"/>
                </a:lnTo>
                <a:lnTo>
                  <a:pt x="646947" y="910771"/>
                </a:lnTo>
                <a:lnTo>
                  <a:pt x="643088" y="910318"/>
                </a:lnTo>
                <a:lnTo>
                  <a:pt x="638775" y="909637"/>
                </a:lnTo>
                <a:lnTo>
                  <a:pt x="634915" y="908730"/>
                </a:lnTo>
                <a:lnTo>
                  <a:pt x="630829" y="907595"/>
                </a:lnTo>
                <a:lnTo>
                  <a:pt x="627197" y="906234"/>
                </a:lnTo>
                <a:lnTo>
                  <a:pt x="623338" y="904646"/>
                </a:lnTo>
                <a:lnTo>
                  <a:pt x="619706" y="903058"/>
                </a:lnTo>
                <a:lnTo>
                  <a:pt x="616074" y="901243"/>
                </a:lnTo>
                <a:lnTo>
                  <a:pt x="612669" y="899428"/>
                </a:lnTo>
                <a:lnTo>
                  <a:pt x="609037" y="896933"/>
                </a:lnTo>
                <a:lnTo>
                  <a:pt x="605858" y="894891"/>
                </a:lnTo>
                <a:lnTo>
                  <a:pt x="602680" y="892395"/>
                </a:lnTo>
                <a:lnTo>
                  <a:pt x="599729" y="889673"/>
                </a:lnTo>
                <a:lnTo>
                  <a:pt x="596778" y="886950"/>
                </a:lnTo>
                <a:lnTo>
                  <a:pt x="594054" y="884228"/>
                </a:lnTo>
                <a:lnTo>
                  <a:pt x="591557" y="881052"/>
                </a:lnTo>
                <a:lnTo>
                  <a:pt x="588833" y="877876"/>
                </a:lnTo>
                <a:lnTo>
                  <a:pt x="586790" y="874699"/>
                </a:lnTo>
                <a:lnTo>
                  <a:pt x="584520" y="871296"/>
                </a:lnTo>
                <a:lnTo>
                  <a:pt x="582704" y="867666"/>
                </a:lnTo>
                <a:lnTo>
                  <a:pt x="580661" y="864263"/>
                </a:lnTo>
                <a:lnTo>
                  <a:pt x="579072" y="860407"/>
                </a:lnTo>
                <a:lnTo>
                  <a:pt x="577710" y="856777"/>
                </a:lnTo>
                <a:lnTo>
                  <a:pt x="576348" y="852920"/>
                </a:lnTo>
                <a:lnTo>
                  <a:pt x="575212" y="849063"/>
                </a:lnTo>
                <a:lnTo>
                  <a:pt x="574077" y="844980"/>
                </a:lnTo>
                <a:lnTo>
                  <a:pt x="573396" y="840896"/>
                </a:lnTo>
                <a:lnTo>
                  <a:pt x="572942" y="836812"/>
                </a:lnTo>
                <a:lnTo>
                  <a:pt x="572488" y="832729"/>
                </a:lnTo>
                <a:lnTo>
                  <a:pt x="572488" y="828191"/>
                </a:lnTo>
                <a:lnTo>
                  <a:pt x="572488" y="825242"/>
                </a:lnTo>
                <a:lnTo>
                  <a:pt x="572715" y="822066"/>
                </a:lnTo>
                <a:lnTo>
                  <a:pt x="573623" y="815940"/>
                </a:lnTo>
                <a:lnTo>
                  <a:pt x="574986" y="810042"/>
                </a:lnTo>
                <a:lnTo>
                  <a:pt x="576575" y="804370"/>
                </a:lnTo>
                <a:lnTo>
                  <a:pt x="454445" y="733134"/>
                </a:lnTo>
                <a:lnTo>
                  <a:pt x="449904" y="736083"/>
                </a:lnTo>
                <a:lnTo>
                  <a:pt x="444910" y="738352"/>
                </a:lnTo>
                <a:lnTo>
                  <a:pt x="439689" y="740166"/>
                </a:lnTo>
                <a:lnTo>
                  <a:pt x="434468" y="741981"/>
                </a:lnTo>
                <a:lnTo>
                  <a:pt x="429020" y="743569"/>
                </a:lnTo>
                <a:lnTo>
                  <a:pt x="423571" y="744477"/>
                </a:lnTo>
                <a:lnTo>
                  <a:pt x="417669" y="745158"/>
                </a:lnTo>
                <a:lnTo>
                  <a:pt x="412221" y="745384"/>
                </a:lnTo>
                <a:lnTo>
                  <a:pt x="408589" y="745158"/>
                </a:lnTo>
                <a:lnTo>
                  <a:pt x="405411" y="744931"/>
                </a:lnTo>
                <a:lnTo>
                  <a:pt x="398828" y="744023"/>
                </a:lnTo>
                <a:lnTo>
                  <a:pt x="305755" y="898294"/>
                </a:lnTo>
                <a:lnTo>
                  <a:pt x="257175" y="869255"/>
                </a:lnTo>
                <a:lnTo>
                  <a:pt x="349113" y="716118"/>
                </a:lnTo>
                <a:lnTo>
                  <a:pt x="347070" y="713396"/>
                </a:lnTo>
                <a:lnTo>
                  <a:pt x="344573" y="710220"/>
                </a:lnTo>
                <a:lnTo>
                  <a:pt x="342757" y="707497"/>
                </a:lnTo>
                <a:lnTo>
                  <a:pt x="340714" y="704321"/>
                </a:lnTo>
                <a:lnTo>
                  <a:pt x="339125" y="701145"/>
                </a:lnTo>
                <a:lnTo>
                  <a:pt x="337536" y="697969"/>
                </a:lnTo>
                <a:lnTo>
                  <a:pt x="335720" y="694793"/>
                </a:lnTo>
                <a:lnTo>
                  <a:pt x="334358" y="691390"/>
                </a:lnTo>
                <a:lnTo>
                  <a:pt x="333223" y="687987"/>
                </a:lnTo>
                <a:lnTo>
                  <a:pt x="332087" y="684584"/>
                </a:lnTo>
                <a:lnTo>
                  <a:pt x="331179" y="680954"/>
                </a:lnTo>
                <a:lnTo>
                  <a:pt x="330498" y="677324"/>
                </a:lnTo>
                <a:lnTo>
                  <a:pt x="329590" y="673467"/>
                </a:lnTo>
                <a:lnTo>
                  <a:pt x="329136" y="670064"/>
                </a:lnTo>
                <a:lnTo>
                  <a:pt x="328909" y="665981"/>
                </a:lnTo>
                <a:lnTo>
                  <a:pt x="328909" y="662351"/>
                </a:lnTo>
                <a:lnTo>
                  <a:pt x="328909" y="658040"/>
                </a:lnTo>
                <a:lnTo>
                  <a:pt x="329363" y="653730"/>
                </a:lnTo>
                <a:lnTo>
                  <a:pt x="330044" y="649646"/>
                </a:lnTo>
                <a:lnTo>
                  <a:pt x="330725" y="645335"/>
                </a:lnTo>
                <a:lnTo>
                  <a:pt x="331633" y="641479"/>
                </a:lnTo>
                <a:lnTo>
                  <a:pt x="332768" y="637395"/>
                </a:lnTo>
                <a:lnTo>
                  <a:pt x="333904" y="633765"/>
                </a:lnTo>
                <a:lnTo>
                  <a:pt x="335493" y="629908"/>
                </a:lnTo>
                <a:lnTo>
                  <a:pt x="337082" y="626279"/>
                </a:lnTo>
                <a:lnTo>
                  <a:pt x="339125" y="622649"/>
                </a:lnTo>
                <a:lnTo>
                  <a:pt x="340941" y="619246"/>
                </a:lnTo>
                <a:lnTo>
                  <a:pt x="342984" y="615843"/>
                </a:lnTo>
                <a:lnTo>
                  <a:pt x="345481" y="612666"/>
                </a:lnTo>
                <a:lnTo>
                  <a:pt x="347978" y="609263"/>
                </a:lnTo>
                <a:lnTo>
                  <a:pt x="350475" y="606314"/>
                </a:lnTo>
                <a:lnTo>
                  <a:pt x="353426" y="603592"/>
                </a:lnTo>
                <a:lnTo>
                  <a:pt x="356150" y="600642"/>
                </a:lnTo>
                <a:lnTo>
                  <a:pt x="359101" y="598147"/>
                </a:lnTo>
                <a:lnTo>
                  <a:pt x="362279" y="595878"/>
                </a:lnTo>
                <a:lnTo>
                  <a:pt x="365458" y="593383"/>
                </a:lnTo>
                <a:lnTo>
                  <a:pt x="369090" y="591341"/>
                </a:lnTo>
                <a:lnTo>
                  <a:pt x="372495" y="589299"/>
                </a:lnTo>
                <a:lnTo>
                  <a:pt x="376127" y="587484"/>
                </a:lnTo>
                <a:lnTo>
                  <a:pt x="379759" y="585669"/>
                </a:lnTo>
                <a:lnTo>
                  <a:pt x="383618" y="584308"/>
                </a:lnTo>
                <a:lnTo>
                  <a:pt x="387250" y="582947"/>
                </a:lnTo>
                <a:lnTo>
                  <a:pt x="391336" y="581812"/>
                </a:lnTo>
                <a:lnTo>
                  <a:pt x="395196" y="580905"/>
                </a:lnTo>
                <a:lnTo>
                  <a:pt x="399509" y="580224"/>
                </a:lnTo>
                <a:lnTo>
                  <a:pt x="403368" y="579544"/>
                </a:lnTo>
                <a:lnTo>
                  <a:pt x="407681" y="579317"/>
                </a:lnTo>
                <a:lnTo>
                  <a:pt x="412221" y="579090"/>
                </a:lnTo>
                <a:lnTo>
                  <a:pt x="416307" y="579317"/>
                </a:lnTo>
                <a:lnTo>
                  <a:pt x="420620" y="579544"/>
                </a:lnTo>
                <a:lnTo>
                  <a:pt x="424707" y="580224"/>
                </a:lnTo>
                <a:lnTo>
                  <a:pt x="428793" y="580905"/>
                </a:lnTo>
                <a:lnTo>
                  <a:pt x="432652" y="581812"/>
                </a:lnTo>
                <a:lnTo>
                  <a:pt x="436738" y="582947"/>
                </a:lnTo>
                <a:lnTo>
                  <a:pt x="440597" y="584308"/>
                </a:lnTo>
                <a:lnTo>
                  <a:pt x="444456" y="585669"/>
                </a:lnTo>
                <a:lnTo>
                  <a:pt x="447861" y="587484"/>
                </a:lnTo>
                <a:lnTo>
                  <a:pt x="451720" y="589299"/>
                </a:lnTo>
                <a:lnTo>
                  <a:pt x="454899" y="591341"/>
                </a:lnTo>
                <a:lnTo>
                  <a:pt x="458531" y="593383"/>
                </a:lnTo>
                <a:lnTo>
                  <a:pt x="461709" y="595878"/>
                </a:lnTo>
                <a:lnTo>
                  <a:pt x="464887" y="598147"/>
                </a:lnTo>
                <a:lnTo>
                  <a:pt x="467838" y="600642"/>
                </a:lnTo>
                <a:lnTo>
                  <a:pt x="470562" y="603592"/>
                </a:lnTo>
                <a:lnTo>
                  <a:pt x="473513" y="606314"/>
                </a:lnTo>
                <a:lnTo>
                  <a:pt x="476010" y="609263"/>
                </a:lnTo>
                <a:lnTo>
                  <a:pt x="478734" y="612666"/>
                </a:lnTo>
                <a:lnTo>
                  <a:pt x="481004" y="615843"/>
                </a:lnTo>
                <a:lnTo>
                  <a:pt x="483047" y="619246"/>
                </a:lnTo>
                <a:lnTo>
                  <a:pt x="484864" y="622649"/>
                </a:lnTo>
                <a:lnTo>
                  <a:pt x="486907" y="626279"/>
                </a:lnTo>
                <a:lnTo>
                  <a:pt x="488496" y="629908"/>
                </a:lnTo>
                <a:lnTo>
                  <a:pt x="490085" y="633765"/>
                </a:lnTo>
                <a:lnTo>
                  <a:pt x="491220" y="637395"/>
                </a:lnTo>
                <a:lnTo>
                  <a:pt x="492355" y="641479"/>
                </a:lnTo>
                <a:lnTo>
                  <a:pt x="493490" y="645335"/>
                </a:lnTo>
                <a:lnTo>
                  <a:pt x="494171" y="649646"/>
                </a:lnTo>
                <a:lnTo>
                  <a:pt x="494625" y="653730"/>
                </a:lnTo>
                <a:lnTo>
                  <a:pt x="495079" y="658040"/>
                </a:lnTo>
                <a:lnTo>
                  <a:pt x="495079" y="662351"/>
                </a:lnTo>
                <a:lnTo>
                  <a:pt x="495079" y="665527"/>
                </a:lnTo>
                <a:lnTo>
                  <a:pt x="494852" y="669157"/>
                </a:lnTo>
                <a:lnTo>
                  <a:pt x="494398" y="672333"/>
                </a:lnTo>
                <a:lnTo>
                  <a:pt x="493944" y="675509"/>
                </a:lnTo>
                <a:lnTo>
                  <a:pt x="492355" y="682088"/>
                </a:lnTo>
                <a:lnTo>
                  <a:pt x="490539" y="688214"/>
                </a:lnTo>
                <a:lnTo>
                  <a:pt x="610853" y="758543"/>
                </a:lnTo>
                <a:lnTo>
                  <a:pt x="616528" y="755140"/>
                </a:lnTo>
                <a:lnTo>
                  <a:pt x="622430" y="752417"/>
                </a:lnTo>
                <a:lnTo>
                  <a:pt x="628559" y="749922"/>
                </a:lnTo>
                <a:lnTo>
                  <a:pt x="634915" y="748107"/>
                </a:lnTo>
                <a:lnTo>
                  <a:pt x="690305" y="547101"/>
                </a:lnTo>
                <a:lnTo>
                  <a:pt x="686673" y="544152"/>
                </a:lnTo>
                <a:lnTo>
                  <a:pt x="682814" y="540976"/>
                </a:lnTo>
                <a:lnTo>
                  <a:pt x="679409" y="537800"/>
                </a:lnTo>
                <a:lnTo>
                  <a:pt x="676004" y="533943"/>
                </a:lnTo>
                <a:lnTo>
                  <a:pt x="673053" y="530540"/>
                </a:lnTo>
                <a:lnTo>
                  <a:pt x="670102" y="526456"/>
                </a:lnTo>
                <a:lnTo>
                  <a:pt x="667605" y="522373"/>
                </a:lnTo>
                <a:lnTo>
                  <a:pt x="665107" y="518062"/>
                </a:lnTo>
                <a:lnTo>
                  <a:pt x="662837" y="513979"/>
                </a:lnTo>
                <a:lnTo>
                  <a:pt x="661021" y="509214"/>
                </a:lnTo>
                <a:lnTo>
                  <a:pt x="659432" y="504450"/>
                </a:lnTo>
                <a:lnTo>
                  <a:pt x="658070" y="499913"/>
                </a:lnTo>
                <a:lnTo>
                  <a:pt x="657162" y="494922"/>
                </a:lnTo>
                <a:lnTo>
                  <a:pt x="656027" y="489931"/>
                </a:lnTo>
                <a:lnTo>
                  <a:pt x="655573" y="484940"/>
                </a:lnTo>
                <a:lnTo>
                  <a:pt x="655573" y="479722"/>
                </a:lnTo>
                <a:lnTo>
                  <a:pt x="655573" y="475411"/>
                </a:lnTo>
                <a:lnTo>
                  <a:pt x="655800" y="471327"/>
                </a:lnTo>
                <a:lnTo>
                  <a:pt x="656708" y="467017"/>
                </a:lnTo>
                <a:lnTo>
                  <a:pt x="657389" y="463160"/>
                </a:lnTo>
                <a:lnTo>
                  <a:pt x="658297" y="458850"/>
                </a:lnTo>
                <a:lnTo>
                  <a:pt x="659432" y="455220"/>
                </a:lnTo>
                <a:lnTo>
                  <a:pt x="660567" y="451136"/>
                </a:lnTo>
                <a:lnTo>
                  <a:pt x="661929" y="447506"/>
                </a:lnTo>
                <a:lnTo>
                  <a:pt x="663745" y="443649"/>
                </a:lnTo>
                <a:lnTo>
                  <a:pt x="665561" y="440246"/>
                </a:lnTo>
                <a:lnTo>
                  <a:pt x="667605" y="436617"/>
                </a:lnTo>
                <a:lnTo>
                  <a:pt x="669648" y="433440"/>
                </a:lnTo>
                <a:lnTo>
                  <a:pt x="672145" y="430037"/>
                </a:lnTo>
                <a:lnTo>
                  <a:pt x="674642" y="426861"/>
                </a:lnTo>
                <a:lnTo>
                  <a:pt x="677139" y="423912"/>
                </a:lnTo>
                <a:lnTo>
                  <a:pt x="679863" y="420963"/>
                </a:lnTo>
                <a:lnTo>
                  <a:pt x="682814" y="418240"/>
                </a:lnTo>
                <a:lnTo>
                  <a:pt x="685765" y="415518"/>
                </a:lnTo>
                <a:lnTo>
                  <a:pt x="688943" y="413249"/>
                </a:lnTo>
                <a:lnTo>
                  <a:pt x="692121" y="410980"/>
                </a:lnTo>
                <a:lnTo>
                  <a:pt x="695526" y="408712"/>
                </a:lnTo>
                <a:lnTo>
                  <a:pt x="698932" y="406670"/>
                </a:lnTo>
                <a:lnTo>
                  <a:pt x="702791" y="404855"/>
                </a:lnTo>
                <a:lnTo>
                  <a:pt x="706196" y="403267"/>
                </a:lnTo>
                <a:lnTo>
                  <a:pt x="710055" y="401679"/>
                </a:lnTo>
                <a:lnTo>
                  <a:pt x="713914" y="400318"/>
                </a:lnTo>
                <a:lnTo>
                  <a:pt x="718000" y="399410"/>
                </a:lnTo>
                <a:lnTo>
                  <a:pt x="721859" y="398503"/>
                </a:lnTo>
                <a:lnTo>
                  <a:pt x="725945" y="397595"/>
                </a:lnTo>
                <a:lnTo>
                  <a:pt x="730032" y="397141"/>
                </a:lnTo>
                <a:lnTo>
                  <a:pt x="734345" y="396915"/>
                </a:lnTo>
                <a:lnTo>
                  <a:pt x="738658" y="396688"/>
                </a:lnTo>
                <a:lnTo>
                  <a:pt x="744106" y="396915"/>
                </a:lnTo>
                <a:lnTo>
                  <a:pt x="749554" y="397595"/>
                </a:lnTo>
                <a:lnTo>
                  <a:pt x="754775" y="398276"/>
                </a:lnTo>
                <a:lnTo>
                  <a:pt x="759770" y="399637"/>
                </a:lnTo>
                <a:lnTo>
                  <a:pt x="764764" y="400998"/>
                </a:lnTo>
                <a:lnTo>
                  <a:pt x="769758" y="403040"/>
                </a:lnTo>
                <a:lnTo>
                  <a:pt x="774298" y="405082"/>
                </a:lnTo>
                <a:lnTo>
                  <a:pt x="778838" y="407577"/>
                </a:lnTo>
                <a:lnTo>
                  <a:pt x="916859" y="288925"/>
                </a:lnTo>
                <a:close/>
                <a:moveTo>
                  <a:pt x="607752" y="120128"/>
                </a:moveTo>
                <a:lnTo>
                  <a:pt x="595738" y="120581"/>
                </a:lnTo>
                <a:lnTo>
                  <a:pt x="583950" y="121488"/>
                </a:lnTo>
                <a:lnTo>
                  <a:pt x="571936" y="122621"/>
                </a:lnTo>
                <a:lnTo>
                  <a:pt x="559921" y="123755"/>
                </a:lnTo>
                <a:lnTo>
                  <a:pt x="548133" y="125341"/>
                </a:lnTo>
                <a:lnTo>
                  <a:pt x="536119" y="127154"/>
                </a:lnTo>
                <a:lnTo>
                  <a:pt x="524331" y="129421"/>
                </a:lnTo>
                <a:lnTo>
                  <a:pt x="512543" y="131688"/>
                </a:lnTo>
                <a:lnTo>
                  <a:pt x="500755" y="134407"/>
                </a:lnTo>
                <a:lnTo>
                  <a:pt x="489194" y="137581"/>
                </a:lnTo>
                <a:lnTo>
                  <a:pt x="477406" y="140754"/>
                </a:lnTo>
                <a:lnTo>
                  <a:pt x="466072" y="144380"/>
                </a:lnTo>
                <a:lnTo>
                  <a:pt x="454511" y="148234"/>
                </a:lnTo>
                <a:lnTo>
                  <a:pt x="443176" y="152313"/>
                </a:lnTo>
                <a:lnTo>
                  <a:pt x="431615" y="156620"/>
                </a:lnTo>
                <a:lnTo>
                  <a:pt x="420508" y="161380"/>
                </a:lnTo>
                <a:lnTo>
                  <a:pt x="409400" y="166593"/>
                </a:lnTo>
                <a:lnTo>
                  <a:pt x="398519" y="171579"/>
                </a:lnTo>
                <a:lnTo>
                  <a:pt x="387411" y="177246"/>
                </a:lnTo>
                <a:lnTo>
                  <a:pt x="376530" y="183139"/>
                </a:lnTo>
                <a:lnTo>
                  <a:pt x="365876" y="189485"/>
                </a:lnTo>
                <a:lnTo>
                  <a:pt x="355221" y="195831"/>
                </a:lnTo>
                <a:lnTo>
                  <a:pt x="344794" y="202631"/>
                </a:lnTo>
                <a:lnTo>
                  <a:pt x="334593" y="209431"/>
                </a:lnTo>
                <a:lnTo>
                  <a:pt x="324392" y="216684"/>
                </a:lnTo>
                <a:lnTo>
                  <a:pt x="314191" y="224163"/>
                </a:lnTo>
                <a:lnTo>
                  <a:pt x="304443" y="232323"/>
                </a:lnTo>
                <a:lnTo>
                  <a:pt x="294695" y="240483"/>
                </a:lnTo>
                <a:lnTo>
                  <a:pt x="284948" y="248869"/>
                </a:lnTo>
                <a:lnTo>
                  <a:pt x="275654" y="257482"/>
                </a:lnTo>
                <a:lnTo>
                  <a:pt x="266359" y="266548"/>
                </a:lnTo>
                <a:lnTo>
                  <a:pt x="257518" y="275614"/>
                </a:lnTo>
                <a:lnTo>
                  <a:pt x="248678" y="285134"/>
                </a:lnTo>
                <a:lnTo>
                  <a:pt x="240290" y="294654"/>
                </a:lnTo>
                <a:lnTo>
                  <a:pt x="232129" y="304400"/>
                </a:lnTo>
                <a:lnTo>
                  <a:pt x="224195" y="314373"/>
                </a:lnTo>
                <a:lnTo>
                  <a:pt x="216714" y="324346"/>
                </a:lnTo>
                <a:lnTo>
                  <a:pt x="209460" y="334545"/>
                </a:lnTo>
                <a:lnTo>
                  <a:pt x="202433" y="344971"/>
                </a:lnTo>
                <a:lnTo>
                  <a:pt x="195632" y="355397"/>
                </a:lnTo>
                <a:lnTo>
                  <a:pt x="189058" y="366050"/>
                </a:lnTo>
                <a:lnTo>
                  <a:pt x="183164" y="376703"/>
                </a:lnTo>
                <a:lnTo>
                  <a:pt x="177271" y="387583"/>
                </a:lnTo>
                <a:lnTo>
                  <a:pt x="171603" y="398462"/>
                </a:lnTo>
                <a:lnTo>
                  <a:pt x="166390" y="409342"/>
                </a:lnTo>
                <a:lnTo>
                  <a:pt x="161402" y="420448"/>
                </a:lnTo>
                <a:lnTo>
                  <a:pt x="156642" y="431554"/>
                </a:lnTo>
                <a:lnTo>
                  <a:pt x="152108" y="443114"/>
                </a:lnTo>
                <a:lnTo>
                  <a:pt x="148028" y="454673"/>
                </a:lnTo>
                <a:lnTo>
                  <a:pt x="144174" y="466006"/>
                </a:lnTo>
                <a:lnTo>
                  <a:pt x="140774" y="477565"/>
                </a:lnTo>
                <a:lnTo>
                  <a:pt x="137373" y="489125"/>
                </a:lnTo>
                <a:lnTo>
                  <a:pt x="134426" y="500911"/>
                </a:lnTo>
                <a:lnTo>
                  <a:pt x="131706" y="512470"/>
                </a:lnTo>
                <a:lnTo>
                  <a:pt x="129213" y="524256"/>
                </a:lnTo>
                <a:lnTo>
                  <a:pt x="127172" y="536269"/>
                </a:lnTo>
                <a:lnTo>
                  <a:pt x="125359" y="548055"/>
                </a:lnTo>
                <a:lnTo>
                  <a:pt x="123772" y="560068"/>
                </a:lnTo>
                <a:lnTo>
                  <a:pt x="122185" y="571854"/>
                </a:lnTo>
                <a:lnTo>
                  <a:pt x="121278" y="583867"/>
                </a:lnTo>
                <a:lnTo>
                  <a:pt x="120598" y="595880"/>
                </a:lnTo>
                <a:lnTo>
                  <a:pt x="120145" y="607666"/>
                </a:lnTo>
                <a:lnTo>
                  <a:pt x="120145" y="619905"/>
                </a:lnTo>
                <a:lnTo>
                  <a:pt x="120145" y="631918"/>
                </a:lnTo>
                <a:lnTo>
                  <a:pt x="120598" y="643704"/>
                </a:lnTo>
                <a:lnTo>
                  <a:pt x="121278" y="655717"/>
                </a:lnTo>
                <a:lnTo>
                  <a:pt x="122185" y="667503"/>
                </a:lnTo>
                <a:lnTo>
                  <a:pt x="123772" y="679516"/>
                </a:lnTo>
                <a:lnTo>
                  <a:pt x="125359" y="691529"/>
                </a:lnTo>
                <a:lnTo>
                  <a:pt x="127172" y="703315"/>
                </a:lnTo>
                <a:lnTo>
                  <a:pt x="129213" y="715328"/>
                </a:lnTo>
                <a:lnTo>
                  <a:pt x="131706" y="726887"/>
                </a:lnTo>
                <a:lnTo>
                  <a:pt x="134426" y="738673"/>
                </a:lnTo>
                <a:lnTo>
                  <a:pt x="137373" y="750460"/>
                </a:lnTo>
                <a:lnTo>
                  <a:pt x="140774" y="762019"/>
                </a:lnTo>
                <a:lnTo>
                  <a:pt x="144174" y="773579"/>
                </a:lnTo>
                <a:lnTo>
                  <a:pt x="148028" y="784911"/>
                </a:lnTo>
                <a:lnTo>
                  <a:pt x="152108" y="796471"/>
                </a:lnTo>
                <a:lnTo>
                  <a:pt x="156642" y="807804"/>
                </a:lnTo>
                <a:lnTo>
                  <a:pt x="161402" y="819136"/>
                </a:lnTo>
                <a:lnTo>
                  <a:pt x="166390" y="830016"/>
                </a:lnTo>
                <a:lnTo>
                  <a:pt x="171603" y="841122"/>
                </a:lnTo>
                <a:lnTo>
                  <a:pt x="177271" y="852002"/>
                </a:lnTo>
                <a:lnTo>
                  <a:pt x="183164" y="862881"/>
                </a:lnTo>
                <a:lnTo>
                  <a:pt x="189058" y="873534"/>
                </a:lnTo>
                <a:lnTo>
                  <a:pt x="195632" y="884187"/>
                </a:lnTo>
                <a:lnTo>
                  <a:pt x="202433" y="894613"/>
                </a:lnTo>
                <a:lnTo>
                  <a:pt x="209460" y="904813"/>
                </a:lnTo>
                <a:lnTo>
                  <a:pt x="216714" y="915239"/>
                </a:lnTo>
                <a:lnTo>
                  <a:pt x="224195" y="925212"/>
                </a:lnTo>
                <a:lnTo>
                  <a:pt x="232129" y="934958"/>
                </a:lnTo>
                <a:lnTo>
                  <a:pt x="240290" y="944931"/>
                </a:lnTo>
                <a:lnTo>
                  <a:pt x="248678" y="954450"/>
                </a:lnTo>
                <a:lnTo>
                  <a:pt x="257518" y="963743"/>
                </a:lnTo>
                <a:lnTo>
                  <a:pt x="266359" y="973036"/>
                </a:lnTo>
                <a:lnTo>
                  <a:pt x="275654" y="982102"/>
                </a:lnTo>
                <a:lnTo>
                  <a:pt x="284948" y="990715"/>
                </a:lnTo>
                <a:lnTo>
                  <a:pt x="294695" y="999102"/>
                </a:lnTo>
                <a:lnTo>
                  <a:pt x="304443" y="1007261"/>
                </a:lnTo>
                <a:lnTo>
                  <a:pt x="314191" y="1015194"/>
                </a:lnTo>
                <a:lnTo>
                  <a:pt x="324392" y="1022674"/>
                </a:lnTo>
                <a:lnTo>
                  <a:pt x="334593" y="1029927"/>
                </a:lnTo>
                <a:lnTo>
                  <a:pt x="344794" y="1036953"/>
                </a:lnTo>
                <a:lnTo>
                  <a:pt x="355221" y="1043753"/>
                </a:lnTo>
                <a:lnTo>
                  <a:pt x="365876" y="1050099"/>
                </a:lnTo>
                <a:lnTo>
                  <a:pt x="376530" y="1056446"/>
                </a:lnTo>
                <a:lnTo>
                  <a:pt x="387411" y="1062339"/>
                </a:lnTo>
                <a:lnTo>
                  <a:pt x="398292" y="1067779"/>
                </a:lnTo>
                <a:lnTo>
                  <a:pt x="409400" y="1072992"/>
                </a:lnTo>
                <a:lnTo>
                  <a:pt x="420508" y="1078205"/>
                </a:lnTo>
                <a:lnTo>
                  <a:pt x="431615" y="1082738"/>
                </a:lnTo>
                <a:lnTo>
                  <a:pt x="443176" y="1087271"/>
                </a:lnTo>
                <a:lnTo>
                  <a:pt x="454511" y="1091351"/>
                </a:lnTo>
                <a:lnTo>
                  <a:pt x="466072" y="1095204"/>
                </a:lnTo>
                <a:lnTo>
                  <a:pt x="477406" y="1098830"/>
                </a:lnTo>
                <a:lnTo>
                  <a:pt x="489194" y="1102004"/>
                </a:lnTo>
                <a:lnTo>
                  <a:pt x="500755" y="1104950"/>
                </a:lnTo>
                <a:lnTo>
                  <a:pt x="512543" y="1107897"/>
                </a:lnTo>
                <a:lnTo>
                  <a:pt x="524331" y="1110163"/>
                </a:lnTo>
                <a:lnTo>
                  <a:pt x="536119" y="1112203"/>
                </a:lnTo>
                <a:lnTo>
                  <a:pt x="548133" y="1114243"/>
                </a:lnTo>
                <a:lnTo>
                  <a:pt x="559921" y="1115830"/>
                </a:lnTo>
                <a:lnTo>
                  <a:pt x="571936" y="1116963"/>
                </a:lnTo>
                <a:lnTo>
                  <a:pt x="583950" y="1118096"/>
                </a:lnTo>
                <a:lnTo>
                  <a:pt x="595738" y="1118776"/>
                </a:lnTo>
                <a:lnTo>
                  <a:pt x="607752" y="1119230"/>
                </a:lnTo>
                <a:lnTo>
                  <a:pt x="619540" y="1119230"/>
                </a:lnTo>
                <a:lnTo>
                  <a:pt x="631782" y="1119230"/>
                </a:lnTo>
                <a:lnTo>
                  <a:pt x="643796" y="1118776"/>
                </a:lnTo>
                <a:lnTo>
                  <a:pt x="655584" y="1118096"/>
                </a:lnTo>
                <a:lnTo>
                  <a:pt x="667598" y="1116963"/>
                </a:lnTo>
                <a:lnTo>
                  <a:pt x="679613" y="1115830"/>
                </a:lnTo>
                <a:lnTo>
                  <a:pt x="691401" y="1114243"/>
                </a:lnTo>
                <a:lnTo>
                  <a:pt x="703415" y="1112203"/>
                </a:lnTo>
                <a:lnTo>
                  <a:pt x="715203" y="1110163"/>
                </a:lnTo>
                <a:lnTo>
                  <a:pt x="726991" y="1107897"/>
                </a:lnTo>
                <a:lnTo>
                  <a:pt x="738779" y="1104950"/>
                </a:lnTo>
                <a:lnTo>
                  <a:pt x="750340" y="1102004"/>
                </a:lnTo>
                <a:lnTo>
                  <a:pt x="762128" y="1098830"/>
                </a:lnTo>
                <a:lnTo>
                  <a:pt x="773462" y="1095204"/>
                </a:lnTo>
                <a:lnTo>
                  <a:pt x="785023" y="1091351"/>
                </a:lnTo>
                <a:lnTo>
                  <a:pt x="796358" y="1087271"/>
                </a:lnTo>
                <a:lnTo>
                  <a:pt x="807692" y="1082738"/>
                </a:lnTo>
                <a:lnTo>
                  <a:pt x="819026" y="1078205"/>
                </a:lnTo>
                <a:lnTo>
                  <a:pt x="830134" y="1072992"/>
                </a:lnTo>
                <a:lnTo>
                  <a:pt x="841015" y="1067779"/>
                </a:lnTo>
                <a:lnTo>
                  <a:pt x="852123" y="1062339"/>
                </a:lnTo>
                <a:lnTo>
                  <a:pt x="862777" y="1056446"/>
                </a:lnTo>
                <a:lnTo>
                  <a:pt x="873658" y="1050099"/>
                </a:lnTo>
                <a:lnTo>
                  <a:pt x="884086" y="1043753"/>
                </a:lnTo>
                <a:lnTo>
                  <a:pt x="894740" y="1036953"/>
                </a:lnTo>
                <a:lnTo>
                  <a:pt x="904941" y="1029927"/>
                </a:lnTo>
                <a:lnTo>
                  <a:pt x="915142" y="1022674"/>
                </a:lnTo>
                <a:lnTo>
                  <a:pt x="925343" y="1015194"/>
                </a:lnTo>
                <a:lnTo>
                  <a:pt x="935091" y="1007261"/>
                </a:lnTo>
                <a:lnTo>
                  <a:pt x="944839" y="999102"/>
                </a:lnTo>
                <a:lnTo>
                  <a:pt x="954586" y="990715"/>
                </a:lnTo>
                <a:lnTo>
                  <a:pt x="963880" y="982102"/>
                </a:lnTo>
                <a:lnTo>
                  <a:pt x="972948" y="973036"/>
                </a:lnTo>
                <a:lnTo>
                  <a:pt x="982016" y="963743"/>
                </a:lnTo>
                <a:lnTo>
                  <a:pt x="990856" y="954450"/>
                </a:lnTo>
                <a:lnTo>
                  <a:pt x="999244" y="944931"/>
                </a:lnTo>
                <a:lnTo>
                  <a:pt x="1007405" y="934958"/>
                </a:lnTo>
                <a:lnTo>
                  <a:pt x="1015339" y="925212"/>
                </a:lnTo>
                <a:lnTo>
                  <a:pt x="1022820" y="915239"/>
                </a:lnTo>
                <a:lnTo>
                  <a:pt x="1030074" y="904813"/>
                </a:lnTo>
                <a:lnTo>
                  <a:pt x="1037101" y="894613"/>
                </a:lnTo>
                <a:lnTo>
                  <a:pt x="1043902" y="884187"/>
                </a:lnTo>
                <a:lnTo>
                  <a:pt x="1050249" y="873534"/>
                </a:lnTo>
                <a:lnTo>
                  <a:pt x="1056370" y="862881"/>
                </a:lnTo>
                <a:lnTo>
                  <a:pt x="1062263" y="852002"/>
                </a:lnTo>
                <a:lnTo>
                  <a:pt x="1067931" y="841122"/>
                </a:lnTo>
                <a:lnTo>
                  <a:pt x="1073144" y="830016"/>
                </a:lnTo>
                <a:lnTo>
                  <a:pt x="1078132" y="819136"/>
                </a:lnTo>
                <a:lnTo>
                  <a:pt x="1082892" y="807804"/>
                </a:lnTo>
                <a:lnTo>
                  <a:pt x="1087426" y="796471"/>
                </a:lnTo>
                <a:lnTo>
                  <a:pt x="1091280" y="784911"/>
                </a:lnTo>
                <a:lnTo>
                  <a:pt x="1095360" y="773579"/>
                </a:lnTo>
                <a:lnTo>
                  <a:pt x="1098760" y="762019"/>
                </a:lnTo>
                <a:lnTo>
                  <a:pt x="1102161" y="750460"/>
                </a:lnTo>
                <a:lnTo>
                  <a:pt x="1105108" y="738673"/>
                </a:lnTo>
                <a:lnTo>
                  <a:pt x="1107828" y="726887"/>
                </a:lnTo>
                <a:lnTo>
                  <a:pt x="1110321" y="715328"/>
                </a:lnTo>
                <a:lnTo>
                  <a:pt x="1112362" y="703315"/>
                </a:lnTo>
                <a:lnTo>
                  <a:pt x="1114175" y="691529"/>
                </a:lnTo>
                <a:lnTo>
                  <a:pt x="1115762" y="679516"/>
                </a:lnTo>
                <a:lnTo>
                  <a:pt x="1117122" y="667503"/>
                </a:lnTo>
                <a:lnTo>
                  <a:pt x="1118256" y="655717"/>
                </a:lnTo>
                <a:lnTo>
                  <a:pt x="1118936" y="643704"/>
                </a:lnTo>
                <a:lnTo>
                  <a:pt x="1119389" y="631918"/>
                </a:lnTo>
                <a:lnTo>
                  <a:pt x="1119389" y="619905"/>
                </a:lnTo>
                <a:lnTo>
                  <a:pt x="1119389" y="607666"/>
                </a:lnTo>
                <a:lnTo>
                  <a:pt x="1118936" y="595880"/>
                </a:lnTo>
                <a:lnTo>
                  <a:pt x="1118256" y="583867"/>
                </a:lnTo>
                <a:lnTo>
                  <a:pt x="1117122" y="571854"/>
                </a:lnTo>
                <a:lnTo>
                  <a:pt x="1115762" y="560068"/>
                </a:lnTo>
                <a:lnTo>
                  <a:pt x="1114175" y="548055"/>
                </a:lnTo>
                <a:lnTo>
                  <a:pt x="1112362" y="536269"/>
                </a:lnTo>
                <a:lnTo>
                  <a:pt x="1110321" y="524256"/>
                </a:lnTo>
                <a:lnTo>
                  <a:pt x="1107828" y="512470"/>
                </a:lnTo>
                <a:lnTo>
                  <a:pt x="1105108" y="500911"/>
                </a:lnTo>
                <a:lnTo>
                  <a:pt x="1102161" y="489125"/>
                </a:lnTo>
                <a:lnTo>
                  <a:pt x="1098760" y="477565"/>
                </a:lnTo>
                <a:lnTo>
                  <a:pt x="1095360" y="466006"/>
                </a:lnTo>
                <a:lnTo>
                  <a:pt x="1091280" y="454673"/>
                </a:lnTo>
                <a:lnTo>
                  <a:pt x="1087426" y="443114"/>
                </a:lnTo>
                <a:lnTo>
                  <a:pt x="1082892" y="431554"/>
                </a:lnTo>
                <a:lnTo>
                  <a:pt x="1078132" y="420448"/>
                </a:lnTo>
                <a:lnTo>
                  <a:pt x="1073144" y="409342"/>
                </a:lnTo>
                <a:lnTo>
                  <a:pt x="1067931" y="398462"/>
                </a:lnTo>
                <a:lnTo>
                  <a:pt x="1062263" y="387583"/>
                </a:lnTo>
                <a:lnTo>
                  <a:pt x="1056370" y="376703"/>
                </a:lnTo>
                <a:lnTo>
                  <a:pt x="1050249" y="366050"/>
                </a:lnTo>
                <a:lnTo>
                  <a:pt x="1043902" y="355397"/>
                </a:lnTo>
                <a:lnTo>
                  <a:pt x="1037101" y="344971"/>
                </a:lnTo>
                <a:lnTo>
                  <a:pt x="1030074" y="334545"/>
                </a:lnTo>
                <a:lnTo>
                  <a:pt x="1022820" y="324346"/>
                </a:lnTo>
                <a:lnTo>
                  <a:pt x="1015339" y="314373"/>
                </a:lnTo>
                <a:lnTo>
                  <a:pt x="1007405" y="304400"/>
                </a:lnTo>
                <a:lnTo>
                  <a:pt x="999244" y="294654"/>
                </a:lnTo>
                <a:lnTo>
                  <a:pt x="990856" y="285134"/>
                </a:lnTo>
                <a:lnTo>
                  <a:pt x="982016" y="275614"/>
                </a:lnTo>
                <a:lnTo>
                  <a:pt x="972948" y="266548"/>
                </a:lnTo>
                <a:lnTo>
                  <a:pt x="963880" y="257482"/>
                </a:lnTo>
                <a:lnTo>
                  <a:pt x="954586" y="248869"/>
                </a:lnTo>
                <a:lnTo>
                  <a:pt x="944839" y="240483"/>
                </a:lnTo>
                <a:lnTo>
                  <a:pt x="935091" y="232323"/>
                </a:lnTo>
                <a:lnTo>
                  <a:pt x="925343" y="224163"/>
                </a:lnTo>
                <a:lnTo>
                  <a:pt x="915142" y="216684"/>
                </a:lnTo>
                <a:lnTo>
                  <a:pt x="904941" y="209431"/>
                </a:lnTo>
                <a:lnTo>
                  <a:pt x="894740" y="202631"/>
                </a:lnTo>
                <a:lnTo>
                  <a:pt x="884086" y="195831"/>
                </a:lnTo>
                <a:lnTo>
                  <a:pt x="873658" y="189485"/>
                </a:lnTo>
                <a:lnTo>
                  <a:pt x="862777" y="183139"/>
                </a:lnTo>
                <a:lnTo>
                  <a:pt x="852123" y="177246"/>
                </a:lnTo>
                <a:lnTo>
                  <a:pt x="841015" y="171579"/>
                </a:lnTo>
                <a:lnTo>
                  <a:pt x="830134" y="166593"/>
                </a:lnTo>
                <a:lnTo>
                  <a:pt x="819026" y="161380"/>
                </a:lnTo>
                <a:lnTo>
                  <a:pt x="807692" y="156620"/>
                </a:lnTo>
                <a:lnTo>
                  <a:pt x="796358" y="152313"/>
                </a:lnTo>
                <a:lnTo>
                  <a:pt x="785023" y="148234"/>
                </a:lnTo>
                <a:lnTo>
                  <a:pt x="773462" y="144380"/>
                </a:lnTo>
                <a:lnTo>
                  <a:pt x="762128" y="140754"/>
                </a:lnTo>
                <a:lnTo>
                  <a:pt x="750340" y="137581"/>
                </a:lnTo>
                <a:lnTo>
                  <a:pt x="738779" y="134407"/>
                </a:lnTo>
                <a:lnTo>
                  <a:pt x="726991" y="131688"/>
                </a:lnTo>
                <a:lnTo>
                  <a:pt x="715203" y="129421"/>
                </a:lnTo>
                <a:lnTo>
                  <a:pt x="703415" y="127154"/>
                </a:lnTo>
                <a:lnTo>
                  <a:pt x="691401" y="125341"/>
                </a:lnTo>
                <a:lnTo>
                  <a:pt x="679613" y="123755"/>
                </a:lnTo>
                <a:lnTo>
                  <a:pt x="667598" y="122621"/>
                </a:lnTo>
                <a:lnTo>
                  <a:pt x="655584" y="121488"/>
                </a:lnTo>
                <a:lnTo>
                  <a:pt x="643796" y="120581"/>
                </a:lnTo>
                <a:lnTo>
                  <a:pt x="631782" y="120128"/>
                </a:lnTo>
                <a:lnTo>
                  <a:pt x="619540" y="120128"/>
                </a:lnTo>
                <a:lnTo>
                  <a:pt x="607752" y="120128"/>
                </a:lnTo>
                <a:close/>
                <a:moveTo>
                  <a:pt x="619540" y="0"/>
                </a:moveTo>
                <a:lnTo>
                  <a:pt x="634502" y="227"/>
                </a:lnTo>
                <a:lnTo>
                  <a:pt x="649690" y="907"/>
                </a:lnTo>
                <a:lnTo>
                  <a:pt x="664198" y="1587"/>
                </a:lnTo>
                <a:lnTo>
                  <a:pt x="678933" y="3173"/>
                </a:lnTo>
                <a:lnTo>
                  <a:pt x="694121" y="4533"/>
                </a:lnTo>
                <a:lnTo>
                  <a:pt x="708629" y="6573"/>
                </a:lnTo>
                <a:lnTo>
                  <a:pt x="723364" y="8840"/>
                </a:lnTo>
                <a:lnTo>
                  <a:pt x="738098" y="11560"/>
                </a:lnTo>
                <a:lnTo>
                  <a:pt x="752607" y="14506"/>
                </a:lnTo>
                <a:lnTo>
                  <a:pt x="767115" y="17906"/>
                </a:lnTo>
                <a:lnTo>
                  <a:pt x="781623" y="21533"/>
                </a:lnTo>
                <a:lnTo>
                  <a:pt x="796131" y="25839"/>
                </a:lnTo>
                <a:lnTo>
                  <a:pt x="810412" y="30146"/>
                </a:lnTo>
                <a:lnTo>
                  <a:pt x="824694" y="34905"/>
                </a:lnTo>
                <a:lnTo>
                  <a:pt x="838975" y="40118"/>
                </a:lnTo>
                <a:lnTo>
                  <a:pt x="853030" y="45558"/>
                </a:lnTo>
                <a:lnTo>
                  <a:pt x="866858" y="51451"/>
                </a:lnTo>
                <a:lnTo>
                  <a:pt x="880686" y="57571"/>
                </a:lnTo>
                <a:lnTo>
                  <a:pt x="894514" y="64144"/>
                </a:lnTo>
                <a:lnTo>
                  <a:pt x="907888" y="71170"/>
                </a:lnTo>
                <a:lnTo>
                  <a:pt x="921263" y="78423"/>
                </a:lnTo>
                <a:lnTo>
                  <a:pt x="934638" y="85903"/>
                </a:lnTo>
                <a:lnTo>
                  <a:pt x="947786" y="93836"/>
                </a:lnTo>
                <a:lnTo>
                  <a:pt x="960934" y="102222"/>
                </a:lnTo>
                <a:lnTo>
                  <a:pt x="973401" y="110835"/>
                </a:lnTo>
                <a:lnTo>
                  <a:pt x="986096" y="119901"/>
                </a:lnTo>
                <a:lnTo>
                  <a:pt x="998791" y="129421"/>
                </a:lnTo>
                <a:lnTo>
                  <a:pt x="1010805" y="139167"/>
                </a:lnTo>
                <a:lnTo>
                  <a:pt x="1023046" y="149140"/>
                </a:lnTo>
                <a:lnTo>
                  <a:pt x="1034607" y="159793"/>
                </a:lnTo>
                <a:lnTo>
                  <a:pt x="1046395" y="170446"/>
                </a:lnTo>
                <a:lnTo>
                  <a:pt x="1057956" y="181779"/>
                </a:lnTo>
                <a:lnTo>
                  <a:pt x="1067251" y="191072"/>
                </a:lnTo>
                <a:lnTo>
                  <a:pt x="1076318" y="200591"/>
                </a:lnTo>
                <a:lnTo>
                  <a:pt x="1084932" y="210564"/>
                </a:lnTo>
                <a:lnTo>
                  <a:pt x="1093546" y="220310"/>
                </a:lnTo>
                <a:lnTo>
                  <a:pt x="1101934" y="230283"/>
                </a:lnTo>
                <a:lnTo>
                  <a:pt x="1110095" y="240709"/>
                </a:lnTo>
                <a:lnTo>
                  <a:pt x="1117802" y="250909"/>
                </a:lnTo>
                <a:lnTo>
                  <a:pt x="1125510" y="261108"/>
                </a:lnTo>
                <a:lnTo>
                  <a:pt x="1132764" y="271988"/>
                </a:lnTo>
                <a:lnTo>
                  <a:pt x="1139791" y="282414"/>
                </a:lnTo>
                <a:lnTo>
                  <a:pt x="1146592" y="293294"/>
                </a:lnTo>
                <a:lnTo>
                  <a:pt x="1153166" y="304173"/>
                </a:lnTo>
                <a:lnTo>
                  <a:pt x="1159513" y="315279"/>
                </a:lnTo>
                <a:lnTo>
                  <a:pt x="1165634" y="326159"/>
                </a:lnTo>
                <a:lnTo>
                  <a:pt x="1171527" y="337492"/>
                </a:lnTo>
                <a:lnTo>
                  <a:pt x="1177195" y="348598"/>
                </a:lnTo>
                <a:lnTo>
                  <a:pt x="1182408" y="360157"/>
                </a:lnTo>
                <a:lnTo>
                  <a:pt x="1187622" y="371490"/>
                </a:lnTo>
                <a:lnTo>
                  <a:pt x="1192610" y="383050"/>
                </a:lnTo>
                <a:lnTo>
                  <a:pt x="1197143" y="394609"/>
                </a:lnTo>
                <a:lnTo>
                  <a:pt x="1201677" y="406395"/>
                </a:lnTo>
                <a:lnTo>
                  <a:pt x="1205984" y="418181"/>
                </a:lnTo>
                <a:lnTo>
                  <a:pt x="1209611" y="429741"/>
                </a:lnTo>
                <a:lnTo>
                  <a:pt x="1213465" y="441754"/>
                </a:lnTo>
                <a:lnTo>
                  <a:pt x="1216865" y="453540"/>
                </a:lnTo>
                <a:lnTo>
                  <a:pt x="1219812" y="465552"/>
                </a:lnTo>
                <a:lnTo>
                  <a:pt x="1222986" y="477792"/>
                </a:lnTo>
                <a:lnTo>
                  <a:pt x="1225706" y="489578"/>
                </a:lnTo>
                <a:lnTo>
                  <a:pt x="1228200" y="501818"/>
                </a:lnTo>
                <a:lnTo>
                  <a:pt x="1230240" y="514057"/>
                </a:lnTo>
                <a:lnTo>
                  <a:pt x="1232280" y="526070"/>
                </a:lnTo>
                <a:lnTo>
                  <a:pt x="1233867" y="538536"/>
                </a:lnTo>
                <a:lnTo>
                  <a:pt x="1235680" y="550775"/>
                </a:lnTo>
                <a:lnTo>
                  <a:pt x="1236814" y="563015"/>
                </a:lnTo>
                <a:lnTo>
                  <a:pt x="1237720" y="575254"/>
                </a:lnTo>
                <a:lnTo>
                  <a:pt x="1238401" y="587720"/>
                </a:lnTo>
                <a:lnTo>
                  <a:pt x="1239081" y="599733"/>
                </a:lnTo>
                <a:lnTo>
                  <a:pt x="1239307" y="612199"/>
                </a:lnTo>
                <a:lnTo>
                  <a:pt x="1239307" y="624665"/>
                </a:lnTo>
                <a:lnTo>
                  <a:pt x="1239081" y="636678"/>
                </a:lnTo>
                <a:lnTo>
                  <a:pt x="1238627" y="649144"/>
                </a:lnTo>
                <a:lnTo>
                  <a:pt x="1237947" y="661610"/>
                </a:lnTo>
                <a:lnTo>
                  <a:pt x="1237040" y="673623"/>
                </a:lnTo>
                <a:lnTo>
                  <a:pt x="1235907" y="686089"/>
                </a:lnTo>
                <a:lnTo>
                  <a:pt x="1234320" y="698102"/>
                </a:lnTo>
                <a:lnTo>
                  <a:pt x="1232507" y="710341"/>
                </a:lnTo>
                <a:lnTo>
                  <a:pt x="1230693" y="722807"/>
                </a:lnTo>
                <a:lnTo>
                  <a:pt x="1228653" y="734820"/>
                </a:lnTo>
                <a:lnTo>
                  <a:pt x="1226159" y="746833"/>
                </a:lnTo>
                <a:lnTo>
                  <a:pt x="1223439" y="759073"/>
                </a:lnTo>
                <a:lnTo>
                  <a:pt x="1220719" y="771085"/>
                </a:lnTo>
                <a:lnTo>
                  <a:pt x="1217545" y="783098"/>
                </a:lnTo>
                <a:lnTo>
                  <a:pt x="1214145" y="795111"/>
                </a:lnTo>
                <a:lnTo>
                  <a:pt x="1210518" y="806897"/>
                </a:lnTo>
                <a:lnTo>
                  <a:pt x="1206664" y="818683"/>
                </a:lnTo>
                <a:lnTo>
                  <a:pt x="1202357" y="830469"/>
                </a:lnTo>
                <a:lnTo>
                  <a:pt x="1198277" y="842255"/>
                </a:lnTo>
                <a:lnTo>
                  <a:pt x="1193516" y="853588"/>
                </a:lnTo>
                <a:lnTo>
                  <a:pt x="1188529" y="865374"/>
                </a:lnTo>
                <a:lnTo>
                  <a:pt x="1183769" y="876934"/>
                </a:lnTo>
                <a:lnTo>
                  <a:pt x="1178328" y="888267"/>
                </a:lnTo>
                <a:lnTo>
                  <a:pt x="1172661" y="899599"/>
                </a:lnTo>
                <a:lnTo>
                  <a:pt x="1166767" y="910706"/>
                </a:lnTo>
                <a:lnTo>
                  <a:pt x="1160646" y="921812"/>
                </a:lnTo>
                <a:lnTo>
                  <a:pt x="1534229" y="1295115"/>
                </a:lnTo>
                <a:lnTo>
                  <a:pt x="1540350" y="1301461"/>
                </a:lnTo>
                <a:lnTo>
                  <a:pt x="1545790" y="1308034"/>
                </a:lnTo>
                <a:lnTo>
                  <a:pt x="1551231" y="1314607"/>
                </a:lnTo>
                <a:lnTo>
                  <a:pt x="1556445" y="1321407"/>
                </a:lnTo>
                <a:lnTo>
                  <a:pt x="1560752" y="1328433"/>
                </a:lnTo>
                <a:lnTo>
                  <a:pt x="1565286" y="1335460"/>
                </a:lnTo>
                <a:lnTo>
                  <a:pt x="1569366" y="1342713"/>
                </a:lnTo>
                <a:lnTo>
                  <a:pt x="1572766" y="1349966"/>
                </a:lnTo>
                <a:lnTo>
                  <a:pt x="1576167" y="1357219"/>
                </a:lnTo>
                <a:lnTo>
                  <a:pt x="1578887" y="1364698"/>
                </a:lnTo>
                <a:lnTo>
                  <a:pt x="1581381" y="1372178"/>
                </a:lnTo>
                <a:lnTo>
                  <a:pt x="1583648" y="1379658"/>
                </a:lnTo>
                <a:lnTo>
                  <a:pt x="1585461" y="1387137"/>
                </a:lnTo>
                <a:lnTo>
                  <a:pt x="1586821" y="1394617"/>
                </a:lnTo>
                <a:lnTo>
                  <a:pt x="1587955" y="1402323"/>
                </a:lnTo>
                <a:lnTo>
                  <a:pt x="1588635" y="1409803"/>
                </a:lnTo>
                <a:lnTo>
                  <a:pt x="1589088" y="1417283"/>
                </a:lnTo>
                <a:lnTo>
                  <a:pt x="1589088" y="1424762"/>
                </a:lnTo>
                <a:lnTo>
                  <a:pt x="1588861" y="1432242"/>
                </a:lnTo>
                <a:lnTo>
                  <a:pt x="1588181" y="1439495"/>
                </a:lnTo>
                <a:lnTo>
                  <a:pt x="1587274" y="1446748"/>
                </a:lnTo>
                <a:lnTo>
                  <a:pt x="1585914" y="1454001"/>
                </a:lnTo>
                <a:lnTo>
                  <a:pt x="1584101" y="1461027"/>
                </a:lnTo>
                <a:lnTo>
                  <a:pt x="1581834" y="1467827"/>
                </a:lnTo>
                <a:lnTo>
                  <a:pt x="1579340" y="1474627"/>
                </a:lnTo>
                <a:lnTo>
                  <a:pt x="1576620" y="1481200"/>
                </a:lnTo>
                <a:lnTo>
                  <a:pt x="1573220" y="1487773"/>
                </a:lnTo>
                <a:lnTo>
                  <a:pt x="1569593" y="1494119"/>
                </a:lnTo>
                <a:lnTo>
                  <a:pt x="1565512" y="1500239"/>
                </a:lnTo>
                <a:lnTo>
                  <a:pt x="1561432" y="1506132"/>
                </a:lnTo>
                <a:lnTo>
                  <a:pt x="1556445" y="1511572"/>
                </a:lnTo>
                <a:lnTo>
                  <a:pt x="1551231" y="1517011"/>
                </a:lnTo>
                <a:lnTo>
                  <a:pt x="1517228" y="1551237"/>
                </a:lnTo>
                <a:lnTo>
                  <a:pt x="1511787" y="1556223"/>
                </a:lnTo>
                <a:lnTo>
                  <a:pt x="1506120" y="1561209"/>
                </a:lnTo>
                <a:lnTo>
                  <a:pt x="1500226" y="1565516"/>
                </a:lnTo>
                <a:lnTo>
                  <a:pt x="1494106" y="1569369"/>
                </a:lnTo>
                <a:lnTo>
                  <a:pt x="1487985" y="1573222"/>
                </a:lnTo>
                <a:lnTo>
                  <a:pt x="1481411" y="1576395"/>
                </a:lnTo>
                <a:lnTo>
                  <a:pt x="1474837" y="1579342"/>
                </a:lnTo>
                <a:lnTo>
                  <a:pt x="1468036" y="1581835"/>
                </a:lnTo>
                <a:lnTo>
                  <a:pt x="1461009" y="1583875"/>
                </a:lnTo>
                <a:lnTo>
                  <a:pt x="1453982" y="1585688"/>
                </a:lnTo>
                <a:lnTo>
                  <a:pt x="1446728" y="1587275"/>
                </a:lnTo>
                <a:lnTo>
                  <a:pt x="1439474" y="1588182"/>
                </a:lnTo>
                <a:lnTo>
                  <a:pt x="1432219" y="1588862"/>
                </a:lnTo>
                <a:lnTo>
                  <a:pt x="1424739" y="1589088"/>
                </a:lnTo>
                <a:lnTo>
                  <a:pt x="1417258" y="1589088"/>
                </a:lnTo>
                <a:lnTo>
                  <a:pt x="1409777" y="1588862"/>
                </a:lnTo>
                <a:lnTo>
                  <a:pt x="1402296" y="1587955"/>
                </a:lnTo>
                <a:lnTo>
                  <a:pt x="1394589" y="1587048"/>
                </a:lnTo>
                <a:lnTo>
                  <a:pt x="1387108" y="1585235"/>
                </a:lnTo>
                <a:lnTo>
                  <a:pt x="1379628" y="1583422"/>
                </a:lnTo>
                <a:lnTo>
                  <a:pt x="1372147" y="1581382"/>
                </a:lnTo>
                <a:lnTo>
                  <a:pt x="1364666" y="1578662"/>
                </a:lnTo>
                <a:lnTo>
                  <a:pt x="1357186" y="1575942"/>
                </a:lnTo>
                <a:lnTo>
                  <a:pt x="1349931" y="1572769"/>
                </a:lnTo>
                <a:lnTo>
                  <a:pt x="1342677" y="1569142"/>
                </a:lnTo>
                <a:lnTo>
                  <a:pt x="1335423" y="1565289"/>
                </a:lnTo>
                <a:lnTo>
                  <a:pt x="1328396" y="1560756"/>
                </a:lnTo>
                <a:lnTo>
                  <a:pt x="1321369" y="1556223"/>
                </a:lnTo>
                <a:lnTo>
                  <a:pt x="1314568" y="1551237"/>
                </a:lnTo>
                <a:lnTo>
                  <a:pt x="1307994" y="1545797"/>
                </a:lnTo>
                <a:lnTo>
                  <a:pt x="1301420" y="1540130"/>
                </a:lnTo>
                <a:lnTo>
                  <a:pt x="1295299" y="1534011"/>
                </a:lnTo>
                <a:lnTo>
                  <a:pt x="921716" y="1160708"/>
                </a:lnTo>
                <a:lnTo>
                  <a:pt x="910835" y="1166827"/>
                </a:lnTo>
                <a:lnTo>
                  <a:pt x="899501" y="1172720"/>
                </a:lnTo>
                <a:lnTo>
                  <a:pt x="888166" y="1178160"/>
                </a:lnTo>
                <a:lnTo>
                  <a:pt x="876832" y="1183600"/>
                </a:lnTo>
                <a:lnTo>
                  <a:pt x="865498" y="1188586"/>
                </a:lnTo>
                <a:lnTo>
                  <a:pt x="853710" y="1193346"/>
                </a:lnTo>
                <a:lnTo>
                  <a:pt x="842375" y="1198106"/>
                </a:lnTo>
                <a:lnTo>
                  <a:pt x="830588" y="1202412"/>
                </a:lnTo>
                <a:lnTo>
                  <a:pt x="818573" y="1206492"/>
                </a:lnTo>
                <a:lnTo>
                  <a:pt x="807012" y="1210572"/>
                </a:lnTo>
                <a:lnTo>
                  <a:pt x="794997" y="1213972"/>
                </a:lnTo>
                <a:lnTo>
                  <a:pt x="783210" y="1217598"/>
                </a:lnTo>
                <a:lnTo>
                  <a:pt x="771195" y="1220545"/>
                </a:lnTo>
                <a:lnTo>
                  <a:pt x="758954" y="1223265"/>
                </a:lnTo>
                <a:lnTo>
                  <a:pt x="746939" y="1226211"/>
                </a:lnTo>
                <a:lnTo>
                  <a:pt x="734698" y="1228478"/>
                </a:lnTo>
                <a:lnTo>
                  <a:pt x="722457" y="1230518"/>
                </a:lnTo>
                <a:lnTo>
                  <a:pt x="710442" y="1232784"/>
                </a:lnTo>
                <a:lnTo>
                  <a:pt x="698201" y="1234371"/>
                </a:lnTo>
                <a:lnTo>
                  <a:pt x="685960" y="1235731"/>
                </a:lnTo>
                <a:lnTo>
                  <a:pt x="673719" y="1236864"/>
                </a:lnTo>
                <a:lnTo>
                  <a:pt x="661478" y="1237771"/>
                </a:lnTo>
                <a:lnTo>
                  <a:pt x="649010" y="1238451"/>
                </a:lnTo>
                <a:lnTo>
                  <a:pt x="636769" y="1239131"/>
                </a:lnTo>
                <a:lnTo>
                  <a:pt x="624527" y="1239357"/>
                </a:lnTo>
                <a:lnTo>
                  <a:pt x="612060" y="1239357"/>
                </a:lnTo>
                <a:lnTo>
                  <a:pt x="599818" y="1239131"/>
                </a:lnTo>
                <a:lnTo>
                  <a:pt x="587577" y="1238451"/>
                </a:lnTo>
                <a:lnTo>
                  <a:pt x="575109" y="1237544"/>
                </a:lnTo>
                <a:lnTo>
                  <a:pt x="562868" y="1236638"/>
                </a:lnTo>
                <a:lnTo>
                  <a:pt x="550627" y="1235504"/>
                </a:lnTo>
                <a:lnTo>
                  <a:pt x="538612" y="1233918"/>
                </a:lnTo>
                <a:lnTo>
                  <a:pt x="526145" y="1232331"/>
                </a:lnTo>
                <a:lnTo>
                  <a:pt x="513903" y="1230291"/>
                </a:lnTo>
                <a:lnTo>
                  <a:pt x="501889" y="1228025"/>
                </a:lnTo>
                <a:lnTo>
                  <a:pt x="489648" y="1225758"/>
                </a:lnTo>
                <a:lnTo>
                  <a:pt x="477633" y="1222811"/>
                </a:lnTo>
                <a:lnTo>
                  <a:pt x="465619" y="1219865"/>
                </a:lnTo>
                <a:lnTo>
                  <a:pt x="453604" y="1216918"/>
                </a:lnTo>
                <a:lnTo>
                  <a:pt x="441590" y="1213292"/>
                </a:lnTo>
                <a:lnTo>
                  <a:pt x="429802" y="1209665"/>
                </a:lnTo>
                <a:lnTo>
                  <a:pt x="418014" y="1205812"/>
                </a:lnTo>
                <a:lnTo>
                  <a:pt x="406453" y="1201506"/>
                </a:lnTo>
                <a:lnTo>
                  <a:pt x="394665" y="1197199"/>
                </a:lnTo>
                <a:lnTo>
                  <a:pt x="383104" y="1192440"/>
                </a:lnTo>
                <a:lnTo>
                  <a:pt x="371543" y="1187680"/>
                </a:lnTo>
                <a:lnTo>
                  <a:pt x="359982" y="1182467"/>
                </a:lnTo>
                <a:lnTo>
                  <a:pt x="348647" y="1177027"/>
                </a:lnTo>
                <a:lnTo>
                  <a:pt x="337313" y="1171360"/>
                </a:lnTo>
                <a:lnTo>
                  <a:pt x="326205" y="1165694"/>
                </a:lnTo>
                <a:lnTo>
                  <a:pt x="315097" y="1159574"/>
                </a:lnTo>
                <a:lnTo>
                  <a:pt x="304216" y="1153228"/>
                </a:lnTo>
                <a:lnTo>
                  <a:pt x="293109" y="1146655"/>
                </a:lnTo>
                <a:lnTo>
                  <a:pt x="282454" y="1139629"/>
                </a:lnTo>
                <a:lnTo>
                  <a:pt x="272026" y="1132602"/>
                </a:lnTo>
                <a:lnTo>
                  <a:pt x="261145" y="1125349"/>
                </a:lnTo>
                <a:lnTo>
                  <a:pt x="250944" y="1117643"/>
                </a:lnTo>
                <a:lnTo>
                  <a:pt x="240517" y="1109937"/>
                </a:lnTo>
                <a:lnTo>
                  <a:pt x="230316" y="1101777"/>
                </a:lnTo>
                <a:lnTo>
                  <a:pt x="220341" y="1093617"/>
                </a:lnTo>
                <a:lnTo>
                  <a:pt x="210367" y="1085004"/>
                </a:lnTo>
                <a:lnTo>
                  <a:pt x="200620" y="1076391"/>
                </a:lnTo>
                <a:lnTo>
                  <a:pt x="191099" y="1067099"/>
                </a:lnTo>
                <a:lnTo>
                  <a:pt x="181578" y="1057806"/>
                </a:lnTo>
                <a:lnTo>
                  <a:pt x="170470" y="1046473"/>
                </a:lnTo>
                <a:lnTo>
                  <a:pt x="159589" y="1034913"/>
                </a:lnTo>
                <a:lnTo>
                  <a:pt x="149161" y="1022901"/>
                </a:lnTo>
                <a:lnTo>
                  <a:pt x="139187" y="1010888"/>
                </a:lnTo>
                <a:lnTo>
                  <a:pt x="129213" y="998648"/>
                </a:lnTo>
                <a:lnTo>
                  <a:pt x="119918" y="985956"/>
                </a:lnTo>
                <a:lnTo>
                  <a:pt x="110851" y="973489"/>
                </a:lnTo>
                <a:lnTo>
                  <a:pt x="102237" y="960797"/>
                </a:lnTo>
                <a:lnTo>
                  <a:pt x="93849" y="947651"/>
                </a:lnTo>
                <a:lnTo>
                  <a:pt x="85688" y="934505"/>
                </a:lnTo>
                <a:lnTo>
                  <a:pt x="78208" y="921358"/>
                </a:lnTo>
                <a:lnTo>
                  <a:pt x="70954" y="907986"/>
                </a:lnTo>
                <a:lnTo>
                  <a:pt x="64153" y="894386"/>
                </a:lnTo>
                <a:lnTo>
                  <a:pt x="57579" y="880560"/>
                </a:lnTo>
                <a:lnTo>
                  <a:pt x="51232" y="866734"/>
                </a:lnTo>
                <a:lnTo>
                  <a:pt x="45338" y="852908"/>
                </a:lnTo>
                <a:lnTo>
                  <a:pt x="39897" y="838856"/>
                </a:lnTo>
                <a:lnTo>
                  <a:pt x="34910" y="824803"/>
                </a:lnTo>
                <a:lnTo>
                  <a:pt x="30150" y="810524"/>
                </a:lnTo>
                <a:lnTo>
                  <a:pt x="25616" y="796244"/>
                </a:lnTo>
                <a:lnTo>
                  <a:pt x="21535" y="781738"/>
                </a:lnTo>
                <a:lnTo>
                  <a:pt x="17682" y="767232"/>
                </a:lnTo>
                <a:lnTo>
                  <a:pt x="14508" y="752726"/>
                </a:lnTo>
                <a:lnTo>
                  <a:pt x="11334" y="738220"/>
                </a:lnTo>
                <a:lnTo>
                  <a:pt x="8841" y="723487"/>
                </a:lnTo>
                <a:lnTo>
                  <a:pt x="6574" y="708755"/>
                </a:lnTo>
                <a:lnTo>
                  <a:pt x="4307" y="694022"/>
                </a:lnTo>
                <a:lnTo>
                  <a:pt x="2947" y="679289"/>
                </a:lnTo>
                <a:lnTo>
                  <a:pt x="1587" y="664330"/>
                </a:lnTo>
                <a:lnTo>
                  <a:pt x="680" y="649597"/>
                </a:lnTo>
                <a:lnTo>
                  <a:pt x="227" y="634638"/>
                </a:lnTo>
                <a:lnTo>
                  <a:pt x="0" y="619905"/>
                </a:lnTo>
                <a:lnTo>
                  <a:pt x="227" y="604946"/>
                </a:lnTo>
                <a:lnTo>
                  <a:pt x="680" y="589987"/>
                </a:lnTo>
                <a:lnTo>
                  <a:pt x="1587" y="575254"/>
                </a:lnTo>
                <a:lnTo>
                  <a:pt x="2947" y="560295"/>
                </a:lnTo>
                <a:lnTo>
                  <a:pt x="4307" y="545562"/>
                </a:lnTo>
                <a:lnTo>
                  <a:pt x="6574" y="530830"/>
                </a:lnTo>
                <a:lnTo>
                  <a:pt x="8841" y="516097"/>
                </a:lnTo>
                <a:lnTo>
                  <a:pt x="11334" y="501364"/>
                </a:lnTo>
                <a:lnTo>
                  <a:pt x="14508" y="486858"/>
                </a:lnTo>
                <a:lnTo>
                  <a:pt x="17682" y="472352"/>
                </a:lnTo>
                <a:lnTo>
                  <a:pt x="21535" y="457846"/>
                </a:lnTo>
                <a:lnTo>
                  <a:pt x="25616" y="443340"/>
                </a:lnTo>
                <a:lnTo>
                  <a:pt x="30150" y="429061"/>
                </a:lnTo>
                <a:lnTo>
                  <a:pt x="34910" y="414781"/>
                </a:lnTo>
                <a:lnTo>
                  <a:pt x="39897" y="400502"/>
                </a:lnTo>
                <a:lnTo>
                  <a:pt x="45338" y="386449"/>
                </a:lnTo>
                <a:lnTo>
                  <a:pt x="51232" y="372850"/>
                </a:lnTo>
                <a:lnTo>
                  <a:pt x="57579" y="359024"/>
                </a:lnTo>
                <a:lnTo>
                  <a:pt x="64153" y="345198"/>
                </a:lnTo>
                <a:lnTo>
                  <a:pt x="70954" y="331599"/>
                </a:lnTo>
                <a:lnTo>
                  <a:pt x="78208" y="318226"/>
                </a:lnTo>
                <a:lnTo>
                  <a:pt x="85688" y="304853"/>
                </a:lnTo>
                <a:lnTo>
                  <a:pt x="93849" y="291934"/>
                </a:lnTo>
                <a:lnTo>
                  <a:pt x="102237" y="278788"/>
                </a:lnTo>
                <a:lnTo>
                  <a:pt x="110851" y="266095"/>
                </a:lnTo>
                <a:lnTo>
                  <a:pt x="119918" y="253402"/>
                </a:lnTo>
                <a:lnTo>
                  <a:pt x="129213" y="240936"/>
                </a:lnTo>
                <a:lnTo>
                  <a:pt x="139187" y="228697"/>
                </a:lnTo>
                <a:lnTo>
                  <a:pt x="149161" y="216457"/>
                </a:lnTo>
                <a:lnTo>
                  <a:pt x="159589" y="204671"/>
                </a:lnTo>
                <a:lnTo>
                  <a:pt x="170470" y="193111"/>
                </a:lnTo>
                <a:lnTo>
                  <a:pt x="181578" y="181779"/>
                </a:lnTo>
                <a:lnTo>
                  <a:pt x="193139" y="170446"/>
                </a:lnTo>
                <a:lnTo>
                  <a:pt x="204473" y="159793"/>
                </a:lnTo>
                <a:lnTo>
                  <a:pt x="216488" y="149140"/>
                </a:lnTo>
                <a:lnTo>
                  <a:pt x="228729" y="139167"/>
                </a:lnTo>
                <a:lnTo>
                  <a:pt x="240743" y="129421"/>
                </a:lnTo>
                <a:lnTo>
                  <a:pt x="253438" y="119901"/>
                </a:lnTo>
                <a:lnTo>
                  <a:pt x="266133" y="110835"/>
                </a:lnTo>
                <a:lnTo>
                  <a:pt x="278600" y="102222"/>
                </a:lnTo>
                <a:lnTo>
                  <a:pt x="291748" y="93836"/>
                </a:lnTo>
                <a:lnTo>
                  <a:pt x="304896" y="85903"/>
                </a:lnTo>
                <a:lnTo>
                  <a:pt x="318271" y="78423"/>
                </a:lnTo>
                <a:lnTo>
                  <a:pt x="331646" y="71170"/>
                </a:lnTo>
                <a:lnTo>
                  <a:pt x="345020" y="64144"/>
                </a:lnTo>
                <a:lnTo>
                  <a:pt x="358848" y="57571"/>
                </a:lnTo>
                <a:lnTo>
                  <a:pt x="372676" y="51451"/>
                </a:lnTo>
                <a:lnTo>
                  <a:pt x="386504" y="45558"/>
                </a:lnTo>
                <a:lnTo>
                  <a:pt x="400559" y="40118"/>
                </a:lnTo>
                <a:lnTo>
                  <a:pt x="414840" y="34905"/>
                </a:lnTo>
                <a:lnTo>
                  <a:pt x="429122" y="30146"/>
                </a:lnTo>
                <a:lnTo>
                  <a:pt x="443403" y="25839"/>
                </a:lnTo>
                <a:lnTo>
                  <a:pt x="457911" y="21533"/>
                </a:lnTo>
                <a:lnTo>
                  <a:pt x="472419" y="17906"/>
                </a:lnTo>
                <a:lnTo>
                  <a:pt x="486927" y="14506"/>
                </a:lnTo>
                <a:lnTo>
                  <a:pt x="501435" y="11560"/>
                </a:lnTo>
                <a:lnTo>
                  <a:pt x="515944" y="8840"/>
                </a:lnTo>
                <a:lnTo>
                  <a:pt x="530678" y="6573"/>
                </a:lnTo>
                <a:lnTo>
                  <a:pt x="545413" y="4533"/>
                </a:lnTo>
                <a:lnTo>
                  <a:pt x="560148" y="3173"/>
                </a:lnTo>
                <a:lnTo>
                  <a:pt x="575109" y="1587"/>
                </a:lnTo>
                <a:lnTo>
                  <a:pt x="589844" y="907"/>
                </a:lnTo>
                <a:lnTo>
                  <a:pt x="604806" y="227"/>
                </a:lnTo>
                <a:lnTo>
                  <a:pt x="619540" y="0"/>
                </a:lnTo>
                <a:close/>
              </a:path>
            </a:pathLst>
          </a:custGeom>
          <a:solidFill>
            <a:srgbClr val="E77960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0" name="KSO_Shape"/>
          <p:cNvSpPr>
            <a:spLocks noChangeArrowheads="1"/>
          </p:cNvSpPr>
          <p:nvPr/>
        </p:nvSpPr>
        <p:spPr bwMode="auto">
          <a:xfrm>
            <a:off x="4480331" y="3059351"/>
            <a:ext cx="783646" cy="739297"/>
          </a:xfrm>
          <a:custGeom>
            <a:avLst/>
            <a:gdLst>
              <a:gd name="T0" fmla="*/ 186959 w 11981237"/>
              <a:gd name="T1" fmla="*/ 80936 h 12554355"/>
              <a:gd name="T2" fmla="*/ 201434 w 11981237"/>
              <a:gd name="T3" fmla="*/ 95398 h 12554355"/>
              <a:gd name="T4" fmla="*/ 186959 w 11981237"/>
              <a:gd name="T5" fmla="*/ 109860 h 12554355"/>
              <a:gd name="T6" fmla="*/ 172483 w 11981237"/>
              <a:gd name="T7" fmla="*/ 95398 h 12554355"/>
              <a:gd name="T8" fmla="*/ 186959 w 11981237"/>
              <a:gd name="T9" fmla="*/ 80936 h 12554355"/>
              <a:gd name="T10" fmla="*/ 135384 w 11981237"/>
              <a:gd name="T11" fmla="*/ 74810 h 12554355"/>
              <a:gd name="T12" fmla="*/ 140604 w 11981237"/>
              <a:gd name="T13" fmla="*/ 77136 h 12554355"/>
              <a:gd name="T14" fmla="*/ 176652 w 11981237"/>
              <a:gd name="T15" fmla="*/ 113110 h 12554355"/>
              <a:gd name="T16" fmla="*/ 197725 w 11981237"/>
              <a:gd name="T17" fmla="*/ 113110 h 12554355"/>
              <a:gd name="T18" fmla="*/ 233541 w 11981237"/>
              <a:gd name="T19" fmla="*/ 77136 h 12554355"/>
              <a:gd name="T20" fmla="*/ 244039 w 11981237"/>
              <a:gd name="T21" fmla="*/ 76827 h 12554355"/>
              <a:gd name="T22" fmla="*/ 244271 w 11981237"/>
              <a:gd name="T23" fmla="*/ 87326 h 12554355"/>
              <a:gd name="T24" fmla="*/ 206602 w 11981237"/>
              <a:gd name="T25" fmla="*/ 124999 h 12554355"/>
              <a:gd name="T26" fmla="*/ 206679 w 11981237"/>
              <a:gd name="T27" fmla="*/ 250061 h 12554355"/>
              <a:gd name="T28" fmla="*/ 198574 w 11981237"/>
              <a:gd name="T29" fmla="*/ 258167 h 12554355"/>
              <a:gd name="T30" fmla="*/ 190392 w 11981237"/>
              <a:gd name="T31" fmla="*/ 250061 h 12554355"/>
              <a:gd name="T32" fmla="*/ 190392 w 11981237"/>
              <a:gd name="T33" fmla="*/ 182203 h 12554355"/>
              <a:gd name="T34" fmla="*/ 183753 w 11981237"/>
              <a:gd name="T35" fmla="*/ 182203 h 12554355"/>
              <a:gd name="T36" fmla="*/ 183753 w 11981237"/>
              <a:gd name="T37" fmla="*/ 250061 h 12554355"/>
              <a:gd name="T38" fmla="*/ 175648 w 11981237"/>
              <a:gd name="T39" fmla="*/ 258167 h 12554355"/>
              <a:gd name="T40" fmla="*/ 167466 w 11981237"/>
              <a:gd name="T41" fmla="*/ 250061 h 12554355"/>
              <a:gd name="T42" fmla="*/ 167466 w 11981237"/>
              <a:gd name="T43" fmla="*/ 124999 h 12554355"/>
              <a:gd name="T44" fmla="*/ 129874 w 11981237"/>
              <a:gd name="T45" fmla="*/ 87326 h 12554355"/>
              <a:gd name="T46" fmla="*/ 130106 w 11981237"/>
              <a:gd name="T47" fmla="*/ 76827 h 12554355"/>
              <a:gd name="T48" fmla="*/ 135384 w 11981237"/>
              <a:gd name="T49" fmla="*/ 74810 h 12554355"/>
              <a:gd name="T50" fmla="*/ 83316 w 11981237"/>
              <a:gd name="T51" fmla="*/ 8594 h 12554355"/>
              <a:gd name="T52" fmla="*/ 103649 w 11981237"/>
              <a:gd name="T53" fmla="*/ 29014 h 12554355"/>
              <a:gd name="T54" fmla="*/ 83316 w 11981237"/>
              <a:gd name="T55" fmla="*/ 49433 h 12554355"/>
              <a:gd name="T56" fmla="*/ 62982 w 11981237"/>
              <a:gd name="T57" fmla="*/ 29014 h 12554355"/>
              <a:gd name="T58" fmla="*/ 83316 w 11981237"/>
              <a:gd name="T59" fmla="*/ 8594 h 12554355"/>
              <a:gd name="T60" fmla="*/ 10664 w 11981237"/>
              <a:gd name="T61" fmla="*/ 4 h 12554355"/>
              <a:gd name="T62" fmla="*/ 17978 w 11981237"/>
              <a:gd name="T63" fmla="*/ 3266 h 12554355"/>
              <a:gd name="T64" fmla="*/ 68688 w 11981237"/>
              <a:gd name="T65" fmla="*/ 53984 h 12554355"/>
              <a:gd name="T66" fmla="*/ 98481 w 11981237"/>
              <a:gd name="T67" fmla="*/ 53984 h 12554355"/>
              <a:gd name="T68" fmla="*/ 148882 w 11981237"/>
              <a:gd name="T69" fmla="*/ 3266 h 12554355"/>
              <a:gd name="T70" fmla="*/ 163624 w 11981237"/>
              <a:gd name="T71" fmla="*/ 2880 h 12554355"/>
              <a:gd name="T72" fmla="*/ 164010 w 11981237"/>
              <a:gd name="T73" fmla="*/ 17624 h 12554355"/>
              <a:gd name="T74" fmla="*/ 110985 w 11981237"/>
              <a:gd name="T75" fmla="*/ 70735 h 12554355"/>
              <a:gd name="T76" fmla="*/ 111062 w 11981237"/>
              <a:gd name="T77" fmla="*/ 246742 h 12554355"/>
              <a:gd name="T78" fmla="*/ 99639 w 11981237"/>
              <a:gd name="T79" fmla="*/ 258167 h 12554355"/>
              <a:gd name="T80" fmla="*/ 88138 w 11981237"/>
              <a:gd name="T81" fmla="*/ 246742 h 12554355"/>
              <a:gd name="T82" fmla="*/ 88061 w 11981237"/>
              <a:gd name="T83" fmla="*/ 151251 h 12554355"/>
              <a:gd name="T84" fmla="*/ 78799 w 11981237"/>
              <a:gd name="T85" fmla="*/ 151251 h 12554355"/>
              <a:gd name="T86" fmla="*/ 78799 w 11981237"/>
              <a:gd name="T87" fmla="*/ 246742 h 12554355"/>
              <a:gd name="T88" fmla="*/ 67298 w 11981237"/>
              <a:gd name="T89" fmla="*/ 258167 h 12554355"/>
              <a:gd name="T90" fmla="*/ 55875 w 11981237"/>
              <a:gd name="T91" fmla="*/ 246742 h 12554355"/>
              <a:gd name="T92" fmla="*/ 55875 w 11981237"/>
              <a:gd name="T93" fmla="*/ 70735 h 12554355"/>
              <a:gd name="T94" fmla="*/ 2849 w 11981237"/>
              <a:gd name="T95" fmla="*/ 17624 h 12554355"/>
              <a:gd name="T96" fmla="*/ 3235 w 11981237"/>
              <a:gd name="T97" fmla="*/ 2880 h 12554355"/>
              <a:gd name="T98" fmla="*/ 10664 w 11981237"/>
              <a:gd name="T99" fmla="*/ 4 h 12554355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11981237" h="12554355">
                <a:moveTo>
                  <a:pt x="9093518" y="3935817"/>
                </a:moveTo>
                <a:cubicBezTo>
                  <a:pt x="9482358" y="3935817"/>
                  <a:pt x="9797575" y="4250679"/>
                  <a:pt x="9797575" y="4639080"/>
                </a:cubicBezTo>
                <a:cubicBezTo>
                  <a:pt x="9797575" y="5027480"/>
                  <a:pt x="9482358" y="5342343"/>
                  <a:pt x="9093518" y="5342343"/>
                </a:cubicBezTo>
                <a:cubicBezTo>
                  <a:pt x="8704678" y="5342343"/>
                  <a:pt x="8389461" y="5027480"/>
                  <a:pt x="8389461" y="4639080"/>
                </a:cubicBezTo>
                <a:cubicBezTo>
                  <a:pt x="8389461" y="4250679"/>
                  <a:pt x="8704678" y="3935817"/>
                  <a:pt x="9093518" y="3935817"/>
                </a:cubicBezTo>
                <a:close/>
                <a:moveTo>
                  <a:pt x="6584967" y="3637926"/>
                </a:moveTo>
                <a:cubicBezTo>
                  <a:pt x="6677422" y="3640272"/>
                  <a:pt x="6769407" y="3677813"/>
                  <a:pt x="6838865" y="3751018"/>
                </a:cubicBezTo>
                <a:cubicBezTo>
                  <a:pt x="6838865" y="3751018"/>
                  <a:pt x="6838865" y="3751018"/>
                  <a:pt x="8592216" y="5500423"/>
                </a:cubicBezTo>
                <a:cubicBezTo>
                  <a:pt x="8592216" y="5500423"/>
                  <a:pt x="8592216" y="5500423"/>
                  <a:pt x="9617194" y="5500423"/>
                </a:cubicBezTo>
                <a:lnTo>
                  <a:pt x="11359281" y="3751018"/>
                </a:lnTo>
                <a:cubicBezTo>
                  <a:pt x="11498198" y="3604608"/>
                  <a:pt x="11723468" y="3600854"/>
                  <a:pt x="11869893" y="3736002"/>
                </a:cubicBezTo>
                <a:cubicBezTo>
                  <a:pt x="12012564" y="3874903"/>
                  <a:pt x="12020073" y="4100148"/>
                  <a:pt x="11881156" y="4246558"/>
                </a:cubicBezTo>
                <a:cubicBezTo>
                  <a:pt x="11881156" y="4246558"/>
                  <a:pt x="11881156" y="4246558"/>
                  <a:pt x="10048961" y="6078553"/>
                </a:cubicBezTo>
                <a:cubicBezTo>
                  <a:pt x="10048961" y="6078553"/>
                  <a:pt x="10048961" y="6078553"/>
                  <a:pt x="10052716" y="12160176"/>
                </a:cubicBezTo>
                <a:cubicBezTo>
                  <a:pt x="10052716" y="12377913"/>
                  <a:pt x="9876254" y="12554355"/>
                  <a:pt x="9658493" y="12554355"/>
                </a:cubicBezTo>
                <a:cubicBezTo>
                  <a:pt x="9440733" y="12554355"/>
                  <a:pt x="9260517" y="12377913"/>
                  <a:pt x="9260517" y="12160176"/>
                </a:cubicBezTo>
                <a:cubicBezTo>
                  <a:pt x="9260517" y="12160176"/>
                  <a:pt x="9260517" y="12160176"/>
                  <a:pt x="9260517" y="8860332"/>
                </a:cubicBezTo>
                <a:cubicBezTo>
                  <a:pt x="9260517" y="8860332"/>
                  <a:pt x="9260517" y="8860332"/>
                  <a:pt x="8937630" y="8860332"/>
                </a:cubicBezTo>
                <a:cubicBezTo>
                  <a:pt x="8937630" y="8860332"/>
                  <a:pt x="8937630" y="8860332"/>
                  <a:pt x="8937630" y="12160176"/>
                </a:cubicBezTo>
                <a:cubicBezTo>
                  <a:pt x="8937630" y="12377913"/>
                  <a:pt x="8761168" y="12554355"/>
                  <a:pt x="8543407" y="12554355"/>
                </a:cubicBezTo>
                <a:cubicBezTo>
                  <a:pt x="8325646" y="12554355"/>
                  <a:pt x="8145431" y="12377913"/>
                  <a:pt x="8145431" y="12160176"/>
                </a:cubicBezTo>
                <a:cubicBezTo>
                  <a:pt x="8145431" y="12160176"/>
                  <a:pt x="8145431" y="12160176"/>
                  <a:pt x="8145431" y="6078553"/>
                </a:cubicBezTo>
                <a:cubicBezTo>
                  <a:pt x="8145431" y="6078553"/>
                  <a:pt x="8145431" y="6078553"/>
                  <a:pt x="6316990" y="4246558"/>
                </a:cubicBezTo>
                <a:cubicBezTo>
                  <a:pt x="6178073" y="4100148"/>
                  <a:pt x="6185582" y="3874903"/>
                  <a:pt x="6328253" y="3736002"/>
                </a:cubicBezTo>
                <a:cubicBezTo>
                  <a:pt x="6399589" y="3668428"/>
                  <a:pt x="6492513" y="3635580"/>
                  <a:pt x="6584967" y="3637926"/>
                </a:cubicBezTo>
                <a:close/>
                <a:moveTo>
                  <a:pt x="4052412" y="417917"/>
                </a:moveTo>
                <a:cubicBezTo>
                  <a:pt x="4598629" y="417917"/>
                  <a:pt x="5041424" y="862490"/>
                  <a:pt x="5041424" y="1410899"/>
                </a:cubicBezTo>
                <a:cubicBezTo>
                  <a:pt x="5041424" y="1959308"/>
                  <a:pt x="4598629" y="2403881"/>
                  <a:pt x="4052412" y="2403881"/>
                </a:cubicBezTo>
                <a:cubicBezTo>
                  <a:pt x="3506195" y="2403881"/>
                  <a:pt x="3063398" y="1959308"/>
                  <a:pt x="3063398" y="1410899"/>
                </a:cubicBezTo>
                <a:cubicBezTo>
                  <a:pt x="3063398" y="862490"/>
                  <a:pt x="3506195" y="417917"/>
                  <a:pt x="4052412" y="417917"/>
                </a:cubicBezTo>
                <a:close/>
                <a:moveTo>
                  <a:pt x="518710" y="212"/>
                </a:moveTo>
                <a:cubicBezTo>
                  <a:pt x="648229" y="3966"/>
                  <a:pt x="776810" y="57460"/>
                  <a:pt x="874419" y="158816"/>
                </a:cubicBezTo>
                <a:cubicBezTo>
                  <a:pt x="874419" y="158816"/>
                  <a:pt x="874419" y="158816"/>
                  <a:pt x="3340918" y="2625161"/>
                </a:cubicBezTo>
                <a:cubicBezTo>
                  <a:pt x="3340918" y="2625161"/>
                  <a:pt x="3340918" y="2625161"/>
                  <a:pt x="4790033" y="2625161"/>
                </a:cubicBezTo>
                <a:lnTo>
                  <a:pt x="7241515" y="158816"/>
                </a:lnTo>
                <a:cubicBezTo>
                  <a:pt x="7432978" y="-43897"/>
                  <a:pt x="7755838" y="-55159"/>
                  <a:pt x="7958564" y="140047"/>
                </a:cubicBezTo>
                <a:cubicBezTo>
                  <a:pt x="8161290" y="331498"/>
                  <a:pt x="8168798" y="654338"/>
                  <a:pt x="7977335" y="857051"/>
                </a:cubicBezTo>
                <a:cubicBezTo>
                  <a:pt x="7977335" y="857051"/>
                  <a:pt x="7977335" y="857051"/>
                  <a:pt x="5398210" y="3439768"/>
                </a:cubicBezTo>
                <a:cubicBezTo>
                  <a:pt x="5398210" y="3439768"/>
                  <a:pt x="5398210" y="3439768"/>
                  <a:pt x="5401965" y="11998771"/>
                </a:cubicBezTo>
                <a:cubicBezTo>
                  <a:pt x="5401965" y="12306594"/>
                  <a:pt x="5154188" y="12554355"/>
                  <a:pt x="4846345" y="12554355"/>
                </a:cubicBezTo>
                <a:cubicBezTo>
                  <a:pt x="4538502" y="12554355"/>
                  <a:pt x="4286972" y="12306594"/>
                  <a:pt x="4286972" y="11998771"/>
                </a:cubicBezTo>
                <a:cubicBezTo>
                  <a:pt x="4286972" y="11998771"/>
                  <a:pt x="4286972" y="11998771"/>
                  <a:pt x="4283218" y="7355136"/>
                </a:cubicBezTo>
                <a:cubicBezTo>
                  <a:pt x="4283218" y="7355136"/>
                  <a:pt x="4283218" y="7355136"/>
                  <a:pt x="3832716" y="7355136"/>
                </a:cubicBezTo>
                <a:cubicBezTo>
                  <a:pt x="3832716" y="7355136"/>
                  <a:pt x="3832716" y="7355136"/>
                  <a:pt x="3832716" y="11998771"/>
                </a:cubicBezTo>
                <a:cubicBezTo>
                  <a:pt x="3832716" y="12306594"/>
                  <a:pt x="3581186" y="12554355"/>
                  <a:pt x="3273343" y="12554355"/>
                </a:cubicBezTo>
                <a:cubicBezTo>
                  <a:pt x="2965500" y="12554355"/>
                  <a:pt x="2717723" y="12306594"/>
                  <a:pt x="2717723" y="11998771"/>
                </a:cubicBezTo>
                <a:cubicBezTo>
                  <a:pt x="2717723" y="11998771"/>
                  <a:pt x="2717723" y="11998771"/>
                  <a:pt x="2717723" y="3439768"/>
                </a:cubicBezTo>
                <a:cubicBezTo>
                  <a:pt x="2717723" y="3439768"/>
                  <a:pt x="2717723" y="3439768"/>
                  <a:pt x="138599" y="857051"/>
                </a:cubicBezTo>
                <a:cubicBezTo>
                  <a:pt x="-52865" y="654338"/>
                  <a:pt x="-45356" y="331498"/>
                  <a:pt x="157370" y="140047"/>
                </a:cubicBezTo>
                <a:cubicBezTo>
                  <a:pt x="258733" y="42444"/>
                  <a:pt x="389191" y="-3542"/>
                  <a:pt x="518710" y="212"/>
                </a:cubicBezTo>
                <a:close/>
              </a:path>
            </a:pathLst>
          </a:custGeom>
          <a:solidFill>
            <a:srgbClr val="E77960"/>
          </a:solidFill>
          <a:ln>
            <a:noFill/>
          </a:ln>
        </p:spPr>
        <p:txBody>
          <a:bodyPr anchor="ctr" anchorCtr="1"/>
          <a:lstStyle/>
          <a:p>
            <a:endParaRPr lang="zh-CN" altLang="en-US"/>
          </a:p>
        </p:txBody>
      </p:sp>
      <p:sp>
        <p:nvSpPr>
          <p:cNvPr id="42" name="菱形 41"/>
          <p:cNvSpPr/>
          <p:nvPr/>
        </p:nvSpPr>
        <p:spPr>
          <a:xfrm>
            <a:off x="10865713" y="1254211"/>
            <a:ext cx="4349578" cy="4349578"/>
          </a:xfrm>
          <a:prstGeom prst="diamond">
            <a:avLst/>
          </a:prstGeom>
          <a:solidFill>
            <a:srgbClr val="BD5740"/>
          </a:solidFill>
          <a:ln w="76200">
            <a:noFill/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菱形 20"/>
          <p:cNvSpPr/>
          <p:nvPr/>
        </p:nvSpPr>
        <p:spPr>
          <a:xfrm>
            <a:off x="-3023284" y="1254211"/>
            <a:ext cx="4349578" cy="4349578"/>
          </a:xfrm>
          <a:prstGeom prst="diamond">
            <a:avLst/>
          </a:prstGeom>
          <a:solidFill>
            <a:srgbClr val="BD5740"/>
          </a:solidFill>
          <a:ln w="76200">
            <a:noFill/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7329686"/>
      </p:ext>
    </p:extLst>
  </p:cSld>
  <p:clrMapOvr>
    <a:masterClrMapping/>
  </p:clrMapOvr>
  <p:transition spd="med" advClick="0" advTm="2000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055688" y="0"/>
            <a:ext cx="11136312" cy="536028"/>
          </a:xfrm>
          <a:prstGeom prst="rect">
            <a:avLst/>
          </a:prstGeom>
          <a:solidFill>
            <a:srgbClr val="333134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0" y="0"/>
            <a:ext cx="189186" cy="536028"/>
          </a:xfrm>
          <a:prstGeom prst="rect">
            <a:avLst/>
          </a:prstGeom>
          <a:solidFill>
            <a:srgbClr val="E779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230637" y="94591"/>
            <a:ext cx="1030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727173"/>
                </a:solidFill>
                <a:latin typeface="迷你简粗倩" panose="03000509000000000000" pitchFamily="65" charset="-122"/>
                <a:ea typeface="迷你简粗倩" panose="03000509000000000000" pitchFamily="65" charset="-122"/>
              </a:rPr>
              <a:t>LOGO</a:t>
            </a:r>
            <a:endParaRPr lang="zh-CN" altLang="en-US" sz="2000" dirty="0">
              <a:solidFill>
                <a:srgbClr val="727173"/>
              </a:solidFill>
              <a:latin typeface="迷你简粗倩" panose="03000509000000000000" pitchFamily="65" charset="-122"/>
              <a:ea typeface="迷你简粗倩" panose="03000509000000000000" pitchFamily="65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55688" y="0"/>
            <a:ext cx="3618820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迷你简粗倩" panose="03000509000000000000" pitchFamily="65" charset="-122"/>
                <a:ea typeface="迷你简粗倩" panose="03000509000000000000" pitchFamily="65" charset="-122"/>
              </a:rPr>
              <a:t>经营状况</a:t>
            </a:r>
            <a:endParaRPr lang="zh-CN" altLang="en-US" sz="3200" dirty="0">
              <a:solidFill>
                <a:schemeClr val="bg1"/>
              </a:solidFill>
              <a:latin typeface="迷你简粗倩" panose="03000509000000000000" pitchFamily="65" charset="-122"/>
              <a:ea typeface="迷你简粗倩" panose="03000509000000000000" pitchFamily="65" charset="-122"/>
            </a:endParaRPr>
          </a:p>
        </p:txBody>
      </p:sp>
      <p:graphicFrame>
        <p:nvGraphicFramePr>
          <p:cNvPr id="42" name="图表 41"/>
          <p:cNvGraphicFramePr/>
          <p:nvPr>
            <p:extLst>
              <p:ext uri="{D42A27DB-BD31-4B8C-83A1-F6EECF244321}">
                <p14:modId xmlns:p14="http://schemas.microsoft.com/office/powerpoint/2010/main" val="1428703043"/>
              </p:ext>
            </p:extLst>
          </p:nvPr>
        </p:nvGraphicFramePr>
        <p:xfrm>
          <a:off x="1890110" y="818621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56061895"/>
      </p:ext>
    </p:extLst>
  </p:cSld>
  <p:clrMapOvr>
    <a:masterClrMapping/>
  </p:clrMapOvr>
  <p:transition spd="med" advClick="0" advTm="2000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055688" y="0"/>
            <a:ext cx="11136312" cy="536028"/>
          </a:xfrm>
          <a:prstGeom prst="rect">
            <a:avLst/>
          </a:prstGeom>
          <a:solidFill>
            <a:srgbClr val="333134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0" y="0"/>
            <a:ext cx="189186" cy="536028"/>
          </a:xfrm>
          <a:prstGeom prst="rect">
            <a:avLst/>
          </a:prstGeom>
          <a:solidFill>
            <a:srgbClr val="E779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230637" y="94591"/>
            <a:ext cx="1030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727173"/>
                </a:solidFill>
                <a:latin typeface="迷你简粗倩" panose="03000509000000000000" pitchFamily="65" charset="-122"/>
                <a:ea typeface="迷你简粗倩" panose="03000509000000000000" pitchFamily="65" charset="-122"/>
              </a:rPr>
              <a:t>LOGO</a:t>
            </a:r>
            <a:endParaRPr lang="zh-CN" altLang="en-US" sz="2000" dirty="0">
              <a:solidFill>
                <a:srgbClr val="727173"/>
              </a:solidFill>
              <a:latin typeface="迷你简粗倩" panose="03000509000000000000" pitchFamily="65" charset="-122"/>
              <a:ea typeface="迷你简粗倩" panose="03000509000000000000" pitchFamily="65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55688" y="0"/>
            <a:ext cx="3618820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迷你简粗倩" panose="03000509000000000000" pitchFamily="65" charset="-122"/>
                <a:ea typeface="迷你简粗倩" panose="03000509000000000000" pitchFamily="65" charset="-122"/>
              </a:rPr>
              <a:t>经营状况</a:t>
            </a:r>
            <a:endParaRPr lang="zh-CN" altLang="en-US" sz="3200" dirty="0">
              <a:solidFill>
                <a:schemeClr val="bg1"/>
              </a:solidFill>
              <a:latin typeface="迷你简粗倩" panose="03000509000000000000" pitchFamily="65" charset="-122"/>
              <a:ea typeface="迷你简粗倩" panose="03000509000000000000" pitchFamily="65" charset="-122"/>
            </a:endParaRPr>
          </a:p>
        </p:txBody>
      </p:sp>
      <p:graphicFrame>
        <p:nvGraphicFramePr>
          <p:cNvPr id="17" name="图表 16"/>
          <p:cNvGraphicFramePr/>
          <p:nvPr>
            <p:extLst>
              <p:ext uri="{D42A27DB-BD31-4B8C-83A1-F6EECF244321}">
                <p14:modId xmlns:p14="http://schemas.microsoft.com/office/powerpoint/2010/main" val="917750167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12044547"/>
      </p:ext>
    </p:extLst>
  </p:cSld>
  <p:clrMapOvr>
    <a:masterClrMapping/>
  </p:clrMapOvr>
  <p:transition spd="med" advClick="0" advTm="2000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055688" y="0"/>
            <a:ext cx="11136312" cy="536028"/>
          </a:xfrm>
          <a:prstGeom prst="rect">
            <a:avLst/>
          </a:prstGeom>
          <a:solidFill>
            <a:srgbClr val="333134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0" y="0"/>
            <a:ext cx="189186" cy="536028"/>
          </a:xfrm>
          <a:prstGeom prst="rect">
            <a:avLst/>
          </a:prstGeom>
          <a:solidFill>
            <a:srgbClr val="E779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230637" y="94591"/>
            <a:ext cx="1030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727173"/>
                </a:solidFill>
                <a:latin typeface="迷你简粗倩" panose="03000509000000000000" pitchFamily="65" charset="-122"/>
                <a:ea typeface="迷你简粗倩" panose="03000509000000000000" pitchFamily="65" charset="-122"/>
              </a:rPr>
              <a:t>LOGO</a:t>
            </a:r>
            <a:endParaRPr lang="zh-CN" altLang="en-US" sz="2000" dirty="0">
              <a:solidFill>
                <a:srgbClr val="727173"/>
              </a:solidFill>
              <a:latin typeface="迷你简粗倩" panose="03000509000000000000" pitchFamily="65" charset="-122"/>
              <a:ea typeface="迷你简粗倩" panose="03000509000000000000" pitchFamily="65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55688" y="0"/>
            <a:ext cx="3618820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迷你简粗倩" panose="03000509000000000000" pitchFamily="65" charset="-122"/>
                <a:ea typeface="迷你简粗倩" panose="03000509000000000000" pitchFamily="65" charset="-122"/>
              </a:rPr>
              <a:t>经营状况</a:t>
            </a:r>
            <a:endParaRPr lang="zh-CN" altLang="en-US" sz="3200" dirty="0">
              <a:solidFill>
                <a:schemeClr val="bg1"/>
              </a:solidFill>
              <a:latin typeface="迷你简粗倩" panose="03000509000000000000" pitchFamily="65" charset="-122"/>
              <a:ea typeface="迷你简粗倩" panose="03000509000000000000" pitchFamily="65" charset="-122"/>
            </a:endParaRPr>
          </a:p>
        </p:txBody>
      </p:sp>
      <p:graphicFrame>
        <p:nvGraphicFramePr>
          <p:cNvPr id="31" name="图表 30"/>
          <p:cNvGraphicFramePr/>
          <p:nvPr>
            <p:extLst>
              <p:ext uri="{D42A27DB-BD31-4B8C-83A1-F6EECF244321}">
                <p14:modId xmlns:p14="http://schemas.microsoft.com/office/powerpoint/2010/main" val="428353707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65534345"/>
      </p:ext>
    </p:extLst>
  </p:cSld>
  <p:clrMapOvr>
    <a:masterClrMapping/>
  </p:clrMapOvr>
  <p:transition spd="med" advClick="0" advTm="2000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56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6476" y="0"/>
            <a:ext cx="12192000" cy="6858000"/>
          </a:xfrm>
          <a:prstGeom prst="rect">
            <a:avLst/>
          </a:prstGeom>
          <a:solidFill>
            <a:srgbClr val="333134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菱形 4"/>
          <p:cNvSpPr/>
          <p:nvPr/>
        </p:nvSpPr>
        <p:spPr>
          <a:xfrm>
            <a:off x="-469556" y="-920578"/>
            <a:ext cx="4349578" cy="4349578"/>
          </a:xfrm>
          <a:prstGeom prst="diamond">
            <a:avLst/>
          </a:prstGeom>
          <a:noFill/>
          <a:ln w="76200">
            <a:solidFill>
              <a:schemeClr val="tx1">
                <a:lumMod val="65000"/>
                <a:lumOff val="3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菱形 21"/>
          <p:cNvSpPr/>
          <p:nvPr/>
        </p:nvSpPr>
        <p:spPr>
          <a:xfrm>
            <a:off x="3921211" y="-920578"/>
            <a:ext cx="4349578" cy="4349578"/>
          </a:xfrm>
          <a:prstGeom prst="diamond">
            <a:avLst/>
          </a:prstGeom>
          <a:noFill/>
          <a:ln w="76200">
            <a:solidFill>
              <a:schemeClr val="tx1">
                <a:lumMod val="65000"/>
                <a:lumOff val="3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菱形 24"/>
          <p:cNvSpPr/>
          <p:nvPr/>
        </p:nvSpPr>
        <p:spPr>
          <a:xfrm>
            <a:off x="8343693" y="-920578"/>
            <a:ext cx="4349578" cy="4349578"/>
          </a:xfrm>
          <a:prstGeom prst="diamond">
            <a:avLst/>
          </a:prstGeom>
          <a:noFill/>
          <a:ln w="76200">
            <a:solidFill>
              <a:schemeClr val="tx1">
                <a:lumMod val="65000"/>
                <a:lumOff val="3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菱形 25"/>
          <p:cNvSpPr/>
          <p:nvPr/>
        </p:nvSpPr>
        <p:spPr>
          <a:xfrm>
            <a:off x="3921211" y="3414799"/>
            <a:ext cx="4349578" cy="4349578"/>
          </a:xfrm>
          <a:prstGeom prst="diamond">
            <a:avLst/>
          </a:prstGeom>
          <a:noFill/>
          <a:ln w="76200">
            <a:solidFill>
              <a:schemeClr val="tx1">
                <a:lumMod val="65000"/>
                <a:lumOff val="3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菱形 30"/>
          <p:cNvSpPr/>
          <p:nvPr/>
        </p:nvSpPr>
        <p:spPr>
          <a:xfrm>
            <a:off x="-469556" y="3414799"/>
            <a:ext cx="4349578" cy="4349578"/>
          </a:xfrm>
          <a:prstGeom prst="diamond">
            <a:avLst/>
          </a:prstGeom>
          <a:noFill/>
          <a:ln w="76200">
            <a:solidFill>
              <a:schemeClr val="tx1">
                <a:lumMod val="65000"/>
                <a:lumOff val="3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菱形 31"/>
          <p:cNvSpPr/>
          <p:nvPr/>
        </p:nvSpPr>
        <p:spPr>
          <a:xfrm>
            <a:off x="8303741" y="3414799"/>
            <a:ext cx="4349578" cy="4349578"/>
          </a:xfrm>
          <a:prstGeom prst="diamond">
            <a:avLst/>
          </a:prstGeom>
          <a:noFill/>
          <a:ln w="76200">
            <a:solidFill>
              <a:schemeClr val="tx1">
                <a:lumMod val="65000"/>
                <a:lumOff val="3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文本框 32"/>
          <p:cNvSpPr txBox="1"/>
          <p:nvPr/>
        </p:nvSpPr>
        <p:spPr>
          <a:xfrm>
            <a:off x="5105052" y="988539"/>
            <a:ext cx="3618820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E77960"/>
                </a:solidFill>
                <a:latin typeface="迷你简粗倩" panose="03000509000000000000" pitchFamily="65" charset="-122"/>
                <a:ea typeface="迷你简粗倩" panose="03000509000000000000" pitchFamily="65" charset="-122"/>
              </a:rPr>
              <a:t>经营状况</a:t>
            </a:r>
            <a:endParaRPr lang="zh-CN" altLang="en-US" sz="3600" dirty="0">
              <a:solidFill>
                <a:srgbClr val="E77960"/>
              </a:solidFill>
              <a:latin typeface="迷你简粗倩" panose="03000509000000000000" pitchFamily="65" charset="-122"/>
              <a:ea typeface="迷你简粗倩" panose="03000509000000000000" pitchFamily="65" charset="-122"/>
            </a:endParaRPr>
          </a:p>
        </p:txBody>
      </p:sp>
      <p:sp>
        <p:nvSpPr>
          <p:cNvPr id="34" name="KSO_Shape"/>
          <p:cNvSpPr>
            <a:spLocks/>
          </p:cNvSpPr>
          <p:nvPr/>
        </p:nvSpPr>
        <p:spPr bwMode="auto">
          <a:xfrm>
            <a:off x="5742159" y="1655804"/>
            <a:ext cx="707682" cy="634333"/>
          </a:xfrm>
          <a:custGeom>
            <a:avLst/>
            <a:gdLst>
              <a:gd name="T0" fmla="*/ 838518 w 3856038"/>
              <a:gd name="T1" fmla="*/ 3035936 h 3319463"/>
              <a:gd name="T2" fmla="*/ 807086 w 3856038"/>
              <a:gd name="T3" fmla="*/ 3078481 h 3319463"/>
              <a:gd name="T4" fmla="*/ 345758 w 3856038"/>
              <a:gd name="T5" fmla="*/ 3083244 h 3319463"/>
              <a:gd name="T6" fmla="*/ 306705 w 3856038"/>
              <a:gd name="T7" fmla="*/ 3047684 h 3319463"/>
              <a:gd name="T8" fmla="*/ 1938189 w 3856038"/>
              <a:gd name="T9" fmla="*/ 1874411 h 3319463"/>
              <a:gd name="T10" fmla="*/ 2032113 w 3856038"/>
              <a:gd name="T11" fmla="*/ 1927728 h 3319463"/>
              <a:gd name="T12" fmla="*/ 2127625 w 3856038"/>
              <a:gd name="T13" fmla="*/ 1936931 h 3319463"/>
              <a:gd name="T14" fmla="*/ 2209174 w 3856038"/>
              <a:gd name="T15" fmla="*/ 1913446 h 3319463"/>
              <a:gd name="T16" fmla="*/ 2208222 w 3856038"/>
              <a:gd name="T17" fmla="*/ 3063251 h 3319463"/>
              <a:gd name="T18" fmla="*/ 2159673 w 3856038"/>
              <a:gd name="T19" fmla="*/ 3086101 h 3319463"/>
              <a:gd name="T20" fmla="*/ 1703060 w 3856038"/>
              <a:gd name="T21" fmla="*/ 3067694 h 3319463"/>
              <a:gd name="T22" fmla="*/ 1684338 w 3856038"/>
              <a:gd name="T23" fmla="*/ 1620838 h 3319463"/>
              <a:gd name="T24" fmla="*/ 1517659 w 3856038"/>
              <a:gd name="T25" fmla="*/ 3063249 h 3319463"/>
              <a:gd name="T26" fmla="*/ 1469110 w 3856038"/>
              <a:gd name="T27" fmla="*/ 3086100 h 3319463"/>
              <a:gd name="T28" fmla="*/ 1012179 w 3856038"/>
              <a:gd name="T29" fmla="*/ 3067693 h 3319463"/>
              <a:gd name="T30" fmla="*/ 993775 w 3856038"/>
              <a:gd name="T31" fmla="*/ 2030516 h 3319463"/>
              <a:gd name="T32" fmla="*/ 2903512 w 3856038"/>
              <a:gd name="T33" fmla="*/ 3058483 h 3319463"/>
              <a:gd name="T34" fmla="*/ 2858002 w 3856038"/>
              <a:gd name="T35" fmla="*/ 3085784 h 3319463"/>
              <a:gd name="T36" fmla="*/ 2397814 w 3856038"/>
              <a:gd name="T37" fmla="*/ 3071816 h 3319463"/>
              <a:gd name="T38" fmla="*/ 2374900 w 3856038"/>
              <a:gd name="T39" fmla="*/ 3023247 h 3319463"/>
              <a:gd name="T40" fmla="*/ 3393565 w 3856038"/>
              <a:gd name="T41" fmla="*/ 829618 h 3319463"/>
              <a:gd name="T42" fmla="*/ 3441797 w 3856038"/>
              <a:gd name="T43" fmla="*/ 916284 h 3319463"/>
              <a:gd name="T44" fmla="*/ 3518904 w 3856038"/>
              <a:gd name="T45" fmla="*/ 976601 h 3319463"/>
              <a:gd name="T46" fmla="*/ 3605213 w 3856038"/>
              <a:gd name="T47" fmla="*/ 3023244 h 3319463"/>
              <a:gd name="T48" fmla="*/ 3582367 w 3856038"/>
              <a:gd name="T49" fmla="*/ 3071815 h 3319463"/>
              <a:gd name="T50" fmla="*/ 3123532 w 3856038"/>
              <a:gd name="T51" fmla="*/ 3085783 h 3319463"/>
              <a:gd name="T52" fmla="*/ 3077839 w 3856038"/>
              <a:gd name="T53" fmla="*/ 3058481 h 3319463"/>
              <a:gd name="T54" fmla="*/ 3032368 w 3856038"/>
              <a:gd name="T55" fmla="*/ 0 h 3319463"/>
              <a:gd name="T56" fmla="*/ 3669057 w 3856038"/>
              <a:gd name="T57" fmla="*/ 6984 h 3319463"/>
              <a:gd name="T58" fmla="*/ 3714445 w 3856038"/>
              <a:gd name="T59" fmla="*/ 35552 h 3319463"/>
              <a:gd name="T60" fmla="*/ 3742692 w 3856038"/>
              <a:gd name="T61" fmla="*/ 80308 h 3319463"/>
              <a:gd name="T62" fmla="*/ 3749358 w 3856038"/>
              <a:gd name="T63" fmla="*/ 717377 h 3319463"/>
              <a:gd name="T64" fmla="*/ 3735075 w 3856038"/>
              <a:gd name="T65" fmla="*/ 769117 h 3319463"/>
              <a:gd name="T66" fmla="*/ 3700797 w 3856038"/>
              <a:gd name="T67" fmla="*/ 808795 h 3319463"/>
              <a:gd name="T68" fmla="*/ 3652870 w 3856038"/>
              <a:gd name="T69" fmla="*/ 830698 h 3319463"/>
              <a:gd name="T70" fmla="*/ 3597644 w 3856038"/>
              <a:gd name="T71" fmla="*/ 829110 h 3319463"/>
              <a:gd name="T72" fmla="*/ 3550670 w 3856038"/>
              <a:gd name="T73" fmla="*/ 804986 h 3319463"/>
              <a:gd name="T74" fmla="*/ 3518296 w 3856038"/>
              <a:gd name="T75" fmla="*/ 764039 h 3319463"/>
              <a:gd name="T76" fmla="*/ 3506552 w 3856038"/>
              <a:gd name="T77" fmla="*/ 711346 h 3319463"/>
              <a:gd name="T78" fmla="*/ 2155095 w 3856038"/>
              <a:gd name="T79" fmla="*/ 1756621 h 3319463"/>
              <a:gd name="T80" fmla="*/ 2103678 w 3856038"/>
              <a:gd name="T81" fmla="*/ 1768049 h 3319463"/>
              <a:gd name="T82" fmla="*/ 2052577 w 3856038"/>
              <a:gd name="T83" fmla="*/ 1756621 h 3319463"/>
              <a:gd name="T84" fmla="*/ 207257 w 3856038"/>
              <a:gd name="T85" fmla="*/ 2594619 h 3319463"/>
              <a:gd name="T86" fmla="*/ 161553 w 3856038"/>
              <a:gd name="T87" fmla="*/ 2623505 h 3319463"/>
              <a:gd name="T88" fmla="*/ 109818 w 3856038"/>
              <a:gd name="T89" fmla="*/ 2629853 h 3319463"/>
              <a:gd name="T90" fmla="*/ 59670 w 3856038"/>
              <a:gd name="T91" fmla="*/ 2613665 h 3319463"/>
              <a:gd name="T92" fmla="*/ 19996 w 3856038"/>
              <a:gd name="T93" fmla="*/ 2575574 h 3319463"/>
              <a:gd name="T94" fmla="*/ 952 w 3856038"/>
              <a:gd name="T95" fmla="*/ 2526056 h 3319463"/>
              <a:gd name="T96" fmla="*/ 5078 w 3856038"/>
              <a:gd name="T97" fmla="*/ 2473998 h 3319463"/>
              <a:gd name="T98" fmla="*/ 31105 w 3856038"/>
              <a:gd name="T99" fmla="*/ 2427337 h 3319463"/>
              <a:gd name="T100" fmla="*/ 1492697 w 3856038"/>
              <a:gd name="T101" fmla="*/ 975760 h 3319463"/>
              <a:gd name="T102" fmla="*/ 1543797 w 3856038"/>
              <a:gd name="T103" fmla="*/ 964333 h 3319463"/>
              <a:gd name="T104" fmla="*/ 1595215 w 3856038"/>
              <a:gd name="T105" fmla="*/ 975760 h 3319463"/>
              <a:gd name="T106" fmla="*/ 3334526 w 3856038"/>
              <a:gd name="T107" fmla="*/ 243464 h 3319463"/>
              <a:gd name="T108" fmla="*/ 2991107 w 3856038"/>
              <a:gd name="T109" fmla="*/ 233624 h 3319463"/>
              <a:gd name="T110" fmla="*/ 2948576 w 3856038"/>
              <a:gd name="T111" fmla="*/ 203151 h 3319463"/>
              <a:gd name="T112" fmla="*/ 2922550 w 3856038"/>
              <a:gd name="T113" fmla="*/ 157760 h 3319463"/>
              <a:gd name="T114" fmla="*/ 2918424 w 3856038"/>
              <a:gd name="T115" fmla="*/ 102845 h 3319463"/>
              <a:gd name="T116" fmla="*/ 2937468 w 3856038"/>
              <a:gd name="T117" fmla="*/ 53645 h 3319463"/>
              <a:gd name="T118" fmla="*/ 2975555 w 3856038"/>
              <a:gd name="T119" fmla="*/ 17459 h 3319463"/>
              <a:gd name="T120" fmla="*/ 3026338 w 3856038"/>
              <a:gd name="T121" fmla="*/ 318 h 3319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856038" h="3319463">
                <a:moveTo>
                  <a:pt x="50800" y="3187700"/>
                </a:moveTo>
                <a:lnTo>
                  <a:pt x="3856038" y="3187700"/>
                </a:lnTo>
                <a:lnTo>
                  <a:pt x="3856038" y="3319463"/>
                </a:lnTo>
                <a:lnTo>
                  <a:pt x="50800" y="3319463"/>
                </a:lnTo>
                <a:lnTo>
                  <a:pt x="50800" y="3187700"/>
                </a:lnTo>
                <a:close/>
                <a:moveTo>
                  <a:pt x="839788" y="2182813"/>
                </a:moveTo>
                <a:lnTo>
                  <a:pt x="839788" y="3023236"/>
                </a:lnTo>
                <a:lnTo>
                  <a:pt x="839471" y="3029586"/>
                </a:lnTo>
                <a:lnTo>
                  <a:pt x="838518" y="3035936"/>
                </a:lnTo>
                <a:lnTo>
                  <a:pt x="837248" y="3041969"/>
                </a:lnTo>
                <a:lnTo>
                  <a:pt x="834708" y="3047684"/>
                </a:lnTo>
                <a:lnTo>
                  <a:pt x="832486" y="3053399"/>
                </a:lnTo>
                <a:lnTo>
                  <a:pt x="829311" y="3058479"/>
                </a:lnTo>
                <a:lnTo>
                  <a:pt x="825501" y="3063241"/>
                </a:lnTo>
                <a:lnTo>
                  <a:pt x="821373" y="3067686"/>
                </a:lnTo>
                <a:lnTo>
                  <a:pt x="816928" y="3071814"/>
                </a:lnTo>
                <a:lnTo>
                  <a:pt x="812166" y="3075306"/>
                </a:lnTo>
                <a:lnTo>
                  <a:pt x="807086" y="3078481"/>
                </a:lnTo>
                <a:lnTo>
                  <a:pt x="801688" y="3081339"/>
                </a:lnTo>
                <a:lnTo>
                  <a:pt x="795656" y="3083244"/>
                </a:lnTo>
                <a:lnTo>
                  <a:pt x="789623" y="3084831"/>
                </a:lnTo>
                <a:lnTo>
                  <a:pt x="783591" y="3085784"/>
                </a:lnTo>
                <a:lnTo>
                  <a:pt x="777241" y="3086101"/>
                </a:lnTo>
                <a:lnTo>
                  <a:pt x="364173" y="3086101"/>
                </a:lnTo>
                <a:lnTo>
                  <a:pt x="357823" y="3085784"/>
                </a:lnTo>
                <a:lnTo>
                  <a:pt x="351473" y="3084831"/>
                </a:lnTo>
                <a:lnTo>
                  <a:pt x="345758" y="3083244"/>
                </a:lnTo>
                <a:lnTo>
                  <a:pt x="339725" y="3081339"/>
                </a:lnTo>
                <a:lnTo>
                  <a:pt x="334328" y="3078481"/>
                </a:lnTo>
                <a:lnTo>
                  <a:pt x="329248" y="3075306"/>
                </a:lnTo>
                <a:lnTo>
                  <a:pt x="324485" y="3071814"/>
                </a:lnTo>
                <a:lnTo>
                  <a:pt x="320040" y="3067686"/>
                </a:lnTo>
                <a:lnTo>
                  <a:pt x="315595" y="3063241"/>
                </a:lnTo>
                <a:lnTo>
                  <a:pt x="312103" y="3058479"/>
                </a:lnTo>
                <a:lnTo>
                  <a:pt x="308928" y="3053399"/>
                </a:lnTo>
                <a:lnTo>
                  <a:pt x="306705" y="3047684"/>
                </a:lnTo>
                <a:lnTo>
                  <a:pt x="304165" y="3041969"/>
                </a:lnTo>
                <a:lnTo>
                  <a:pt x="302578" y="3035936"/>
                </a:lnTo>
                <a:lnTo>
                  <a:pt x="301943" y="3029586"/>
                </a:lnTo>
                <a:lnTo>
                  <a:pt x="301625" y="3023236"/>
                </a:lnTo>
                <a:lnTo>
                  <a:pt x="301625" y="2721293"/>
                </a:lnTo>
                <a:lnTo>
                  <a:pt x="839788" y="2182813"/>
                </a:lnTo>
                <a:close/>
                <a:moveTo>
                  <a:pt x="1684338" y="1620838"/>
                </a:moveTo>
                <a:lnTo>
                  <a:pt x="1929304" y="1865842"/>
                </a:lnTo>
                <a:lnTo>
                  <a:pt x="1938189" y="1874411"/>
                </a:lnTo>
                <a:lnTo>
                  <a:pt x="1947708" y="1882345"/>
                </a:lnTo>
                <a:lnTo>
                  <a:pt x="1957227" y="1889644"/>
                </a:lnTo>
                <a:lnTo>
                  <a:pt x="1967064" y="1896944"/>
                </a:lnTo>
                <a:lnTo>
                  <a:pt x="1977218" y="1903291"/>
                </a:lnTo>
                <a:lnTo>
                  <a:pt x="1987690" y="1909003"/>
                </a:lnTo>
                <a:lnTo>
                  <a:pt x="1998478" y="1914716"/>
                </a:lnTo>
                <a:lnTo>
                  <a:pt x="2009267" y="1919476"/>
                </a:lnTo>
                <a:lnTo>
                  <a:pt x="2020690" y="1923602"/>
                </a:lnTo>
                <a:lnTo>
                  <a:pt x="2032113" y="1927728"/>
                </a:lnTo>
                <a:lnTo>
                  <a:pt x="2043537" y="1930901"/>
                </a:lnTo>
                <a:lnTo>
                  <a:pt x="2055277" y="1933440"/>
                </a:lnTo>
                <a:lnTo>
                  <a:pt x="2067335" y="1935344"/>
                </a:lnTo>
                <a:lnTo>
                  <a:pt x="2079393" y="1936931"/>
                </a:lnTo>
                <a:lnTo>
                  <a:pt x="2091768" y="1937883"/>
                </a:lnTo>
                <a:lnTo>
                  <a:pt x="2103826" y="1938201"/>
                </a:lnTo>
                <a:lnTo>
                  <a:pt x="2111759" y="1937883"/>
                </a:lnTo>
                <a:lnTo>
                  <a:pt x="2119692" y="1937566"/>
                </a:lnTo>
                <a:lnTo>
                  <a:pt x="2127625" y="1936931"/>
                </a:lnTo>
                <a:lnTo>
                  <a:pt x="2135240" y="1935979"/>
                </a:lnTo>
                <a:lnTo>
                  <a:pt x="2142856" y="1934710"/>
                </a:lnTo>
                <a:lnTo>
                  <a:pt x="2150788" y="1933440"/>
                </a:lnTo>
                <a:lnTo>
                  <a:pt x="2158404" y="1931536"/>
                </a:lnTo>
                <a:lnTo>
                  <a:pt x="2165702" y="1929949"/>
                </a:lnTo>
                <a:lnTo>
                  <a:pt x="2173318" y="1927728"/>
                </a:lnTo>
                <a:lnTo>
                  <a:pt x="2180299" y="1925189"/>
                </a:lnTo>
                <a:lnTo>
                  <a:pt x="2194895" y="1919794"/>
                </a:lnTo>
                <a:lnTo>
                  <a:pt x="2209174" y="1913446"/>
                </a:lnTo>
                <a:lnTo>
                  <a:pt x="2222501" y="1906782"/>
                </a:lnTo>
                <a:lnTo>
                  <a:pt x="2222501" y="3023263"/>
                </a:lnTo>
                <a:lnTo>
                  <a:pt x="2222501" y="3029611"/>
                </a:lnTo>
                <a:lnTo>
                  <a:pt x="2221232" y="3035958"/>
                </a:lnTo>
                <a:lnTo>
                  <a:pt x="2219645" y="3041988"/>
                </a:lnTo>
                <a:lnTo>
                  <a:pt x="2217742" y="3047700"/>
                </a:lnTo>
                <a:lnTo>
                  <a:pt x="2214886" y="3053413"/>
                </a:lnTo>
                <a:lnTo>
                  <a:pt x="2211713" y="3058491"/>
                </a:lnTo>
                <a:lnTo>
                  <a:pt x="2208222" y="3063251"/>
                </a:lnTo>
                <a:lnTo>
                  <a:pt x="2204414" y="3067694"/>
                </a:lnTo>
                <a:lnTo>
                  <a:pt x="2199655" y="3071820"/>
                </a:lnTo>
                <a:lnTo>
                  <a:pt x="2194895" y="3075311"/>
                </a:lnTo>
                <a:lnTo>
                  <a:pt x="2189818" y="3078484"/>
                </a:lnTo>
                <a:lnTo>
                  <a:pt x="2184424" y="3081341"/>
                </a:lnTo>
                <a:lnTo>
                  <a:pt x="2178712" y="3083245"/>
                </a:lnTo>
                <a:lnTo>
                  <a:pt x="2172366" y="3084832"/>
                </a:lnTo>
                <a:lnTo>
                  <a:pt x="2166654" y="3085784"/>
                </a:lnTo>
                <a:lnTo>
                  <a:pt x="2159673" y="3086101"/>
                </a:lnTo>
                <a:lnTo>
                  <a:pt x="1747166" y="3086101"/>
                </a:lnTo>
                <a:lnTo>
                  <a:pt x="1740820" y="3085784"/>
                </a:lnTo>
                <a:lnTo>
                  <a:pt x="1734474" y="3084832"/>
                </a:lnTo>
                <a:lnTo>
                  <a:pt x="1728445" y="3083245"/>
                </a:lnTo>
                <a:lnTo>
                  <a:pt x="1723050" y="3081341"/>
                </a:lnTo>
                <a:lnTo>
                  <a:pt x="1717656" y="3078484"/>
                </a:lnTo>
                <a:lnTo>
                  <a:pt x="1712579" y="3075311"/>
                </a:lnTo>
                <a:lnTo>
                  <a:pt x="1707185" y="3071820"/>
                </a:lnTo>
                <a:lnTo>
                  <a:pt x="1703060" y="3067694"/>
                </a:lnTo>
                <a:lnTo>
                  <a:pt x="1698935" y="3063251"/>
                </a:lnTo>
                <a:lnTo>
                  <a:pt x="1695444" y="3058491"/>
                </a:lnTo>
                <a:lnTo>
                  <a:pt x="1692271" y="3053413"/>
                </a:lnTo>
                <a:lnTo>
                  <a:pt x="1689415" y="3047700"/>
                </a:lnTo>
                <a:lnTo>
                  <a:pt x="1687511" y="3041988"/>
                </a:lnTo>
                <a:lnTo>
                  <a:pt x="1685925" y="3035958"/>
                </a:lnTo>
                <a:lnTo>
                  <a:pt x="1684973" y="3029611"/>
                </a:lnTo>
                <a:lnTo>
                  <a:pt x="1684338" y="3023263"/>
                </a:lnTo>
                <a:lnTo>
                  <a:pt x="1684338" y="1620838"/>
                </a:lnTo>
                <a:close/>
                <a:moveTo>
                  <a:pt x="1531938" y="1492251"/>
                </a:moveTo>
                <a:lnTo>
                  <a:pt x="1531938" y="3023260"/>
                </a:lnTo>
                <a:lnTo>
                  <a:pt x="1531304" y="3029608"/>
                </a:lnTo>
                <a:lnTo>
                  <a:pt x="1530669" y="3035955"/>
                </a:lnTo>
                <a:lnTo>
                  <a:pt x="1529082" y="3041985"/>
                </a:lnTo>
                <a:lnTo>
                  <a:pt x="1527178" y="3047698"/>
                </a:lnTo>
                <a:lnTo>
                  <a:pt x="1524323" y="3053411"/>
                </a:lnTo>
                <a:lnTo>
                  <a:pt x="1521150" y="3058489"/>
                </a:lnTo>
                <a:lnTo>
                  <a:pt x="1517659" y="3063249"/>
                </a:lnTo>
                <a:lnTo>
                  <a:pt x="1513217" y="3067693"/>
                </a:lnTo>
                <a:lnTo>
                  <a:pt x="1509092" y="3071818"/>
                </a:lnTo>
                <a:lnTo>
                  <a:pt x="1504332" y="3075309"/>
                </a:lnTo>
                <a:lnTo>
                  <a:pt x="1498938" y="3078483"/>
                </a:lnTo>
                <a:lnTo>
                  <a:pt x="1493543" y="3081340"/>
                </a:lnTo>
                <a:lnTo>
                  <a:pt x="1487514" y="3083244"/>
                </a:lnTo>
                <a:lnTo>
                  <a:pt x="1481803" y="3084831"/>
                </a:lnTo>
                <a:lnTo>
                  <a:pt x="1475456" y="3085783"/>
                </a:lnTo>
                <a:lnTo>
                  <a:pt x="1469110" y="3086100"/>
                </a:lnTo>
                <a:lnTo>
                  <a:pt x="1056286" y="3086100"/>
                </a:lnTo>
                <a:lnTo>
                  <a:pt x="1050257" y="3085783"/>
                </a:lnTo>
                <a:lnTo>
                  <a:pt x="1043911" y="3084831"/>
                </a:lnTo>
                <a:lnTo>
                  <a:pt x="1037882" y="3083244"/>
                </a:lnTo>
                <a:lnTo>
                  <a:pt x="1031853" y="3081340"/>
                </a:lnTo>
                <a:lnTo>
                  <a:pt x="1026776" y="3078483"/>
                </a:lnTo>
                <a:lnTo>
                  <a:pt x="1021381" y="3075309"/>
                </a:lnTo>
                <a:lnTo>
                  <a:pt x="1016622" y="3071818"/>
                </a:lnTo>
                <a:lnTo>
                  <a:pt x="1012179" y="3067693"/>
                </a:lnTo>
                <a:lnTo>
                  <a:pt x="1008372" y="3063249"/>
                </a:lnTo>
                <a:lnTo>
                  <a:pt x="1004246" y="3058489"/>
                </a:lnTo>
                <a:lnTo>
                  <a:pt x="1001391" y="3053411"/>
                </a:lnTo>
                <a:lnTo>
                  <a:pt x="998852" y="3047698"/>
                </a:lnTo>
                <a:lnTo>
                  <a:pt x="996631" y="3041985"/>
                </a:lnTo>
                <a:lnTo>
                  <a:pt x="995044" y="3035955"/>
                </a:lnTo>
                <a:lnTo>
                  <a:pt x="994092" y="3029608"/>
                </a:lnTo>
                <a:lnTo>
                  <a:pt x="993775" y="3023260"/>
                </a:lnTo>
                <a:lnTo>
                  <a:pt x="993775" y="2030516"/>
                </a:lnTo>
                <a:lnTo>
                  <a:pt x="1531938" y="1492251"/>
                </a:lnTo>
                <a:close/>
                <a:moveTo>
                  <a:pt x="2914650" y="1230313"/>
                </a:moveTo>
                <a:lnTo>
                  <a:pt x="2914650" y="3023247"/>
                </a:lnTo>
                <a:lnTo>
                  <a:pt x="2914014" y="3029596"/>
                </a:lnTo>
                <a:lnTo>
                  <a:pt x="2913059" y="3035945"/>
                </a:lnTo>
                <a:lnTo>
                  <a:pt x="2911468" y="3041976"/>
                </a:lnTo>
                <a:lnTo>
                  <a:pt x="2909240" y="3047690"/>
                </a:lnTo>
                <a:lnTo>
                  <a:pt x="2906694" y="3053404"/>
                </a:lnTo>
                <a:lnTo>
                  <a:pt x="2903512" y="3058483"/>
                </a:lnTo>
                <a:lnTo>
                  <a:pt x="2900011" y="3063245"/>
                </a:lnTo>
                <a:lnTo>
                  <a:pt x="2895874" y="3067689"/>
                </a:lnTo>
                <a:lnTo>
                  <a:pt x="2891736" y="3071816"/>
                </a:lnTo>
                <a:lnTo>
                  <a:pt x="2886326" y="3075308"/>
                </a:lnTo>
                <a:lnTo>
                  <a:pt x="2881234" y="3078482"/>
                </a:lnTo>
                <a:lnTo>
                  <a:pt x="2875824" y="3081340"/>
                </a:lnTo>
                <a:lnTo>
                  <a:pt x="2870414" y="3083244"/>
                </a:lnTo>
                <a:lnTo>
                  <a:pt x="2864367" y="3084831"/>
                </a:lnTo>
                <a:lnTo>
                  <a:pt x="2858002" y="3085784"/>
                </a:lnTo>
                <a:lnTo>
                  <a:pt x="2851637" y="3086101"/>
                </a:lnTo>
                <a:lnTo>
                  <a:pt x="2437914" y="3086101"/>
                </a:lnTo>
                <a:lnTo>
                  <a:pt x="2430912" y="3085784"/>
                </a:lnTo>
                <a:lnTo>
                  <a:pt x="2425184" y="3084831"/>
                </a:lnTo>
                <a:lnTo>
                  <a:pt x="2418819" y="3083244"/>
                </a:lnTo>
                <a:lnTo>
                  <a:pt x="2413090" y="3081340"/>
                </a:lnTo>
                <a:lnTo>
                  <a:pt x="2407680" y="3078482"/>
                </a:lnTo>
                <a:lnTo>
                  <a:pt x="2402588" y="3075308"/>
                </a:lnTo>
                <a:lnTo>
                  <a:pt x="2397814" y="3071816"/>
                </a:lnTo>
                <a:lnTo>
                  <a:pt x="2393040" y="3067689"/>
                </a:lnTo>
                <a:lnTo>
                  <a:pt x="2389221" y="3063245"/>
                </a:lnTo>
                <a:lnTo>
                  <a:pt x="2385721" y="3058483"/>
                </a:lnTo>
                <a:lnTo>
                  <a:pt x="2382538" y="3053404"/>
                </a:lnTo>
                <a:lnTo>
                  <a:pt x="2379674" y="3047690"/>
                </a:lnTo>
                <a:lnTo>
                  <a:pt x="2377764" y="3041976"/>
                </a:lnTo>
                <a:lnTo>
                  <a:pt x="2376173" y="3035945"/>
                </a:lnTo>
                <a:lnTo>
                  <a:pt x="2374900" y="3029596"/>
                </a:lnTo>
                <a:lnTo>
                  <a:pt x="2374900" y="3023247"/>
                </a:lnTo>
                <a:lnTo>
                  <a:pt x="2374900" y="1768701"/>
                </a:lnTo>
                <a:lnTo>
                  <a:pt x="2914650" y="1230313"/>
                </a:lnTo>
                <a:close/>
                <a:moveTo>
                  <a:pt x="3382142" y="762000"/>
                </a:moveTo>
                <a:lnTo>
                  <a:pt x="3382777" y="774063"/>
                </a:lnTo>
                <a:lnTo>
                  <a:pt x="3384046" y="785492"/>
                </a:lnTo>
                <a:lnTo>
                  <a:pt x="3385633" y="796920"/>
                </a:lnTo>
                <a:lnTo>
                  <a:pt x="3387536" y="808031"/>
                </a:lnTo>
                <a:lnTo>
                  <a:pt x="3390392" y="818825"/>
                </a:lnTo>
                <a:lnTo>
                  <a:pt x="3393565" y="829618"/>
                </a:lnTo>
                <a:lnTo>
                  <a:pt x="3397056" y="840094"/>
                </a:lnTo>
                <a:lnTo>
                  <a:pt x="3401181" y="850888"/>
                </a:lnTo>
                <a:lnTo>
                  <a:pt x="3405623" y="860729"/>
                </a:lnTo>
                <a:lnTo>
                  <a:pt x="3410383" y="870570"/>
                </a:lnTo>
                <a:lnTo>
                  <a:pt x="3416095" y="880411"/>
                </a:lnTo>
                <a:lnTo>
                  <a:pt x="3421806" y="889935"/>
                </a:lnTo>
                <a:lnTo>
                  <a:pt x="3427835" y="899141"/>
                </a:lnTo>
                <a:lnTo>
                  <a:pt x="3434499" y="907713"/>
                </a:lnTo>
                <a:lnTo>
                  <a:pt x="3441797" y="916284"/>
                </a:lnTo>
                <a:lnTo>
                  <a:pt x="3448778" y="924220"/>
                </a:lnTo>
                <a:lnTo>
                  <a:pt x="3456711" y="932157"/>
                </a:lnTo>
                <a:lnTo>
                  <a:pt x="3464644" y="939776"/>
                </a:lnTo>
                <a:lnTo>
                  <a:pt x="3472894" y="946760"/>
                </a:lnTo>
                <a:lnTo>
                  <a:pt x="3481461" y="953426"/>
                </a:lnTo>
                <a:lnTo>
                  <a:pt x="3490663" y="960093"/>
                </a:lnTo>
                <a:lnTo>
                  <a:pt x="3499548" y="966125"/>
                </a:lnTo>
                <a:lnTo>
                  <a:pt x="3509067" y="971521"/>
                </a:lnTo>
                <a:lnTo>
                  <a:pt x="3518904" y="976601"/>
                </a:lnTo>
                <a:lnTo>
                  <a:pt x="3529058" y="981363"/>
                </a:lnTo>
                <a:lnTo>
                  <a:pt x="3539529" y="985807"/>
                </a:lnTo>
                <a:lnTo>
                  <a:pt x="3549683" y="989616"/>
                </a:lnTo>
                <a:lnTo>
                  <a:pt x="3560155" y="992791"/>
                </a:lnTo>
                <a:lnTo>
                  <a:pt x="3571261" y="995966"/>
                </a:lnTo>
                <a:lnTo>
                  <a:pt x="3582367" y="998505"/>
                </a:lnTo>
                <a:lnTo>
                  <a:pt x="3593790" y="1000093"/>
                </a:lnTo>
                <a:lnTo>
                  <a:pt x="3605213" y="1001680"/>
                </a:lnTo>
                <a:lnTo>
                  <a:pt x="3605213" y="3023244"/>
                </a:lnTo>
                <a:lnTo>
                  <a:pt x="3604896" y="3029593"/>
                </a:lnTo>
                <a:lnTo>
                  <a:pt x="3603944" y="3035942"/>
                </a:lnTo>
                <a:lnTo>
                  <a:pt x="3602357" y="3041974"/>
                </a:lnTo>
                <a:lnTo>
                  <a:pt x="3600136" y="3047688"/>
                </a:lnTo>
                <a:lnTo>
                  <a:pt x="3597598" y="3053402"/>
                </a:lnTo>
                <a:lnTo>
                  <a:pt x="3594425" y="3058481"/>
                </a:lnTo>
                <a:lnTo>
                  <a:pt x="3590617" y="3063243"/>
                </a:lnTo>
                <a:lnTo>
                  <a:pt x="3586809" y="3067688"/>
                </a:lnTo>
                <a:lnTo>
                  <a:pt x="3582367" y="3071815"/>
                </a:lnTo>
                <a:lnTo>
                  <a:pt x="3577607" y="3075307"/>
                </a:lnTo>
                <a:lnTo>
                  <a:pt x="3572213" y="3078481"/>
                </a:lnTo>
                <a:lnTo>
                  <a:pt x="3567136" y="3081338"/>
                </a:lnTo>
                <a:lnTo>
                  <a:pt x="3561107" y="3083243"/>
                </a:lnTo>
                <a:lnTo>
                  <a:pt x="3555078" y="3084830"/>
                </a:lnTo>
                <a:lnTo>
                  <a:pt x="3548732" y="3085783"/>
                </a:lnTo>
                <a:lnTo>
                  <a:pt x="3542703" y="3086100"/>
                </a:lnTo>
                <a:lnTo>
                  <a:pt x="3129878" y="3086100"/>
                </a:lnTo>
                <a:lnTo>
                  <a:pt x="3123532" y="3085783"/>
                </a:lnTo>
                <a:lnTo>
                  <a:pt x="3117186" y="3084830"/>
                </a:lnTo>
                <a:lnTo>
                  <a:pt x="3111474" y="3083243"/>
                </a:lnTo>
                <a:lnTo>
                  <a:pt x="3105445" y="3081338"/>
                </a:lnTo>
                <a:lnTo>
                  <a:pt x="3099733" y="3078481"/>
                </a:lnTo>
                <a:lnTo>
                  <a:pt x="3094656" y="3075307"/>
                </a:lnTo>
                <a:lnTo>
                  <a:pt x="3089897" y="3071815"/>
                </a:lnTo>
                <a:lnTo>
                  <a:pt x="3085454" y="3067688"/>
                </a:lnTo>
                <a:lnTo>
                  <a:pt x="3081329" y="3063243"/>
                </a:lnTo>
                <a:lnTo>
                  <a:pt x="3077839" y="3058481"/>
                </a:lnTo>
                <a:lnTo>
                  <a:pt x="3074666" y="3053402"/>
                </a:lnTo>
                <a:lnTo>
                  <a:pt x="3071810" y="3047688"/>
                </a:lnTo>
                <a:lnTo>
                  <a:pt x="3069906" y="3041974"/>
                </a:lnTo>
                <a:lnTo>
                  <a:pt x="3068320" y="3035942"/>
                </a:lnTo>
                <a:lnTo>
                  <a:pt x="3067685" y="3029593"/>
                </a:lnTo>
                <a:lnTo>
                  <a:pt x="3067050" y="3023244"/>
                </a:lnTo>
                <a:lnTo>
                  <a:pt x="3067050" y="1077552"/>
                </a:lnTo>
                <a:lnTo>
                  <a:pt x="3382142" y="762000"/>
                </a:lnTo>
                <a:close/>
                <a:moveTo>
                  <a:pt x="3032368" y="0"/>
                </a:moveTo>
                <a:lnTo>
                  <a:pt x="3038399" y="0"/>
                </a:lnTo>
                <a:lnTo>
                  <a:pt x="3628114" y="0"/>
                </a:lnTo>
                <a:lnTo>
                  <a:pt x="3634144" y="0"/>
                </a:lnTo>
                <a:lnTo>
                  <a:pt x="3640175" y="318"/>
                </a:lnTo>
                <a:lnTo>
                  <a:pt x="3646205" y="1270"/>
                </a:lnTo>
                <a:lnTo>
                  <a:pt x="3651918" y="2222"/>
                </a:lnTo>
                <a:lnTo>
                  <a:pt x="3657631" y="3492"/>
                </a:lnTo>
                <a:lnTo>
                  <a:pt x="3663344" y="5079"/>
                </a:lnTo>
                <a:lnTo>
                  <a:pt x="3669057" y="6984"/>
                </a:lnTo>
                <a:lnTo>
                  <a:pt x="3674453" y="9206"/>
                </a:lnTo>
                <a:lnTo>
                  <a:pt x="3680166" y="11428"/>
                </a:lnTo>
                <a:lnTo>
                  <a:pt x="3685562" y="14284"/>
                </a:lnTo>
                <a:lnTo>
                  <a:pt x="3690640" y="17459"/>
                </a:lnTo>
                <a:lnTo>
                  <a:pt x="3695718" y="20633"/>
                </a:lnTo>
                <a:lnTo>
                  <a:pt x="3700479" y="23807"/>
                </a:lnTo>
                <a:lnTo>
                  <a:pt x="3705240" y="27616"/>
                </a:lnTo>
                <a:lnTo>
                  <a:pt x="3710001" y="31425"/>
                </a:lnTo>
                <a:lnTo>
                  <a:pt x="3714445" y="35552"/>
                </a:lnTo>
                <a:lnTo>
                  <a:pt x="3718253" y="39678"/>
                </a:lnTo>
                <a:lnTo>
                  <a:pt x="3722062" y="44440"/>
                </a:lnTo>
                <a:lnTo>
                  <a:pt x="3725871" y="49201"/>
                </a:lnTo>
                <a:lnTo>
                  <a:pt x="3729362" y="53962"/>
                </a:lnTo>
                <a:lnTo>
                  <a:pt x="3732536" y="59041"/>
                </a:lnTo>
                <a:lnTo>
                  <a:pt x="3735075" y="64437"/>
                </a:lnTo>
                <a:lnTo>
                  <a:pt x="3737932" y="69516"/>
                </a:lnTo>
                <a:lnTo>
                  <a:pt x="3740471" y="74912"/>
                </a:lnTo>
                <a:lnTo>
                  <a:pt x="3742692" y="80308"/>
                </a:lnTo>
                <a:lnTo>
                  <a:pt x="3744279" y="86339"/>
                </a:lnTo>
                <a:lnTo>
                  <a:pt x="3745866" y="91736"/>
                </a:lnTo>
                <a:lnTo>
                  <a:pt x="3747453" y="97767"/>
                </a:lnTo>
                <a:lnTo>
                  <a:pt x="3748088" y="103798"/>
                </a:lnTo>
                <a:lnTo>
                  <a:pt x="3749040" y="109511"/>
                </a:lnTo>
                <a:lnTo>
                  <a:pt x="3749358" y="115542"/>
                </a:lnTo>
                <a:lnTo>
                  <a:pt x="3749675" y="121573"/>
                </a:lnTo>
                <a:lnTo>
                  <a:pt x="3749675" y="711346"/>
                </a:lnTo>
                <a:lnTo>
                  <a:pt x="3749358" y="717377"/>
                </a:lnTo>
                <a:lnTo>
                  <a:pt x="3749040" y="723726"/>
                </a:lnTo>
                <a:lnTo>
                  <a:pt x="3748088" y="729757"/>
                </a:lnTo>
                <a:lnTo>
                  <a:pt x="3747453" y="735788"/>
                </a:lnTo>
                <a:lnTo>
                  <a:pt x="3745866" y="741819"/>
                </a:lnTo>
                <a:lnTo>
                  <a:pt x="3744279" y="747215"/>
                </a:lnTo>
                <a:lnTo>
                  <a:pt x="3742375" y="753246"/>
                </a:lnTo>
                <a:lnTo>
                  <a:pt x="3740471" y="758642"/>
                </a:lnTo>
                <a:lnTo>
                  <a:pt x="3737614" y="764039"/>
                </a:lnTo>
                <a:lnTo>
                  <a:pt x="3735075" y="769117"/>
                </a:lnTo>
                <a:lnTo>
                  <a:pt x="3732219" y="774196"/>
                </a:lnTo>
                <a:lnTo>
                  <a:pt x="3729045" y="779275"/>
                </a:lnTo>
                <a:lnTo>
                  <a:pt x="3725871" y="784036"/>
                </a:lnTo>
                <a:lnTo>
                  <a:pt x="3721745" y="788798"/>
                </a:lnTo>
                <a:lnTo>
                  <a:pt x="3718253" y="793242"/>
                </a:lnTo>
                <a:lnTo>
                  <a:pt x="3714445" y="797368"/>
                </a:lnTo>
                <a:lnTo>
                  <a:pt x="3710001" y="801495"/>
                </a:lnTo>
                <a:lnTo>
                  <a:pt x="3705558" y="804986"/>
                </a:lnTo>
                <a:lnTo>
                  <a:pt x="3700797" y="808795"/>
                </a:lnTo>
                <a:lnTo>
                  <a:pt x="3696036" y="811970"/>
                </a:lnTo>
                <a:lnTo>
                  <a:pt x="3690958" y="815144"/>
                </a:lnTo>
                <a:lnTo>
                  <a:pt x="3685879" y="818318"/>
                </a:lnTo>
                <a:lnTo>
                  <a:pt x="3680801" y="820857"/>
                </a:lnTo>
                <a:lnTo>
                  <a:pt x="3675405" y="823397"/>
                </a:lnTo>
                <a:lnTo>
                  <a:pt x="3669692" y="825301"/>
                </a:lnTo>
                <a:lnTo>
                  <a:pt x="3664297" y="827523"/>
                </a:lnTo>
                <a:lnTo>
                  <a:pt x="3658583" y="829110"/>
                </a:lnTo>
                <a:lnTo>
                  <a:pt x="3652870" y="830698"/>
                </a:lnTo>
                <a:lnTo>
                  <a:pt x="3646523" y="831332"/>
                </a:lnTo>
                <a:lnTo>
                  <a:pt x="3640492" y="832285"/>
                </a:lnTo>
                <a:lnTo>
                  <a:pt x="3634144" y="832919"/>
                </a:lnTo>
                <a:lnTo>
                  <a:pt x="3628114" y="832919"/>
                </a:lnTo>
                <a:lnTo>
                  <a:pt x="3622083" y="832919"/>
                </a:lnTo>
                <a:lnTo>
                  <a:pt x="3615735" y="832285"/>
                </a:lnTo>
                <a:lnTo>
                  <a:pt x="3609705" y="831332"/>
                </a:lnTo>
                <a:lnTo>
                  <a:pt x="3603675" y="830698"/>
                </a:lnTo>
                <a:lnTo>
                  <a:pt x="3597644" y="829110"/>
                </a:lnTo>
                <a:lnTo>
                  <a:pt x="3592248" y="827523"/>
                </a:lnTo>
                <a:lnTo>
                  <a:pt x="3586218" y="825301"/>
                </a:lnTo>
                <a:lnTo>
                  <a:pt x="3580822" y="823397"/>
                </a:lnTo>
                <a:lnTo>
                  <a:pt x="3575427" y="820857"/>
                </a:lnTo>
                <a:lnTo>
                  <a:pt x="3570031" y="818318"/>
                </a:lnTo>
                <a:lnTo>
                  <a:pt x="3565270" y="815144"/>
                </a:lnTo>
                <a:lnTo>
                  <a:pt x="3560192" y="811970"/>
                </a:lnTo>
                <a:lnTo>
                  <a:pt x="3555431" y="808795"/>
                </a:lnTo>
                <a:lnTo>
                  <a:pt x="3550670" y="804986"/>
                </a:lnTo>
                <a:lnTo>
                  <a:pt x="3546227" y="801495"/>
                </a:lnTo>
                <a:lnTo>
                  <a:pt x="3542100" y="797368"/>
                </a:lnTo>
                <a:lnTo>
                  <a:pt x="3537974" y="793242"/>
                </a:lnTo>
                <a:lnTo>
                  <a:pt x="3534166" y="788798"/>
                </a:lnTo>
                <a:lnTo>
                  <a:pt x="3530674" y="784036"/>
                </a:lnTo>
                <a:lnTo>
                  <a:pt x="3527500" y="779275"/>
                </a:lnTo>
                <a:lnTo>
                  <a:pt x="3524326" y="774196"/>
                </a:lnTo>
                <a:lnTo>
                  <a:pt x="3521153" y="769117"/>
                </a:lnTo>
                <a:lnTo>
                  <a:pt x="3518296" y="764039"/>
                </a:lnTo>
                <a:lnTo>
                  <a:pt x="3516074" y="758642"/>
                </a:lnTo>
                <a:lnTo>
                  <a:pt x="3514170" y="753246"/>
                </a:lnTo>
                <a:lnTo>
                  <a:pt x="3511948" y="747215"/>
                </a:lnTo>
                <a:lnTo>
                  <a:pt x="3510361" y="741819"/>
                </a:lnTo>
                <a:lnTo>
                  <a:pt x="3508774" y="735788"/>
                </a:lnTo>
                <a:lnTo>
                  <a:pt x="3508139" y="729757"/>
                </a:lnTo>
                <a:lnTo>
                  <a:pt x="3507187" y="723726"/>
                </a:lnTo>
                <a:lnTo>
                  <a:pt x="3506552" y="717377"/>
                </a:lnTo>
                <a:lnTo>
                  <a:pt x="3506552" y="711346"/>
                </a:lnTo>
                <a:lnTo>
                  <a:pt x="3506552" y="415190"/>
                </a:lnTo>
                <a:lnTo>
                  <a:pt x="2189691" y="1732180"/>
                </a:lnTo>
                <a:lnTo>
                  <a:pt x="2185247" y="1736624"/>
                </a:lnTo>
                <a:lnTo>
                  <a:pt x="2180487" y="1740433"/>
                </a:lnTo>
                <a:lnTo>
                  <a:pt x="2175726" y="1744242"/>
                </a:lnTo>
                <a:lnTo>
                  <a:pt x="2170647" y="1748051"/>
                </a:lnTo>
                <a:lnTo>
                  <a:pt x="2165569" y="1750908"/>
                </a:lnTo>
                <a:lnTo>
                  <a:pt x="2160491" y="1753765"/>
                </a:lnTo>
                <a:lnTo>
                  <a:pt x="2155095" y="1756621"/>
                </a:lnTo>
                <a:lnTo>
                  <a:pt x="2149382" y="1758843"/>
                </a:lnTo>
                <a:lnTo>
                  <a:pt x="2143986" y="1761065"/>
                </a:lnTo>
                <a:lnTo>
                  <a:pt x="2138273" y="1762970"/>
                </a:lnTo>
                <a:lnTo>
                  <a:pt x="2132878" y="1764557"/>
                </a:lnTo>
                <a:lnTo>
                  <a:pt x="2126847" y="1765509"/>
                </a:lnTo>
                <a:lnTo>
                  <a:pt x="2121452" y="1766461"/>
                </a:lnTo>
                <a:lnTo>
                  <a:pt x="2115421" y="1767096"/>
                </a:lnTo>
                <a:lnTo>
                  <a:pt x="2109708" y="1767731"/>
                </a:lnTo>
                <a:lnTo>
                  <a:pt x="2103678" y="1768049"/>
                </a:lnTo>
                <a:lnTo>
                  <a:pt x="2098282" y="1767731"/>
                </a:lnTo>
                <a:lnTo>
                  <a:pt x="2092252" y="1767096"/>
                </a:lnTo>
                <a:lnTo>
                  <a:pt x="2086221" y="1766461"/>
                </a:lnTo>
                <a:lnTo>
                  <a:pt x="2080508" y="1765509"/>
                </a:lnTo>
                <a:lnTo>
                  <a:pt x="2074795" y="1764557"/>
                </a:lnTo>
                <a:lnTo>
                  <a:pt x="2069399" y="1762970"/>
                </a:lnTo>
                <a:lnTo>
                  <a:pt x="2063369" y="1761065"/>
                </a:lnTo>
                <a:lnTo>
                  <a:pt x="2057973" y="1758843"/>
                </a:lnTo>
                <a:lnTo>
                  <a:pt x="2052577" y="1756621"/>
                </a:lnTo>
                <a:lnTo>
                  <a:pt x="2047182" y="1753765"/>
                </a:lnTo>
                <a:lnTo>
                  <a:pt x="2042104" y="1750908"/>
                </a:lnTo>
                <a:lnTo>
                  <a:pt x="2037025" y="1748051"/>
                </a:lnTo>
                <a:lnTo>
                  <a:pt x="2031947" y="1744242"/>
                </a:lnTo>
                <a:lnTo>
                  <a:pt x="2027186" y="1740433"/>
                </a:lnTo>
                <a:lnTo>
                  <a:pt x="2022425" y="1736624"/>
                </a:lnTo>
                <a:lnTo>
                  <a:pt x="2017664" y="1732180"/>
                </a:lnTo>
                <a:lnTo>
                  <a:pt x="1543797" y="1257949"/>
                </a:lnTo>
                <a:lnTo>
                  <a:pt x="207257" y="2594619"/>
                </a:lnTo>
                <a:lnTo>
                  <a:pt x="202814" y="2599063"/>
                </a:lnTo>
                <a:lnTo>
                  <a:pt x="198053" y="2602872"/>
                </a:lnTo>
                <a:lnTo>
                  <a:pt x="193292" y="2606999"/>
                </a:lnTo>
                <a:lnTo>
                  <a:pt x="188214" y="2610490"/>
                </a:lnTo>
                <a:lnTo>
                  <a:pt x="183136" y="2613665"/>
                </a:lnTo>
                <a:lnTo>
                  <a:pt x="178057" y="2616204"/>
                </a:lnTo>
                <a:lnTo>
                  <a:pt x="172662" y="2619061"/>
                </a:lnTo>
                <a:lnTo>
                  <a:pt x="166949" y="2621600"/>
                </a:lnTo>
                <a:lnTo>
                  <a:pt x="161553" y="2623505"/>
                </a:lnTo>
                <a:lnTo>
                  <a:pt x="155840" y="2625409"/>
                </a:lnTo>
                <a:lnTo>
                  <a:pt x="150444" y="2626996"/>
                </a:lnTo>
                <a:lnTo>
                  <a:pt x="144414" y="2628266"/>
                </a:lnTo>
                <a:lnTo>
                  <a:pt x="139018" y="2628901"/>
                </a:lnTo>
                <a:lnTo>
                  <a:pt x="132988" y="2629853"/>
                </a:lnTo>
                <a:lnTo>
                  <a:pt x="127275" y="2630171"/>
                </a:lnTo>
                <a:lnTo>
                  <a:pt x="121244" y="2630488"/>
                </a:lnTo>
                <a:lnTo>
                  <a:pt x="115214" y="2630171"/>
                </a:lnTo>
                <a:lnTo>
                  <a:pt x="109818" y="2629853"/>
                </a:lnTo>
                <a:lnTo>
                  <a:pt x="103787" y="2628901"/>
                </a:lnTo>
                <a:lnTo>
                  <a:pt x="98074" y="2628266"/>
                </a:lnTo>
                <a:lnTo>
                  <a:pt x="92361" y="2626996"/>
                </a:lnTo>
                <a:lnTo>
                  <a:pt x="86648" y="2625409"/>
                </a:lnTo>
                <a:lnTo>
                  <a:pt x="80935" y="2623505"/>
                </a:lnTo>
                <a:lnTo>
                  <a:pt x="75540" y="2621600"/>
                </a:lnTo>
                <a:lnTo>
                  <a:pt x="70144" y="2619061"/>
                </a:lnTo>
                <a:lnTo>
                  <a:pt x="64748" y="2616204"/>
                </a:lnTo>
                <a:lnTo>
                  <a:pt x="59670" y="2613665"/>
                </a:lnTo>
                <a:lnTo>
                  <a:pt x="54592" y="2610490"/>
                </a:lnTo>
                <a:lnTo>
                  <a:pt x="49513" y="2606999"/>
                </a:lnTo>
                <a:lnTo>
                  <a:pt x="44752" y="2602872"/>
                </a:lnTo>
                <a:lnTo>
                  <a:pt x="39992" y="2599063"/>
                </a:lnTo>
                <a:lnTo>
                  <a:pt x="35231" y="2594619"/>
                </a:lnTo>
                <a:lnTo>
                  <a:pt x="31105" y="2590175"/>
                </a:lnTo>
                <a:lnTo>
                  <a:pt x="26978" y="2585731"/>
                </a:lnTo>
                <a:lnTo>
                  <a:pt x="23170" y="2580335"/>
                </a:lnTo>
                <a:lnTo>
                  <a:pt x="19996" y="2575574"/>
                </a:lnTo>
                <a:lnTo>
                  <a:pt x="16822" y="2570495"/>
                </a:lnTo>
                <a:lnTo>
                  <a:pt x="13648" y="2565099"/>
                </a:lnTo>
                <a:lnTo>
                  <a:pt x="10791" y="2560020"/>
                </a:lnTo>
                <a:lnTo>
                  <a:pt x="8570" y="2554307"/>
                </a:lnTo>
                <a:lnTo>
                  <a:pt x="6665" y="2548910"/>
                </a:lnTo>
                <a:lnTo>
                  <a:pt x="5078" y="2543514"/>
                </a:lnTo>
                <a:lnTo>
                  <a:pt x="3491" y="2537483"/>
                </a:lnTo>
                <a:lnTo>
                  <a:pt x="2222" y="2532087"/>
                </a:lnTo>
                <a:lnTo>
                  <a:pt x="952" y="2526056"/>
                </a:lnTo>
                <a:lnTo>
                  <a:pt x="318" y="2520660"/>
                </a:lnTo>
                <a:lnTo>
                  <a:pt x="0" y="2514629"/>
                </a:lnTo>
                <a:lnTo>
                  <a:pt x="0" y="2508598"/>
                </a:lnTo>
                <a:lnTo>
                  <a:pt x="0" y="2502884"/>
                </a:lnTo>
                <a:lnTo>
                  <a:pt x="318" y="2497170"/>
                </a:lnTo>
                <a:lnTo>
                  <a:pt x="952" y="2491457"/>
                </a:lnTo>
                <a:lnTo>
                  <a:pt x="2222" y="2485426"/>
                </a:lnTo>
                <a:lnTo>
                  <a:pt x="3491" y="2480029"/>
                </a:lnTo>
                <a:lnTo>
                  <a:pt x="5078" y="2473998"/>
                </a:lnTo>
                <a:lnTo>
                  <a:pt x="6665" y="2468285"/>
                </a:lnTo>
                <a:lnTo>
                  <a:pt x="8570" y="2462889"/>
                </a:lnTo>
                <a:lnTo>
                  <a:pt x="10791" y="2457492"/>
                </a:lnTo>
                <a:lnTo>
                  <a:pt x="13648" y="2452414"/>
                </a:lnTo>
                <a:lnTo>
                  <a:pt x="16822" y="2446700"/>
                </a:lnTo>
                <a:lnTo>
                  <a:pt x="19996" y="2441621"/>
                </a:lnTo>
                <a:lnTo>
                  <a:pt x="23487" y="2436860"/>
                </a:lnTo>
                <a:lnTo>
                  <a:pt x="26978" y="2431781"/>
                </a:lnTo>
                <a:lnTo>
                  <a:pt x="31105" y="2427337"/>
                </a:lnTo>
                <a:lnTo>
                  <a:pt x="35231" y="2422576"/>
                </a:lnTo>
                <a:lnTo>
                  <a:pt x="1457784" y="1000202"/>
                </a:lnTo>
                <a:lnTo>
                  <a:pt x="1462227" y="995758"/>
                </a:lnTo>
                <a:lnTo>
                  <a:pt x="1466988" y="991631"/>
                </a:lnTo>
                <a:lnTo>
                  <a:pt x="1471749" y="987822"/>
                </a:lnTo>
                <a:lnTo>
                  <a:pt x="1476827" y="984330"/>
                </a:lnTo>
                <a:lnTo>
                  <a:pt x="1481906" y="981156"/>
                </a:lnTo>
                <a:lnTo>
                  <a:pt x="1486984" y="978617"/>
                </a:lnTo>
                <a:lnTo>
                  <a:pt x="1492697" y="975760"/>
                </a:lnTo>
                <a:lnTo>
                  <a:pt x="1498093" y="973221"/>
                </a:lnTo>
                <a:lnTo>
                  <a:pt x="1503488" y="971316"/>
                </a:lnTo>
                <a:lnTo>
                  <a:pt x="1509202" y="969411"/>
                </a:lnTo>
                <a:lnTo>
                  <a:pt x="1514597" y="967824"/>
                </a:lnTo>
                <a:lnTo>
                  <a:pt x="1520628" y="966555"/>
                </a:lnTo>
                <a:lnTo>
                  <a:pt x="1526023" y="965602"/>
                </a:lnTo>
                <a:lnTo>
                  <a:pt x="1532054" y="964968"/>
                </a:lnTo>
                <a:lnTo>
                  <a:pt x="1537767" y="964650"/>
                </a:lnTo>
                <a:lnTo>
                  <a:pt x="1543797" y="964333"/>
                </a:lnTo>
                <a:lnTo>
                  <a:pt x="1549828" y="964650"/>
                </a:lnTo>
                <a:lnTo>
                  <a:pt x="1555223" y="964968"/>
                </a:lnTo>
                <a:lnTo>
                  <a:pt x="1561254" y="965602"/>
                </a:lnTo>
                <a:lnTo>
                  <a:pt x="1566967" y="966555"/>
                </a:lnTo>
                <a:lnTo>
                  <a:pt x="1572680" y="967824"/>
                </a:lnTo>
                <a:lnTo>
                  <a:pt x="1578393" y="969411"/>
                </a:lnTo>
                <a:lnTo>
                  <a:pt x="1584106" y="971316"/>
                </a:lnTo>
                <a:lnTo>
                  <a:pt x="1589502" y="973221"/>
                </a:lnTo>
                <a:lnTo>
                  <a:pt x="1595215" y="975760"/>
                </a:lnTo>
                <a:lnTo>
                  <a:pt x="1600293" y="978617"/>
                </a:lnTo>
                <a:lnTo>
                  <a:pt x="1605371" y="981156"/>
                </a:lnTo>
                <a:lnTo>
                  <a:pt x="1610450" y="984330"/>
                </a:lnTo>
                <a:lnTo>
                  <a:pt x="1615528" y="987822"/>
                </a:lnTo>
                <a:lnTo>
                  <a:pt x="1620289" y="991631"/>
                </a:lnTo>
                <a:lnTo>
                  <a:pt x="1625050" y="995758"/>
                </a:lnTo>
                <a:lnTo>
                  <a:pt x="1629811" y="1000202"/>
                </a:lnTo>
                <a:lnTo>
                  <a:pt x="2103678" y="1474115"/>
                </a:lnTo>
                <a:lnTo>
                  <a:pt x="3334526" y="243464"/>
                </a:lnTo>
                <a:lnTo>
                  <a:pt x="3038399" y="243464"/>
                </a:lnTo>
                <a:lnTo>
                  <a:pt x="3032368" y="242829"/>
                </a:lnTo>
                <a:lnTo>
                  <a:pt x="3026338" y="242512"/>
                </a:lnTo>
                <a:lnTo>
                  <a:pt x="3019990" y="241877"/>
                </a:lnTo>
                <a:lnTo>
                  <a:pt x="3013959" y="240607"/>
                </a:lnTo>
                <a:lnTo>
                  <a:pt x="3008246" y="239338"/>
                </a:lnTo>
                <a:lnTo>
                  <a:pt x="3002216" y="237750"/>
                </a:lnTo>
                <a:lnTo>
                  <a:pt x="2996820" y="235846"/>
                </a:lnTo>
                <a:lnTo>
                  <a:pt x="2991107" y="233624"/>
                </a:lnTo>
                <a:lnTo>
                  <a:pt x="2985711" y="231085"/>
                </a:lnTo>
                <a:lnTo>
                  <a:pt x="2980633" y="228228"/>
                </a:lnTo>
                <a:lnTo>
                  <a:pt x="2975555" y="225688"/>
                </a:lnTo>
                <a:lnTo>
                  <a:pt x="2970794" y="222514"/>
                </a:lnTo>
                <a:lnTo>
                  <a:pt x="2966033" y="219022"/>
                </a:lnTo>
                <a:lnTo>
                  <a:pt x="2961272" y="215213"/>
                </a:lnTo>
                <a:lnTo>
                  <a:pt x="2956829" y="211404"/>
                </a:lnTo>
                <a:lnTo>
                  <a:pt x="2952703" y="207595"/>
                </a:lnTo>
                <a:lnTo>
                  <a:pt x="2948576" y="203151"/>
                </a:lnTo>
                <a:lnTo>
                  <a:pt x="2944768" y="198707"/>
                </a:lnTo>
                <a:lnTo>
                  <a:pt x="2941276" y="194581"/>
                </a:lnTo>
                <a:lnTo>
                  <a:pt x="2937468" y="189820"/>
                </a:lnTo>
                <a:lnTo>
                  <a:pt x="2934294" y="184423"/>
                </a:lnTo>
                <a:lnTo>
                  <a:pt x="2931755" y="179345"/>
                </a:lnTo>
                <a:lnTo>
                  <a:pt x="2928898" y="174266"/>
                </a:lnTo>
                <a:lnTo>
                  <a:pt x="2926676" y="168870"/>
                </a:lnTo>
                <a:lnTo>
                  <a:pt x="2924137" y="163156"/>
                </a:lnTo>
                <a:lnTo>
                  <a:pt x="2922550" y="157760"/>
                </a:lnTo>
                <a:lnTo>
                  <a:pt x="2920646" y="151729"/>
                </a:lnTo>
                <a:lnTo>
                  <a:pt x="2919376" y="146015"/>
                </a:lnTo>
                <a:lnTo>
                  <a:pt x="2918424" y="139984"/>
                </a:lnTo>
                <a:lnTo>
                  <a:pt x="2917472" y="133953"/>
                </a:lnTo>
                <a:lnTo>
                  <a:pt x="2917155" y="127922"/>
                </a:lnTo>
                <a:lnTo>
                  <a:pt x="2917155" y="121573"/>
                </a:lnTo>
                <a:lnTo>
                  <a:pt x="2917155" y="115225"/>
                </a:lnTo>
                <a:lnTo>
                  <a:pt x="2917472" y="109194"/>
                </a:lnTo>
                <a:lnTo>
                  <a:pt x="2918424" y="102845"/>
                </a:lnTo>
                <a:lnTo>
                  <a:pt x="2919376" y="97132"/>
                </a:lnTo>
                <a:lnTo>
                  <a:pt x="2920646" y="91101"/>
                </a:lnTo>
                <a:lnTo>
                  <a:pt x="2922550" y="85070"/>
                </a:lnTo>
                <a:lnTo>
                  <a:pt x="2924137" y="79674"/>
                </a:lnTo>
                <a:lnTo>
                  <a:pt x="2926676" y="74277"/>
                </a:lnTo>
                <a:lnTo>
                  <a:pt x="2928898" y="68564"/>
                </a:lnTo>
                <a:lnTo>
                  <a:pt x="2931755" y="63485"/>
                </a:lnTo>
                <a:lnTo>
                  <a:pt x="2934294" y="58406"/>
                </a:lnTo>
                <a:lnTo>
                  <a:pt x="2937468" y="53645"/>
                </a:lnTo>
                <a:lnTo>
                  <a:pt x="2941276" y="48883"/>
                </a:lnTo>
                <a:lnTo>
                  <a:pt x="2944768" y="44122"/>
                </a:lnTo>
                <a:lnTo>
                  <a:pt x="2948576" y="39678"/>
                </a:lnTo>
                <a:lnTo>
                  <a:pt x="2952703" y="35552"/>
                </a:lnTo>
                <a:lnTo>
                  <a:pt x="2956829" y="31425"/>
                </a:lnTo>
                <a:lnTo>
                  <a:pt x="2961272" y="27616"/>
                </a:lnTo>
                <a:lnTo>
                  <a:pt x="2966033" y="24124"/>
                </a:lnTo>
                <a:lnTo>
                  <a:pt x="2970794" y="20633"/>
                </a:lnTo>
                <a:lnTo>
                  <a:pt x="2975555" y="17459"/>
                </a:lnTo>
                <a:lnTo>
                  <a:pt x="2980633" y="14602"/>
                </a:lnTo>
                <a:lnTo>
                  <a:pt x="2985711" y="11745"/>
                </a:lnTo>
                <a:lnTo>
                  <a:pt x="2991107" y="9523"/>
                </a:lnTo>
                <a:lnTo>
                  <a:pt x="2996820" y="6984"/>
                </a:lnTo>
                <a:lnTo>
                  <a:pt x="3002216" y="5397"/>
                </a:lnTo>
                <a:lnTo>
                  <a:pt x="3008246" y="3492"/>
                </a:lnTo>
                <a:lnTo>
                  <a:pt x="3013959" y="2222"/>
                </a:lnTo>
                <a:lnTo>
                  <a:pt x="3019990" y="1270"/>
                </a:lnTo>
                <a:lnTo>
                  <a:pt x="3026338" y="318"/>
                </a:lnTo>
                <a:lnTo>
                  <a:pt x="3032368" y="0"/>
                </a:lnTo>
                <a:close/>
              </a:path>
            </a:pathLst>
          </a:custGeom>
          <a:solidFill>
            <a:srgbClr val="E77960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5055623" y="5340564"/>
            <a:ext cx="3618820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E77960"/>
                </a:solidFill>
                <a:latin typeface="迷你简粗倩" panose="03000509000000000000" pitchFamily="65" charset="-122"/>
                <a:ea typeface="迷你简粗倩" panose="03000509000000000000" pitchFamily="65" charset="-122"/>
              </a:rPr>
              <a:t>不足之处</a:t>
            </a:r>
            <a:endParaRPr lang="zh-CN" altLang="en-US" sz="3600" dirty="0">
              <a:solidFill>
                <a:srgbClr val="E77960"/>
              </a:solidFill>
              <a:latin typeface="迷你简粗倩" panose="03000509000000000000" pitchFamily="65" charset="-122"/>
              <a:ea typeface="迷你简粗倩" panose="03000509000000000000" pitchFamily="65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7863481" y="3105834"/>
            <a:ext cx="3618820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迷你简粗倩" panose="03000509000000000000" pitchFamily="65" charset="-122"/>
                <a:ea typeface="迷你简粗倩" panose="03000509000000000000" pitchFamily="65" charset="-122"/>
              </a:rPr>
              <a:t>工作举措</a:t>
            </a:r>
            <a:endParaRPr lang="zh-CN" altLang="en-US" sz="3600" dirty="0">
              <a:solidFill>
                <a:schemeClr val="bg1"/>
              </a:solidFill>
              <a:latin typeface="迷你简粗倩" panose="03000509000000000000" pitchFamily="65" charset="-122"/>
              <a:ea typeface="迷你简粗倩" panose="03000509000000000000" pitchFamily="65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2485414" y="3105834"/>
            <a:ext cx="3618820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E77960"/>
                </a:solidFill>
                <a:latin typeface="迷你简粗倩" panose="03000509000000000000" pitchFamily="65" charset="-122"/>
                <a:ea typeface="迷你简粗倩" panose="03000509000000000000" pitchFamily="65" charset="-122"/>
              </a:rPr>
              <a:t>明年展望</a:t>
            </a:r>
            <a:endParaRPr lang="zh-CN" altLang="en-US" sz="3600" dirty="0">
              <a:solidFill>
                <a:srgbClr val="E77960"/>
              </a:solidFill>
              <a:latin typeface="迷你简粗倩" panose="03000509000000000000" pitchFamily="65" charset="-122"/>
              <a:ea typeface="迷你简粗倩" panose="03000509000000000000" pitchFamily="65" charset="-122"/>
            </a:endParaRPr>
          </a:p>
        </p:txBody>
      </p:sp>
      <p:sp>
        <p:nvSpPr>
          <p:cNvPr id="38" name="KSO_Shape"/>
          <p:cNvSpPr>
            <a:spLocks/>
          </p:cNvSpPr>
          <p:nvPr/>
        </p:nvSpPr>
        <p:spPr bwMode="auto">
          <a:xfrm>
            <a:off x="7157441" y="2999774"/>
            <a:ext cx="676746" cy="858451"/>
          </a:xfrm>
          <a:custGeom>
            <a:avLst/>
            <a:gdLst>
              <a:gd name="T0" fmla="*/ 259322 w 2665412"/>
              <a:gd name="T1" fmla="*/ 2895285 h 3382963"/>
              <a:gd name="T2" fmla="*/ 511017 w 2665412"/>
              <a:gd name="T3" fmla="*/ 3155147 h 3382963"/>
              <a:gd name="T4" fmla="*/ 770965 w 2665412"/>
              <a:gd name="T5" fmla="*/ 2903852 h 3382963"/>
              <a:gd name="T6" fmla="*/ 519587 w 2665412"/>
              <a:gd name="T7" fmla="*/ 2643989 h 3382963"/>
              <a:gd name="T8" fmla="*/ 875071 w 2665412"/>
              <a:gd name="T9" fmla="*/ 2732514 h 3382963"/>
              <a:gd name="T10" fmla="*/ 732560 w 2665412"/>
              <a:gd name="T11" fmla="*/ 3231615 h 3382963"/>
              <a:gd name="T12" fmla="*/ 265987 w 2665412"/>
              <a:gd name="T13" fmla="*/ 3315697 h 3382963"/>
              <a:gd name="T14" fmla="*/ 147598 w 2665412"/>
              <a:gd name="T15" fmla="*/ 2750917 h 3382963"/>
              <a:gd name="T16" fmla="*/ 1831415 w 2665412"/>
              <a:gd name="T17" fmla="*/ 2257426 h 3382963"/>
              <a:gd name="T18" fmla="*/ 1993961 w 2665412"/>
              <a:gd name="T19" fmla="*/ 2438401 h 3382963"/>
              <a:gd name="T20" fmla="*/ 1847258 w 2665412"/>
              <a:gd name="T21" fmla="*/ 2409508 h 3382963"/>
              <a:gd name="T22" fmla="*/ 1685662 w 2665412"/>
              <a:gd name="T23" fmla="*/ 2468563 h 3382963"/>
              <a:gd name="T24" fmla="*/ 1995229 w 2665412"/>
              <a:gd name="T25" fmla="*/ 2640966 h 3382963"/>
              <a:gd name="T26" fmla="*/ 1952137 w 2665412"/>
              <a:gd name="T27" fmla="*/ 2838768 h 3382963"/>
              <a:gd name="T28" fmla="*/ 1735409 w 2665412"/>
              <a:gd name="T29" fmla="*/ 2918143 h 3382963"/>
              <a:gd name="T30" fmla="*/ 1580784 w 2665412"/>
              <a:gd name="T31" fmla="*/ 2728596 h 3382963"/>
              <a:gd name="T32" fmla="*/ 1742380 w 2665412"/>
              <a:gd name="T33" fmla="*/ 2773998 h 3382963"/>
              <a:gd name="T34" fmla="*/ 1881478 w 2665412"/>
              <a:gd name="T35" fmla="*/ 2691766 h 3382963"/>
              <a:gd name="T36" fmla="*/ 1563357 w 2665412"/>
              <a:gd name="T37" fmla="*/ 2467293 h 3382963"/>
              <a:gd name="T38" fmla="*/ 1692634 w 2665412"/>
              <a:gd name="T39" fmla="*/ 2322831 h 3382963"/>
              <a:gd name="T40" fmla="*/ 1625723 w 2665412"/>
              <a:gd name="T41" fmla="*/ 2198771 h 3382963"/>
              <a:gd name="T42" fmla="*/ 1410098 w 2665412"/>
              <a:gd name="T43" fmla="*/ 2430592 h 3382963"/>
              <a:gd name="T44" fmla="*/ 1421847 w 2665412"/>
              <a:gd name="T45" fmla="*/ 2757048 h 3382963"/>
              <a:gd name="T46" fmla="*/ 1653351 w 2665412"/>
              <a:gd name="T47" fmla="*/ 2972991 h 3382963"/>
              <a:gd name="T48" fmla="*/ 1980125 w 2665412"/>
              <a:gd name="T49" fmla="*/ 2960924 h 3382963"/>
              <a:gd name="T50" fmla="*/ 2195433 w 2665412"/>
              <a:gd name="T51" fmla="*/ 2729420 h 3382963"/>
              <a:gd name="T52" fmla="*/ 2184001 w 2665412"/>
              <a:gd name="T53" fmla="*/ 2402964 h 3382963"/>
              <a:gd name="T54" fmla="*/ 1952179 w 2665412"/>
              <a:gd name="T55" fmla="*/ 2187021 h 3382963"/>
              <a:gd name="T56" fmla="*/ 2156055 w 2665412"/>
              <a:gd name="T57" fmla="*/ 2032367 h 3382963"/>
              <a:gd name="T58" fmla="*/ 2395816 w 2665412"/>
              <a:gd name="T59" fmla="*/ 2850094 h 3382963"/>
              <a:gd name="T60" fmla="*/ 1619054 w 2665412"/>
              <a:gd name="T61" fmla="*/ 3205130 h 3382963"/>
              <a:gd name="T62" fmla="*/ 1161763 w 2665412"/>
              <a:gd name="T63" fmla="*/ 2697981 h 3382963"/>
              <a:gd name="T64" fmla="*/ 1590474 w 2665412"/>
              <a:gd name="T65" fmla="*/ 1963774 h 3382963"/>
              <a:gd name="T66" fmla="*/ 247746 w 2665412"/>
              <a:gd name="T67" fmla="*/ 2374875 h 3382963"/>
              <a:gd name="T68" fmla="*/ 90506 w 2665412"/>
              <a:gd name="T69" fmla="*/ 2382501 h 3382963"/>
              <a:gd name="T70" fmla="*/ 82882 w 2665412"/>
              <a:gd name="T71" fmla="*/ 2224911 h 3382963"/>
              <a:gd name="T72" fmla="*/ 1925231 w 2665412"/>
              <a:gd name="T73" fmla="*/ 1275421 h 3382963"/>
              <a:gd name="T74" fmla="*/ 2142932 w 2665412"/>
              <a:gd name="T75" fmla="*/ 1565745 h 3382963"/>
              <a:gd name="T76" fmla="*/ 2433411 w 2665412"/>
              <a:gd name="T77" fmla="*/ 1348081 h 3382963"/>
              <a:gd name="T78" fmla="*/ 2215710 w 2665412"/>
              <a:gd name="T79" fmla="*/ 1057758 h 3382963"/>
              <a:gd name="T80" fmla="*/ 2557039 w 2665412"/>
              <a:gd name="T81" fmla="*/ 1184676 h 3382963"/>
              <a:gd name="T82" fmla="*/ 2359043 w 2665412"/>
              <a:gd name="T83" fmla="*/ 1666644 h 3382963"/>
              <a:gd name="T84" fmla="*/ 1943029 w 2665412"/>
              <a:gd name="T85" fmla="*/ 1631742 h 3382963"/>
              <a:gd name="T86" fmla="*/ 1831795 w 2665412"/>
              <a:gd name="T87" fmla="*/ 1117727 h 3382963"/>
              <a:gd name="T88" fmla="*/ 1543971 w 2665412"/>
              <a:gd name="T89" fmla="*/ 596250 h 3382963"/>
              <a:gd name="T90" fmla="*/ 1297460 w 2665412"/>
              <a:gd name="T91" fmla="*/ 948099 h 3382963"/>
              <a:gd name="T92" fmla="*/ 1031888 w 2665412"/>
              <a:gd name="T93" fmla="*/ 755548 h 3382963"/>
              <a:gd name="T94" fmla="*/ 814631 w 2665412"/>
              <a:gd name="T95" fmla="*/ 602286 h 3382963"/>
              <a:gd name="T96" fmla="*/ 863801 w 2665412"/>
              <a:gd name="T97" fmla="*/ 640380 h 3382963"/>
              <a:gd name="T98" fmla="*/ 958650 w 2665412"/>
              <a:gd name="T99" fmla="*/ 731486 h 3382963"/>
              <a:gd name="T100" fmla="*/ 915825 w 2665412"/>
              <a:gd name="T101" fmla="*/ 1047026 h 3382963"/>
              <a:gd name="T102" fmla="*/ 1093788 w 2665412"/>
              <a:gd name="T103" fmla="*/ 1742545 h 3382963"/>
              <a:gd name="T104" fmla="*/ 941203 w 2665412"/>
              <a:gd name="T105" fmla="*/ 2331086 h 3382963"/>
              <a:gd name="T106" fmla="*/ 804162 w 2665412"/>
              <a:gd name="T107" fmla="*/ 2246646 h 3382963"/>
              <a:gd name="T108" fmla="*/ 518978 w 2665412"/>
              <a:gd name="T109" fmla="*/ 1458116 h 3382963"/>
              <a:gd name="T110" fmla="*/ 425714 w 2665412"/>
              <a:gd name="T111" fmla="*/ 1302568 h 3382963"/>
              <a:gd name="T112" fmla="*/ 154488 w 2665412"/>
              <a:gd name="T113" fmla="*/ 951475 h 3382963"/>
              <a:gd name="T114" fmla="*/ 4758 w 2665412"/>
              <a:gd name="T115" fmla="*/ 912429 h 3382963"/>
              <a:gd name="T116" fmla="*/ 912333 w 2665412"/>
              <a:gd name="T117" fmla="*/ 0 h 3382963"/>
              <a:gd name="T118" fmla="*/ 1112519 w 2665412"/>
              <a:gd name="T119" fmla="*/ 199433 h 3382963"/>
              <a:gd name="T120" fmla="*/ 953005 w 2665412"/>
              <a:gd name="T121" fmla="*/ 526732 h 3382963"/>
              <a:gd name="T122" fmla="*/ 719772 w 2665412"/>
              <a:gd name="T123" fmla="*/ 209293 h 33829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665412" h="3382963">
                <a:moveTo>
                  <a:pt x="506574" y="2643989"/>
                </a:moveTo>
                <a:lnTo>
                  <a:pt x="493243" y="2644624"/>
                </a:lnTo>
                <a:lnTo>
                  <a:pt x="480230" y="2646210"/>
                </a:lnTo>
                <a:lnTo>
                  <a:pt x="467217" y="2648431"/>
                </a:lnTo>
                <a:lnTo>
                  <a:pt x="454521" y="2650970"/>
                </a:lnTo>
                <a:lnTo>
                  <a:pt x="442460" y="2654460"/>
                </a:lnTo>
                <a:lnTo>
                  <a:pt x="430399" y="2658585"/>
                </a:lnTo>
                <a:lnTo>
                  <a:pt x="418655" y="2663027"/>
                </a:lnTo>
                <a:lnTo>
                  <a:pt x="407229" y="2667786"/>
                </a:lnTo>
                <a:lnTo>
                  <a:pt x="396120" y="2673180"/>
                </a:lnTo>
                <a:lnTo>
                  <a:pt x="385328" y="2679526"/>
                </a:lnTo>
                <a:lnTo>
                  <a:pt x="374854" y="2685872"/>
                </a:lnTo>
                <a:lnTo>
                  <a:pt x="364380" y="2692852"/>
                </a:lnTo>
                <a:lnTo>
                  <a:pt x="354858" y="2700784"/>
                </a:lnTo>
                <a:lnTo>
                  <a:pt x="345336" y="2708717"/>
                </a:lnTo>
                <a:lnTo>
                  <a:pt x="336449" y="2717284"/>
                </a:lnTo>
                <a:lnTo>
                  <a:pt x="327562" y="2725533"/>
                </a:lnTo>
                <a:lnTo>
                  <a:pt x="319310" y="2735052"/>
                </a:lnTo>
                <a:lnTo>
                  <a:pt x="312010" y="2744571"/>
                </a:lnTo>
                <a:lnTo>
                  <a:pt x="304710" y="2754724"/>
                </a:lnTo>
                <a:lnTo>
                  <a:pt x="298044" y="2764878"/>
                </a:lnTo>
                <a:lnTo>
                  <a:pt x="291696" y="2775348"/>
                </a:lnTo>
                <a:lnTo>
                  <a:pt x="285983" y="2786136"/>
                </a:lnTo>
                <a:lnTo>
                  <a:pt x="280905" y="2797241"/>
                </a:lnTo>
                <a:lnTo>
                  <a:pt x="276144" y="2808981"/>
                </a:lnTo>
                <a:lnTo>
                  <a:pt x="272018" y="2820721"/>
                </a:lnTo>
                <a:lnTo>
                  <a:pt x="268209" y="2832461"/>
                </a:lnTo>
                <a:lnTo>
                  <a:pt x="265353" y="2844835"/>
                </a:lnTo>
                <a:lnTo>
                  <a:pt x="263131" y="2857210"/>
                </a:lnTo>
                <a:lnTo>
                  <a:pt x="261226" y="2869584"/>
                </a:lnTo>
                <a:lnTo>
                  <a:pt x="259957" y="2882276"/>
                </a:lnTo>
                <a:lnTo>
                  <a:pt x="259322" y="2895285"/>
                </a:lnTo>
                <a:lnTo>
                  <a:pt x="259639" y="2908294"/>
                </a:lnTo>
                <a:lnTo>
                  <a:pt x="260274" y="2921620"/>
                </a:lnTo>
                <a:lnTo>
                  <a:pt x="261861" y="2934629"/>
                </a:lnTo>
                <a:lnTo>
                  <a:pt x="264083" y="2947638"/>
                </a:lnTo>
                <a:lnTo>
                  <a:pt x="266622" y="2960330"/>
                </a:lnTo>
                <a:lnTo>
                  <a:pt x="270113" y="2972704"/>
                </a:lnTo>
                <a:lnTo>
                  <a:pt x="273922" y="2984444"/>
                </a:lnTo>
                <a:lnTo>
                  <a:pt x="278366" y="2996501"/>
                </a:lnTo>
                <a:lnTo>
                  <a:pt x="283444" y="3007924"/>
                </a:lnTo>
                <a:lnTo>
                  <a:pt x="288840" y="3019029"/>
                </a:lnTo>
                <a:lnTo>
                  <a:pt x="294870" y="3029817"/>
                </a:lnTo>
                <a:lnTo>
                  <a:pt x="301536" y="3040605"/>
                </a:lnTo>
                <a:lnTo>
                  <a:pt x="308836" y="3050441"/>
                </a:lnTo>
                <a:lnTo>
                  <a:pt x="316136" y="3060277"/>
                </a:lnTo>
                <a:lnTo>
                  <a:pt x="323753" y="3069478"/>
                </a:lnTo>
                <a:lnTo>
                  <a:pt x="332323" y="3078680"/>
                </a:lnTo>
                <a:lnTo>
                  <a:pt x="341210" y="3087247"/>
                </a:lnTo>
                <a:lnTo>
                  <a:pt x="350732" y="3095496"/>
                </a:lnTo>
                <a:lnTo>
                  <a:pt x="360254" y="3103429"/>
                </a:lnTo>
                <a:lnTo>
                  <a:pt x="370411" y="3110409"/>
                </a:lnTo>
                <a:lnTo>
                  <a:pt x="380250" y="3117072"/>
                </a:lnTo>
                <a:lnTo>
                  <a:pt x="391041" y="3123418"/>
                </a:lnTo>
                <a:lnTo>
                  <a:pt x="401833" y="3128812"/>
                </a:lnTo>
                <a:lnTo>
                  <a:pt x="412942" y="3134206"/>
                </a:lnTo>
                <a:lnTo>
                  <a:pt x="424685" y="3138965"/>
                </a:lnTo>
                <a:lnTo>
                  <a:pt x="436429" y="3143090"/>
                </a:lnTo>
                <a:lnTo>
                  <a:pt x="448173" y="3146580"/>
                </a:lnTo>
                <a:lnTo>
                  <a:pt x="460551" y="3149753"/>
                </a:lnTo>
                <a:lnTo>
                  <a:pt x="472930" y="3151974"/>
                </a:lnTo>
                <a:lnTo>
                  <a:pt x="485626" y="3153878"/>
                </a:lnTo>
                <a:lnTo>
                  <a:pt x="498004" y="3154830"/>
                </a:lnTo>
                <a:lnTo>
                  <a:pt x="511017" y="3155147"/>
                </a:lnTo>
                <a:lnTo>
                  <a:pt x="524030" y="3155147"/>
                </a:lnTo>
                <a:lnTo>
                  <a:pt x="537044" y="3154513"/>
                </a:lnTo>
                <a:lnTo>
                  <a:pt x="550374" y="3152926"/>
                </a:lnTo>
                <a:lnTo>
                  <a:pt x="563070" y="3150705"/>
                </a:lnTo>
                <a:lnTo>
                  <a:pt x="575766" y="3148167"/>
                </a:lnTo>
                <a:lnTo>
                  <a:pt x="588462" y="3144994"/>
                </a:lnTo>
                <a:lnTo>
                  <a:pt x="600206" y="3141186"/>
                </a:lnTo>
                <a:lnTo>
                  <a:pt x="612267" y="3136744"/>
                </a:lnTo>
                <a:lnTo>
                  <a:pt x="623693" y="3131668"/>
                </a:lnTo>
                <a:lnTo>
                  <a:pt x="634802" y="3125956"/>
                </a:lnTo>
                <a:lnTo>
                  <a:pt x="645593" y="3119928"/>
                </a:lnTo>
                <a:lnTo>
                  <a:pt x="656067" y="3113265"/>
                </a:lnTo>
                <a:lnTo>
                  <a:pt x="665907" y="3106284"/>
                </a:lnTo>
                <a:lnTo>
                  <a:pt x="676063" y="3098986"/>
                </a:lnTo>
                <a:lnTo>
                  <a:pt x="685268" y="3090737"/>
                </a:lnTo>
                <a:lnTo>
                  <a:pt x="694155" y="3082487"/>
                </a:lnTo>
                <a:lnTo>
                  <a:pt x="702725" y="3073603"/>
                </a:lnTo>
                <a:lnTo>
                  <a:pt x="710977" y="3064402"/>
                </a:lnTo>
                <a:lnTo>
                  <a:pt x="718594" y="3054566"/>
                </a:lnTo>
                <a:lnTo>
                  <a:pt x="725894" y="3045047"/>
                </a:lnTo>
                <a:lnTo>
                  <a:pt x="732560" y="3034576"/>
                </a:lnTo>
                <a:lnTo>
                  <a:pt x="738908" y="3023788"/>
                </a:lnTo>
                <a:lnTo>
                  <a:pt x="744621" y="3013000"/>
                </a:lnTo>
                <a:lnTo>
                  <a:pt x="750017" y="3001895"/>
                </a:lnTo>
                <a:lnTo>
                  <a:pt x="754460" y="2990472"/>
                </a:lnTo>
                <a:lnTo>
                  <a:pt x="758586" y="2979050"/>
                </a:lnTo>
                <a:lnTo>
                  <a:pt x="762078" y="2966676"/>
                </a:lnTo>
                <a:lnTo>
                  <a:pt x="765252" y="2954618"/>
                </a:lnTo>
                <a:lnTo>
                  <a:pt x="767473" y="2942244"/>
                </a:lnTo>
                <a:lnTo>
                  <a:pt x="769378" y="2929870"/>
                </a:lnTo>
                <a:lnTo>
                  <a:pt x="770330" y="2916861"/>
                </a:lnTo>
                <a:lnTo>
                  <a:pt x="770965" y="2903852"/>
                </a:lnTo>
                <a:lnTo>
                  <a:pt x="770647" y="2890843"/>
                </a:lnTo>
                <a:lnTo>
                  <a:pt x="770013" y="2877834"/>
                </a:lnTo>
                <a:lnTo>
                  <a:pt x="768426" y="2864507"/>
                </a:lnTo>
                <a:lnTo>
                  <a:pt x="766521" y="2851816"/>
                </a:lnTo>
                <a:lnTo>
                  <a:pt x="763982" y="2839441"/>
                </a:lnTo>
                <a:lnTo>
                  <a:pt x="760808" y="2827067"/>
                </a:lnTo>
                <a:lnTo>
                  <a:pt x="756682" y="2814692"/>
                </a:lnTo>
                <a:lnTo>
                  <a:pt x="752238" y="2802953"/>
                </a:lnTo>
                <a:lnTo>
                  <a:pt x="747160" y="2791530"/>
                </a:lnTo>
                <a:lnTo>
                  <a:pt x="741764" y="2780108"/>
                </a:lnTo>
                <a:lnTo>
                  <a:pt x="735416" y="2769637"/>
                </a:lnTo>
                <a:lnTo>
                  <a:pt x="729068" y="2759166"/>
                </a:lnTo>
                <a:lnTo>
                  <a:pt x="722086" y="2749013"/>
                </a:lnTo>
                <a:lnTo>
                  <a:pt x="714468" y="2739177"/>
                </a:lnTo>
                <a:lnTo>
                  <a:pt x="706533" y="2729658"/>
                </a:lnTo>
                <a:lnTo>
                  <a:pt x="697964" y="2720774"/>
                </a:lnTo>
                <a:lnTo>
                  <a:pt x="689394" y="2712207"/>
                </a:lnTo>
                <a:lnTo>
                  <a:pt x="680189" y="2704275"/>
                </a:lnTo>
                <a:lnTo>
                  <a:pt x="670350" y="2696342"/>
                </a:lnTo>
                <a:lnTo>
                  <a:pt x="660511" y="2689362"/>
                </a:lnTo>
                <a:lnTo>
                  <a:pt x="650037" y="2682382"/>
                </a:lnTo>
                <a:lnTo>
                  <a:pt x="639563" y="2676353"/>
                </a:lnTo>
                <a:lnTo>
                  <a:pt x="628771" y="2670324"/>
                </a:lnTo>
                <a:lnTo>
                  <a:pt x="617662" y="2665248"/>
                </a:lnTo>
                <a:lnTo>
                  <a:pt x="606236" y="2660171"/>
                </a:lnTo>
                <a:lnTo>
                  <a:pt x="594175" y="2656364"/>
                </a:lnTo>
                <a:lnTo>
                  <a:pt x="582431" y="2652873"/>
                </a:lnTo>
                <a:lnTo>
                  <a:pt x="570053" y="2650018"/>
                </a:lnTo>
                <a:lnTo>
                  <a:pt x="557992" y="2647479"/>
                </a:lnTo>
                <a:lnTo>
                  <a:pt x="545296" y="2645576"/>
                </a:lnTo>
                <a:lnTo>
                  <a:pt x="532600" y="2644306"/>
                </a:lnTo>
                <a:lnTo>
                  <a:pt x="519587" y="2643989"/>
                </a:lnTo>
                <a:lnTo>
                  <a:pt x="506574" y="2643989"/>
                </a:lnTo>
                <a:close/>
                <a:moveTo>
                  <a:pt x="552279" y="2413000"/>
                </a:moveTo>
                <a:lnTo>
                  <a:pt x="560214" y="2505650"/>
                </a:lnTo>
                <a:lnTo>
                  <a:pt x="569736" y="2506602"/>
                </a:lnTo>
                <a:lnTo>
                  <a:pt x="578940" y="2508188"/>
                </a:lnTo>
                <a:lnTo>
                  <a:pt x="588779" y="2510092"/>
                </a:lnTo>
                <a:lnTo>
                  <a:pt x="597984" y="2511678"/>
                </a:lnTo>
                <a:lnTo>
                  <a:pt x="607506" y="2513582"/>
                </a:lnTo>
                <a:lnTo>
                  <a:pt x="617028" y="2516120"/>
                </a:lnTo>
                <a:lnTo>
                  <a:pt x="626232" y="2518976"/>
                </a:lnTo>
                <a:lnTo>
                  <a:pt x="635119" y="2521514"/>
                </a:lnTo>
                <a:lnTo>
                  <a:pt x="644006" y="2524370"/>
                </a:lnTo>
                <a:lnTo>
                  <a:pt x="653211" y="2527860"/>
                </a:lnTo>
                <a:lnTo>
                  <a:pt x="661780" y="2531033"/>
                </a:lnTo>
                <a:lnTo>
                  <a:pt x="670668" y="2534841"/>
                </a:lnTo>
                <a:lnTo>
                  <a:pt x="679237" y="2538648"/>
                </a:lnTo>
                <a:lnTo>
                  <a:pt x="687807" y="2542773"/>
                </a:lnTo>
                <a:lnTo>
                  <a:pt x="696377" y="2547215"/>
                </a:lnTo>
                <a:lnTo>
                  <a:pt x="704629" y="2551657"/>
                </a:lnTo>
                <a:lnTo>
                  <a:pt x="764299" y="2480266"/>
                </a:lnTo>
                <a:lnTo>
                  <a:pt x="884275" y="2581165"/>
                </a:lnTo>
                <a:lnTo>
                  <a:pt x="824922" y="2651921"/>
                </a:lnTo>
                <a:lnTo>
                  <a:pt x="830953" y="2659219"/>
                </a:lnTo>
                <a:lnTo>
                  <a:pt x="836348" y="2666517"/>
                </a:lnTo>
                <a:lnTo>
                  <a:pt x="842062" y="2674449"/>
                </a:lnTo>
                <a:lnTo>
                  <a:pt x="847140" y="2682382"/>
                </a:lnTo>
                <a:lnTo>
                  <a:pt x="852536" y="2690314"/>
                </a:lnTo>
                <a:lnTo>
                  <a:pt x="857297" y="2698563"/>
                </a:lnTo>
                <a:lnTo>
                  <a:pt x="862057" y="2706813"/>
                </a:lnTo>
                <a:lnTo>
                  <a:pt x="866501" y="2715380"/>
                </a:lnTo>
                <a:lnTo>
                  <a:pt x="870945" y="2723947"/>
                </a:lnTo>
                <a:lnTo>
                  <a:pt x="875071" y="2732514"/>
                </a:lnTo>
                <a:lnTo>
                  <a:pt x="879197" y="2741398"/>
                </a:lnTo>
                <a:lnTo>
                  <a:pt x="883006" y="2750282"/>
                </a:lnTo>
                <a:lnTo>
                  <a:pt x="886497" y="2759166"/>
                </a:lnTo>
                <a:lnTo>
                  <a:pt x="889671" y="2768050"/>
                </a:lnTo>
                <a:lnTo>
                  <a:pt x="892845" y="2777252"/>
                </a:lnTo>
                <a:lnTo>
                  <a:pt x="896019" y="2786453"/>
                </a:lnTo>
                <a:lnTo>
                  <a:pt x="986794" y="2779156"/>
                </a:lnTo>
                <a:lnTo>
                  <a:pt x="1000125" y="2934629"/>
                </a:lnTo>
                <a:lnTo>
                  <a:pt x="909667" y="2942879"/>
                </a:lnTo>
                <a:lnTo>
                  <a:pt x="908397" y="2952397"/>
                </a:lnTo>
                <a:lnTo>
                  <a:pt x="907128" y="2962233"/>
                </a:lnTo>
                <a:lnTo>
                  <a:pt x="905541" y="2971752"/>
                </a:lnTo>
                <a:lnTo>
                  <a:pt x="903636" y="2981588"/>
                </a:lnTo>
                <a:lnTo>
                  <a:pt x="901415" y="2990790"/>
                </a:lnTo>
                <a:lnTo>
                  <a:pt x="899193" y="3000309"/>
                </a:lnTo>
                <a:lnTo>
                  <a:pt x="896654" y="3009827"/>
                </a:lnTo>
                <a:lnTo>
                  <a:pt x="893797" y="3019029"/>
                </a:lnTo>
                <a:lnTo>
                  <a:pt x="890623" y="3027913"/>
                </a:lnTo>
                <a:lnTo>
                  <a:pt x="887449" y="3036797"/>
                </a:lnTo>
                <a:lnTo>
                  <a:pt x="883958" y="3045999"/>
                </a:lnTo>
                <a:lnTo>
                  <a:pt x="880149" y="3054566"/>
                </a:lnTo>
                <a:lnTo>
                  <a:pt x="876658" y="3063450"/>
                </a:lnTo>
                <a:lnTo>
                  <a:pt x="872532" y="3072017"/>
                </a:lnTo>
                <a:lnTo>
                  <a:pt x="868088" y="3080584"/>
                </a:lnTo>
                <a:lnTo>
                  <a:pt x="863644" y="3089150"/>
                </a:lnTo>
                <a:lnTo>
                  <a:pt x="933154" y="3147532"/>
                </a:lnTo>
                <a:lnTo>
                  <a:pt x="831905" y="3267151"/>
                </a:lnTo>
                <a:lnTo>
                  <a:pt x="763347" y="3209404"/>
                </a:lnTo>
                <a:lnTo>
                  <a:pt x="755730" y="3215433"/>
                </a:lnTo>
                <a:lnTo>
                  <a:pt x="748112" y="3221144"/>
                </a:lnTo>
                <a:lnTo>
                  <a:pt x="740177" y="3226538"/>
                </a:lnTo>
                <a:lnTo>
                  <a:pt x="732560" y="3231615"/>
                </a:lnTo>
                <a:lnTo>
                  <a:pt x="724307" y="3237009"/>
                </a:lnTo>
                <a:lnTo>
                  <a:pt x="716055" y="3242085"/>
                </a:lnTo>
                <a:lnTo>
                  <a:pt x="707485" y="3246527"/>
                </a:lnTo>
                <a:lnTo>
                  <a:pt x="698916" y="3251287"/>
                </a:lnTo>
                <a:lnTo>
                  <a:pt x="690346" y="3256046"/>
                </a:lnTo>
                <a:lnTo>
                  <a:pt x="681459" y="3259854"/>
                </a:lnTo>
                <a:lnTo>
                  <a:pt x="672572" y="3263979"/>
                </a:lnTo>
                <a:lnTo>
                  <a:pt x="663685" y="3267786"/>
                </a:lnTo>
                <a:lnTo>
                  <a:pt x="654480" y="3271276"/>
                </a:lnTo>
                <a:lnTo>
                  <a:pt x="645593" y="3274449"/>
                </a:lnTo>
                <a:lnTo>
                  <a:pt x="635754" y="3277305"/>
                </a:lnTo>
                <a:lnTo>
                  <a:pt x="626549" y="3280478"/>
                </a:lnTo>
                <a:lnTo>
                  <a:pt x="634484" y="3369637"/>
                </a:lnTo>
                <a:lnTo>
                  <a:pt x="478008" y="3382963"/>
                </a:lnTo>
                <a:lnTo>
                  <a:pt x="470390" y="3293804"/>
                </a:lnTo>
                <a:lnTo>
                  <a:pt x="460551" y="3292535"/>
                </a:lnTo>
                <a:lnTo>
                  <a:pt x="451029" y="3291266"/>
                </a:lnTo>
                <a:lnTo>
                  <a:pt x="441190" y="3289362"/>
                </a:lnTo>
                <a:lnTo>
                  <a:pt x="431668" y="3287458"/>
                </a:lnTo>
                <a:lnTo>
                  <a:pt x="421829" y="3285237"/>
                </a:lnTo>
                <a:lnTo>
                  <a:pt x="412624" y="3283016"/>
                </a:lnTo>
                <a:lnTo>
                  <a:pt x="403420" y="3280478"/>
                </a:lnTo>
                <a:lnTo>
                  <a:pt x="394215" y="3277305"/>
                </a:lnTo>
                <a:lnTo>
                  <a:pt x="384693" y="3274449"/>
                </a:lnTo>
                <a:lnTo>
                  <a:pt x="375806" y="3271276"/>
                </a:lnTo>
                <a:lnTo>
                  <a:pt x="366919" y="3267786"/>
                </a:lnTo>
                <a:lnTo>
                  <a:pt x="358032" y="3263979"/>
                </a:lnTo>
                <a:lnTo>
                  <a:pt x="349145" y="3259854"/>
                </a:lnTo>
                <a:lnTo>
                  <a:pt x="340575" y="3256046"/>
                </a:lnTo>
                <a:lnTo>
                  <a:pt x="332006" y="3251921"/>
                </a:lnTo>
                <a:lnTo>
                  <a:pt x="323436" y="3246845"/>
                </a:lnTo>
                <a:lnTo>
                  <a:pt x="265987" y="3315697"/>
                </a:lnTo>
                <a:lnTo>
                  <a:pt x="146012" y="3214798"/>
                </a:lnTo>
                <a:lnTo>
                  <a:pt x="204412" y="3145628"/>
                </a:lnTo>
                <a:lnTo>
                  <a:pt x="198382" y="3138331"/>
                </a:lnTo>
                <a:lnTo>
                  <a:pt x="192669" y="3130398"/>
                </a:lnTo>
                <a:lnTo>
                  <a:pt x="187273" y="3122466"/>
                </a:lnTo>
                <a:lnTo>
                  <a:pt x="181877" y="3114851"/>
                </a:lnTo>
                <a:lnTo>
                  <a:pt x="176799" y="3106602"/>
                </a:lnTo>
                <a:lnTo>
                  <a:pt x="172038" y="3098352"/>
                </a:lnTo>
                <a:lnTo>
                  <a:pt x="167277" y="3089785"/>
                </a:lnTo>
                <a:lnTo>
                  <a:pt x="162834" y="3081853"/>
                </a:lnTo>
                <a:lnTo>
                  <a:pt x="158390" y="3072969"/>
                </a:lnTo>
                <a:lnTo>
                  <a:pt x="154264" y="3064402"/>
                </a:lnTo>
                <a:lnTo>
                  <a:pt x="150455" y="3055517"/>
                </a:lnTo>
                <a:lnTo>
                  <a:pt x="146646" y="3046633"/>
                </a:lnTo>
                <a:lnTo>
                  <a:pt x="143155" y="3037114"/>
                </a:lnTo>
                <a:lnTo>
                  <a:pt x="139664" y="3028230"/>
                </a:lnTo>
                <a:lnTo>
                  <a:pt x="136807" y="3018711"/>
                </a:lnTo>
                <a:lnTo>
                  <a:pt x="133633" y="3009193"/>
                </a:lnTo>
                <a:lnTo>
                  <a:pt x="43175" y="3017125"/>
                </a:lnTo>
                <a:lnTo>
                  <a:pt x="30162" y="2861334"/>
                </a:lnTo>
                <a:lnTo>
                  <a:pt x="121255" y="2853402"/>
                </a:lnTo>
                <a:lnTo>
                  <a:pt x="122207" y="2843249"/>
                </a:lnTo>
                <a:lnTo>
                  <a:pt x="123794" y="2833730"/>
                </a:lnTo>
                <a:lnTo>
                  <a:pt x="125698" y="2824529"/>
                </a:lnTo>
                <a:lnTo>
                  <a:pt x="127285" y="2814692"/>
                </a:lnTo>
                <a:lnTo>
                  <a:pt x="129824" y="2805491"/>
                </a:lnTo>
                <a:lnTo>
                  <a:pt x="132046" y="2796290"/>
                </a:lnTo>
                <a:lnTo>
                  <a:pt x="134903" y="2787088"/>
                </a:lnTo>
                <a:lnTo>
                  <a:pt x="137442" y="2777569"/>
                </a:lnTo>
                <a:lnTo>
                  <a:pt x="140298" y="2768685"/>
                </a:lnTo>
                <a:lnTo>
                  <a:pt x="143790" y="2759801"/>
                </a:lnTo>
                <a:lnTo>
                  <a:pt x="147598" y="2750917"/>
                </a:lnTo>
                <a:lnTo>
                  <a:pt x="151090" y="2742032"/>
                </a:lnTo>
                <a:lnTo>
                  <a:pt x="154899" y="2733466"/>
                </a:lnTo>
                <a:lnTo>
                  <a:pt x="159025" y="2724899"/>
                </a:lnTo>
                <a:lnTo>
                  <a:pt x="167912" y="2707765"/>
                </a:lnTo>
                <a:lnTo>
                  <a:pt x="97450" y="2648749"/>
                </a:lnTo>
                <a:lnTo>
                  <a:pt x="198382" y="2528812"/>
                </a:lnTo>
                <a:lnTo>
                  <a:pt x="269161" y="2588780"/>
                </a:lnTo>
                <a:lnTo>
                  <a:pt x="284079" y="2577675"/>
                </a:lnTo>
                <a:lnTo>
                  <a:pt x="299631" y="2566887"/>
                </a:lnTo>
                <a:lnTo>
                  <a:pt x="307884" y="2561493"/>
                </a:lnTo>
                <a:lnTo>
                  <a:pt x="315819" y="2556734"/>
                </a:lnTo>
                <a:lnTo>
                  <a:pt x="324388" y="2552292"/>
                </a:lnTo>
                <a:lnTo>
                  <a:pt x="332323" y="2547532"/>
                </a:lnTo>
                <a:lnTo>
                  <a:pt x="340893" y="2543407"/>
                </a:lnTo>
                <a:lnTo>
                  <a:pt x="349463" y="2539283"/>
                </a:lnTo>
                <a:lnTo>
                  <a:pt x="358350" y="2535158"/>
                </a:lnTo>
                <a:lnTo>
                  <a:pt x="367237" y="2531350"/>
                </a:lnTo>
                <a:lnTo>
                  <a:pt x="376124" y="2528177"/>
                </a:lnTo>
                <a:lnTo>
                  <a:pt x="385646" y="2524687"/>
                </a:lnTo>
                <a:lnTo>
                  <a:pt x="394533" y="2521832"/>
                </a:lnTo>
                <a:lnTo>
                  <a:pt x="403737" y="2518976"/>
                </a:lnTo>
                <a:lnTo>
                  <a:pt x="396120" y="2426327"/>
                </a:lnTo>
                <a:lnTo>
                  <a:pt x="552279" y="2413000"/>
                </a:lnTo>
                <a:close/>
                <a:moveTo>
                  <a:pt x="1753153" y="2246313"/>
                </a:moveTo>
                <a:lnTo>
                  <a:pt x="1813988" y="2246313"/>
                </a:lnTo>
                <a:lnTo>
                  <a:pt x="1817474" y="2246631"/>
                </a:lnTo>
                <a:lnTo>
                  <a:pt x="1820959" y="2247583"/>
                </a:lnTo>
                <a:lnTo>
                  <a:pt x="1823811" y="2248536"/>
                </a:lnTo>
                <a:lnTo>
                  <a:pt x="1826346" y="2250441"/>
                </a:lnTo>
                <a:lnTo>
                  <a:pt x="1828564" y="2252346"/>
                </a:lnTo>
                <a:lnTo>
                  <a:pt x="1830148" y="2254886"/>
                </a:lnTo>
                <a:lnTo>
                  <a:pt x="1831415" y="2257426"/>
                </a:lnTo>
                <a:lnTo>
                  <a:pt x="1831732" y="2259966"/>
                </a:lnTo>
                <a:lnTo>
                  <a:pt x="1831732" y="2310766"/>
                </a:lnTo>
                <a:lnTo>
                  <a:pt x="1842188" y="2312036"/>
                </a:lnTo>
                <a:lnTo>
                  <a:pt x="1852011" y="2313623"/>
                </a:lnTo>
                <a:lnTo>
                  <a:pt x="1862467" y="2315528"/>
                </a:lnTo>
                <a:lnTo>
                  <a:pt x="1871973" y="2317751"/>
                </a:lnTo>
                <a:lnTo>
                  <a:pt x="1880528" y="2319973"/>
                </a:lnTo>
                <a:lnTo>
                  <a:pt x="1889400" y="2322513"/>
                </a:lnTo>
                <a:lnTo>
                  <a:pt x="1897955" y="2325371"/>
                </a:lnTo>
                <a:lnTo>
                  <a:pt x="1907460" y="2328863"/>
                </a:lnTo>
                <a:lnTo>
                  <a:pt x="1916332" y="2332673"/>
                </a:lnTo>
                <a:lnTo>
                  <a:pt x="1925204" y="2336801"/>
                </a:lnTo>
                <a:lnTo>
                  <a:pt x="1934393" y="2341246"/>
                </a:lnTo>
                <a:lnTo>
                  <a:pt x="1942948" y="2345691"/>
                </a:lnTo>
                <a:lnTo>
                  <a:pt x="1951503" y="2350771"/>
                </a:lnTo>
                <a:lnTo>
                  <a:pt x="1960058" y="2355851"/>
                </a:lnTo>
                <a:lnTo>
                  <a:pt x="1967662" y="2361566"/>
                </a:lnTo>
                <a:lnTo>
                  <a:pt x="1975267" y="2367281"/>
                </a:lnTo>
                <a:lnTo>
                  <a:pt x="1982238" y="2372996"/>
                </a:lnTo>
                <a:lnTo>
                  <a:pt x="1988575" y="2379346"/>
                </a:lnTo>
                <a:lnTo>
                  <a:pt x="1994278" y="2385378"/>
                </a:lnTo>
                <a:lnTo>
                  <a:pt x="1999665" y="2392046"/>
                </a:lnTo>
                <a:lnTo>
                  <a:pt x="2002199" y="2396491"/>
                </a:lnTo>
                <a:lnTo>
                  <a:pt x="2004100" y="2401253"/>
                </a:lnTo>
                <a:lnTo>
                  <a:pt x="2005051" y="2406016"/>
                </a:lnTo>
                <a:lnTo>
                  <a:pt x="2005685" y="2411413"/>
                </a:lnTo>
                <a:lnTo>
                  <a:pt x="2005051" y="2416493"/>
                </a:lnTo>
                <a:lnTo>
                  <a:pt x="2003784" y="2421891"/>
                </a:lnTo>
                <a:lnTo>
                  <a:pt x="2001566" y="2427288"/>
                </a:lnTo>
                <a:lnTo>
                  <a:pt x="1998397" y="2432368"/>
                </a:lnTo>
                <a:lnTo>
                  <a:pt x="1996179" y="2435543"/>
                </a:lnTo>
                <a:lnTo>
                  <a:pt x="1993961" y="2438401"/>
                </a:lnTo>
                <a:lnTo>
                  <a:pt x="1991426" y="2441576"/>
                </a:lnTo>
                <a:lnTo>
                  <a:pt x="1988575" y="2444433"/>
                </a:lnTo>
                <a:lnTo>
                  <a:pt x="1985406" y="2447291"/>
                </a:lnTo>
                <a:lnTo>
                  <a:pt x="1982238" y="2449831"/>
                </a:lnTo>
                <a:lnTo>
                  <a:pt x="1978435" y="2452688"/>
                </a:lnTo>
                <a:lnTo>
                  <a:pt x="1974633" y="2454911"/>
                </a:lnTo>
                <a:lnTo>
                  <a:pt x="1971148" y="2457133"/>
                </a:lnTo>
                <a:lnTo>
                  <a:pt x="1967029" y="2459038"/>
                </a:lnTo>
                <a:lnTo>
                  <a:pt x="1962910" y="2460626"/>
                </a:lnTo>
                <a:lnTo>
                  <a:pt x="1958790" y="2462213"/>
                </a:lnTo>
                <a:lnTo>
                  <a:pt x="1954671" y="2463483"/>
                </a:lnTo>
                <a:lnTo>
                  <a:pt x="1950235" y="2464118"/>
                </a:lnTo>
                <a:lnTo>
                  <a:pt x="1945799" y="2464753"/>
                </a:lnTo>
                <a:lnTo>
                  <a:pt x="1941364" y="2464753"/>
                </a:lnTo>
                <a:lnTo>
                  <a:pt x="1936294" y="2464753"/>
                </a:lnTo>
                <a:lnTo>
                  <a:pt x="1931541" y="2464118"/>
                </a:lnTo>
                <a:lnTo>
                  <a:pt x="1926471" y="2462531"/>
                </a:lnTo>
                <a:lnTo>
                  <a:pt x="1922035" y="2460626"/>
                </a:lnTo>
                <a:lnTo>
                  <a:pt x="1917916" y="2458403"/>
                </a:lnTo>
                <a:lnTo>
                  <a:pt x="1914431" y="2455546"/>
                </a:lnTo>
                <a:lnTo>
                  <a:pt x="1910946" y="2452688"/>
                </a:lnTo>
                <a:lnTo>
                  <a:pt x="1908094" y="2448878"/>
                </a:lnTo>
                <a:lnTo>
                  <a:pt x="1904925" y="2445068"/>
                </a:lnTo>
                <a:lnTo>
                  <a:pt x="1903341" y="2443798"/>
                </a:lnTo>
                <a:lnTo>
                  <a:pt x="1897004" y="2438401"/>
                </a:lnTo>
                <a:lnTo>
                  <a:pt x="1890667" y="2433638"/>
                </a:lnTo>
                <a:lnTo>
                  <a:pt x="1883696" y="2429193"/>
                </a:lnTo>
                <a:lnTo>
                  <a:pt x="1876092" y="2424431"/>
                </a:lnTo>
                <a:lnTo>
                  <a:pt x="1868804" y="2419986"/>
                </a:lnTo>
                <a:lnTo>
                  <a:pt x="1861200" y="2415858"/>
                </a:lnTo>
                <a:lnTo>
                  <a:pt x="1853912" y="2412366"/>
                </a:lnTo>
                <a:lnTo>
                  <a:pt x="1847258" y="2409508"/>
                </a:lnTo>
                <a:lnTo>
                  <a:pt x="1840921" y="2407286"/>
                </a:lnTo>
                <a:lnTo>
                  <a:pt x="1834267" y="2405381"/>
                </a:lnTo>
                <a:lnTo>
                  <a:pt x="1827296" y="2403793"/>
                </a:lnTo>
                <a:lnTo>
                  <a:pt x="1820642" y="2402523"/>
                </a:lnTo>
                <a:lnTo>
                  <a:pt x="1813355" y="2401253"/>
                </a:lnTo>
                <a:lnTo>
                  <a:pt x="1806384" y="2400301"/>
                </a:lnTo>
                <a:lnTo>
                  <a:pt x="1799730" y="2399666"/>
                </a:lnTo>
                <a:lnTo>
                  <a:pt x="1792759" y="2399348"/>
                </a:lnTo>
                <a:lnTo>
                  <a:pt x="1786105" y="2399031"/>
                </a:lnTo>
                <a:lnTo>
                  <a:pt x="1776917" y="2399348"/>
                </a:lnTo>
                <a:lnTo>
                  <a:pt x="1767094" y="2400301"/>
                </a:lnTo>
                <a:lnTo>
                  <a:pt x="1756321" y="2401571"/>
                </a:lnTo>
                <a:lnTo>
                  <a:pt x="1745548" y="2404428"/>
                </a:lnTo>
                <a:lnTo>
                  <a:pt x="1740162" y="2405698"/>
                </a:lnTo>
                <a:lnTo>
                  <a:pt x="1734458" y="2407603"/>
                </a:lnTo>
                <a:lnTo>
                  <a:pt x="1729072" y="2409826"/>
                </a:lnTo>
                <a:lnTo>
                  <a:pt x="1723368" y="2412048"/>
                </a:lnTo>
                <a:lnTo>
                  <a:pt x="1717982" y="2414906"/>
                </a:lnTo>
                <a:lnTo>
                  <a:pt x="1712279" y="2418081"/>
                </a:lnTo>
                <a:lnTo>
                  <a:pt x="1706575" y="2421256"/>
                </a:lnTo>
                <a:lnTo>
                  <a:pt x="1701506" y="2425383"/>
                </a:lnTo>
                <a:lnTo>
                  <a:pt x="1698337" y="2427923"/>
                </a:lnTo>
                <a:lnTo>
                  <a:pt x="1695168" y="2431416"/>
                </a:lnTo>
                <a:lnTo>
                  <a:pt x="1692634" y="2434908"/>
                </a:lnTo>
                <a:lnTo>
                  <a:pt x="1690415" y="2438401"/>
                </a:lnTo>
                <a:lnTo>
                  <a:pt x="1688514" y="2442211"/>
                </a:lnTo>
                <a:lnTo>
                  <a:pt x="1686930" y="2446338"/>
                </a:lnTo>
                <a:lnTo>
                  <a:pt x="1686296" y="2450783"/>
                </a:lnTo>
                <a:lnTo>
                  <a:pt x="1685662" y="2455228"/>
                </a:lnTo>
                <a:lnTo>
                  <a:pt x="1685346" y="2459673"/>
                </a:lnTo>
                <a:lnTo>
                  <a:pt x="1685346" y="2464118"/>
                </a:lnTo>
                <a:lnTo>
                  <a:pt x="1685662" y="2468563"/>
                </a:lnTo>
                <a:lnTo>
                  <a:pt x="1686296" y="2473008"/>
                </a:lnTo>
                <a:lnTo>
                  <a:pt x="1687880" y="2477136"/>
                </a:lnTo>
                <a:lnTo>
                  <a:pt x="1689148" y="2481581"/>
                </a:lnTo>
                <a:lnTo>
                  <a:pt x="1691366" y="2485708"/>
                </a:lnTo>
                <a:lnTo>
                  <a:pt x="1693584" y="2489518"/>
                </a:lnTo>
                <a:lnTo>
                  <a:pt x="1698654" y="2495233"/>
                </a:lnTo>
                <a:lnTo>
                  <a:pt x="1703723" y="2500631"/>
                </a:lnTo>
                <a:lnTo>
                  <a:pt x="1709427" y="2505076"/>
                </a:lnTo>
                <a:lnTo>
                  <a:pt x="1715130" y="2508568"/>
                </a:lnTo>
                <a:lnTo>
                  <a:pt x="1721784" y="2512378"/>
                </a:lnTo>
                <a:lnTo>
                  <a:pt x="1729389" y="2515871"/>
                </a:lnTo>
                <a:lnTo>
                  <a:pt x="1745865" y="2522538"/>
                </a:lnTo>
                <a:lnTo>
                  <a:pt x="1750618" y="2524443"/>
                </a:lnTo>
                <a:lnTo>
                  <a:pt x="1778501" y="2534603"/>
                </a:lnTo>
                <a:lnTo>
                  <a:pt x="1797829" y="2542223"/>
                </a:lnTo>
                <a:lnTo>
                  <a:pt x="1816523" y="2549208"/>
                </a:lnTo>
                <a:lnTo>
                  <a:pt x="1827613" y="2553336"/>
                </a:lnTo>
                <a:lnTo>
                  <a:pt x="1854546" y="2562861"/>
                </a:lnTo>
                <a:lnTo>
                  <a:pt x="1868804" y="2568258"/>
                </a:lnTo>
                <a:lnTo>
                  <a:pt x="1882746" y="2573656"/>
                </a:lnTo>
                <a:lnTo>
                  <a:pt x="1897004" y="2579688"/>
                </a:lnTo>
                <a:lnTo>
                  <a:pt x="1911262" y="2585721"/>
                </a:lnTo>
                <a:lnTo>
                  <a:pt x="1925204" y="2592388"/>
                </a:lnTo>
                <a:lnTo>
                  <a:pt x="1938512" y="2599373"/>
                </a:lnTo>
                <a:lnTo>
                  <a:pt x="1951503" y="2606676"/>
                </a:lnTo>
                <a:lnTo>
                  <a:pt x="1964177" y="2614613"/>
                </a:lnTo>
                <a:lnTo>
                  <a:pt x="1969563" y="2618741"/>
                </a:lnTo>
                <a:lnTo>
                  <a:pt x="1975584" y="2622868"/>
                </a:lnTo>
                <a:lnTo>
                  <a:pt x="1980653" y="2627313"/>
                </a:lnTo>
                <a:lnTo>
                  <a:pt x="1986040" y="2631758"/>
                </a:lnTo>
                <a:lnTo>
                  <a:pt x="1990793" y="2636203"/>
                </a:lnTo>
                <a:lnTo>
                  <a:pt x="1995229" y="2640966"/>
                </a:lnTo>
                <a:lnTo>
                  <a:pt x="1999665" y="2645728"/>
                </a:lnTo>
                <a:lnTo>
                  <a:pt x="2003467" y="2651126"/>
                </a:lnTo>
                <a:lnTo>
                  <a:pt x="2006952" y="2656206"/>
                </a:lnTo>
                <a:lnTo>
                  <a:pt x="2010438" y="2661286"/>
                </a:lnTo>
                <a:lnTo>
                  <a:pt x="2012972" y="2667001"/>
                </a:lnTo>
                <a:lnTo>
                  <a:pt x="2015507" y="2672398"/>
                </a:lnTo>
                <a:lnTo>
                  <a:pt x="2017408" y="2677796"/>
                </a:lnTo>
                <a:lnTo>
                  <a:pt x="2019309" y="2682876"/>
                </a:lnTo>
                <a:lnTo>
                  <a:pt x="2020260" y="2688273"/>
                </a:lnTo>
                <a:lnTo>
                  <a:pt x="2021844" y="2693671"/>
                </a:lnTo>
                <a:lnTo>
                  <a:pt x="2022478" y="2699068"/>
                </a:lnTo>
                <a:lnTo>
                  <a:pt x="2023429" y="2704148"/>
                </a:lnTo>
                <a:lnTo>
                  <a:pt x="2023745" y="2709546"/>
                </a:lnTo>
                <a:lnTo>
                  <a:pt x="2024062" y="2714943"/>
                </a:lnTo>
                <a:lnTo>
                  <a:pt x="2024062" y="2720023"/>
                </a:lnTo>
                <a:lnTo>
                  <a:pt x="2024062" y="2725738"/>
                </a:lnTo>
                <a:lnTo>
                  <a:pt x="2023429" y="2730818"/>
                </a:lnTo>
                <a:lnTo>
                  <a:pt x="2022478" y="2736216"/>
                </a:lnTo>
                <a:lnTo>
                  <a:pt x="2021844" y="2741296"/>
                </a:lnTo>
                <a:lnTo>
                  <a:pt x="2020894" y="2746376"/>
                </a:lnTo>
                <a:lnTo>
                  <a:pt x="2019309" y="2751773"/>
                </a:lnTo>
                <a:lnTo>
                  <a:pt x="2017725" y="2756853"/>
                </a:lnTo>
                <a:lnTo>
                  <a:pt x="2014240" y="2767331"/>
                </a:lnTo>
                <a:lnTo>
                  <a:pt x="2009170" y="2777173"/>
                </a:lnTo>
                <a:lnTo>
                  <a:pt x="2004100" y="2787016"/>
                </a:lnTo>
                <a:lnTo>
                  <a:pt x="1997763" y="2796223"/>
                </a:lnTo>
                <a:lnTo>
                  <a:pt x="1990476" y="2805431"/>
                </a:lnTo>
                <a:lnTo>
                  <a:pt x="1982554" y="2814003"/>
                </a:lnTo>
                <a:lnTo>
                  <a:pt x="1973683" y="2822576"/>
                </a:lnTo>
                <a:lnTo>
                  <a:pt x="1964177" y="2830513"/>
                </a:lnTo>
                <a:lnTo>
                  <a:pt x="1958474" y="2834641"/>
                </a:lnTo>
                <a:lnTo>
                  <a:pt x="1952137" y="2838768"/>
                </a:lnTo>
                <a:lnTo>
                  <a:pt x="1945799" y="2842261"/>
                </a:lnTo>
                <a:lnTo>
                  <a:pt x="1938829" y="2845753"/>
                </a:lnTo>
                <a:lnTo>
                  <a:pt x="1931541" y="2848928"/>
                </a:lnTo>
                <a:lnTo>
                  <a:pt x="1923937" y="2852421"/>
                </a:lnTo>
                <a:lnTo>
                  <a:pt x="1915698" y="2854961"/>
                </a:lnTo>
                <a:lnTo>
                  <a:pt x="1907777" y="2857818"/>
                </a:lnTo>
                <a:lnTo>
                  <a:pt x="1899222" y="2860041"/>
                </a:lnTo>
                <a:lnTo>
                  <a:pt x="1890350" y="2862263"/>
                </a:lnTo>
                <a:lnTo>
                  <a:pt x="1880845" y="2864486"/>
                </a:lnTo>
                <a:lnTo>
                  <a:pt x="1871656" y="2866391"/>
                </a:lnTo>
                <a:lnTo>
                  <a:pt x="1862150" y="2867978"/>
                </a:lnTo>
                <a:lnTo>
                  <a:pt x="1852011" y="2869566"/>
                </a:lnTo>
                <a:lnTo>
                  <a:pt x="1842188" y="2870201"/>
                </a:lnTo>
                <a:lnTo>
                  <a:pt x="1831732" y="2871471"/>
                </a:lnTo>
                <a:lnTo>
                  <a:pt x="1831732" y="2918143"/>
                </a:lnTo>
                <a:lnTo>
                  <a:pt x="1831415" y="2921001"/>
                </a:lnTo>
                <a:lnTo>
                  <a:pt x="1830148" y="2923858"/>
                </a:lnTo>
                <a:lnTo>
                  <a:pt x="1828564" y="2926081"/>
                </a:lnTo>
                <a:lnTo>
                  <a:pt x="1826346" y="2928303"/>
                </a:lnTo>
                <a:lnTo>
                  <a:pt x="1823811" y="2929573"/>
                </a:lnTo>
                <a:lnTo>
                  <a:pt x="1820959" y="2931161"/>
                </a:lnTo>
                <a:lnTo>
                  <a:pt x="1817474" y="2931796"/>
                </a:lnTo>
                <a:lnTo>
                  <a:pt x="1813988" y="2932113"/>
                </a:lnTo>
                <a:lnTo>
                  <a:pt x="1753153" y="2932113"/>
                </a:lnTo>
                <a:lnTo>
                  <a:pt x="1749350" y="2931796"/>
                </a:lnTo>
                <a:lnTo>
                  <a:pt x="1745865" y="2931161"/>
                </a:lnTo>
                <a:lnTo>
                  <a:pt x="1743013" y="2929573"/>
                </a:lnTo>
                <a:lnTo>
                  <a:pt x="1740478" y="2928303"/>
                </a:lnTo>
                <a:lnTo>
                  <a:pt x="1738261" y="2926081"/>
                </a:lnTo>
                <a:lnTo>
                  <a:pt x="1736676" y="2923858"/>
                </a:lnTo>
                <a:lnTo>
                  <a:pt x="1735726" y="2921001"/>
                </a:lnTo>
                <a:lnTo>
                  <a:pt x="1735409" y="2918143"/>
                </a:lnTo>
                <a:lnTo>
                  <a:pt x="1735409" y="2867661"/>
                </a:lnTo>
                <a:lnTo>
                  <a:pt x="1722418" y="2865438"/>
                </a:lnTo>
                <a:lnTo>
                  <a:pt x="1708793" y="2863216"/>
                </a:lnTo>
                <a:lnTo>
                  <a:pt x="1696436" y="2860041"/>
                </a:lnTo>
                <a:lnTo>
                  <a:pt x="1683444" y="2857183"/>
                </a:lnTo>
                <a:lnTo>
                  <a:pt x="1670770" y="2853373"/>
                </a:lnTo>
                <a:lnTo>
                  <a:pt x="1658413" y="2849246"/>
                </a:lnTo>
                <a:lnTo>
                  <a:pt x="1646689" y="2844801"/>
                </a:lnTo>
                <a:lnTo>
                  <a:pt x="1635283" y="2840038"/>
                </a:lnTo>
                <a:lnTo>
                  <a:pt x="1624193" y="2834958"/>
                </a:lnTo>
                <a:lnTo>
                  <a:pt x="1613420" y="2829243"/>
                </a:lnTo>
                <a:lnTo>
                  <a:pt x="1603280" y="2823528"/>
                </a:lnTo>
                <a:lnTo>
                  <a:pt x="1594092" y="2816543"/>
                </a:lnTo>
                <a:lnTo>
                  <a:pt x="1585220" y="2809876"/>
                </a:lnTo>
                <a:lnTo>
                  <a:pt x="1576982" y="2802573"/>
                </a:lnTo>
                <a:lnTo>
                  <a:pt x="1569377" y="2794636"/>
                </a:lnTo>
                <a:lnTo>
                  <a:pt x="1566209" y="2790826"/>
                </a:lnTo>
                <a:lnTo>
                  <a:pt x="1563357" y="2786698"/>
                </a:lnTo>
                <a:lnTo>
                  <a:pt x="1560188" y="2782253"/>
                </a:lnTo>
                <a:lnTo>
                  <a:pt x="1558287" y="2777173"/>
                </a:lnTo>
                <a:lnTo>
                  <a:pt x="1557337" y="2772411"/>
                </a:lnTo>
                <a:lnTo>
                  <a:pt x="1557337" y="2767331"/>
                </a:lnTo>
                <a:lnTo>
                  <a:pt x="1557654" y="2761933"/>
                </a:lnTo>
                <a:lnTo>
                  <a:pt x="1559238" y="2756853"/>
                </a:lnTo>
                <a:lnTo>
                  <a:pt x="1561456" y="2751456"/>
                </a:lnTo>
                <a:lnTo>
                  <a:pt x="1564308" y="2746058"/>
                </a:lnTo>
                <a:lnTo>
                  <a:pt x="1566209" y="2743201"/>
                </a:lnTo>
                <a:lnTo>
                  <a:pt x="1568743" y="2740026"/>
                </a:lnTo>
                <a:lnTo>
                  <a:pt x="1571278" y="2737168"/>
                </a:lnTo>
                <a:lnTo>
                  <a:pt x="1574447" y="2734311"/>
                </a:lnTo>
                <a:lnTo>
                  <a:pt x="1577299" y="2731136"/>
                </a:lnTo>
                <a:lnTo>
                  <a:pt x="1580784" y="2728596"/>
                </a:lnTo>
                <a:lnTo>
                  <a:pt x="1583952" y="2726056"/>
                </a:lnTo>
                <a:lnTo>
                  <a:pt x="1587755" y="2723833"/>
                </a:lnTo>
                <a:lnTo>
                  <a:pt x="1591874" y="2721611"/>
                </a:lnTo>
                <a:lnTo>
                  <a:pt x="1595359" y="2719706"/>
                </a:lnTo>
                <a:lnTo>
                  <a:pt x="1599478" y="2717801"/>
                </a:lnTo>
                <a:lnTo>
                  <a:pt x="1603914" y="2716531"/>
                </a:lnTo>
                <a:lnTo>
                  <a:pt x="1608033" y="2715261"/>
                </a:lnTo>
                <a:lnTo>
                  <a:pt x="1612469" y="2714626"/>
                </a:lnTo>
                <a:lnTo>
                  <a:pt x="1616905" y="2713673"/>
                </a:lnTo>
                <a:lnTo>
                  <a:pt x="1621341" y="2713673"/>
                </a:lnTo>
                <a:lnTo>
                  <a:pt x="1626411" y="2713673"/>
                </a:lnTo>
                <a:lnTo>
                  <a:pt x="1631480" y="2714943"/>
                </a:lnTo>
                <a:lnTo>
                  <a:pt x="1635916" y="2715896"/>
                </a:lnTo>
                <a:lnTo>
                  <a:pt x="1640352" y="2717801"/>
                </a:lnTo>
                <a:lnTo>
                  <a:pt x="1644471" y="2720023"/>
                </a:lnTo>
                <a:lnTo>
                  <a:pt x="1648274" y="2723198"/>
                </a:lnTo>
                <a:lnTo>
                  <a:pt x="1651759" y="2726056"/>
                </a:lnTo>
                <a:lnTo>
                  <a:pt x="1654928" y="2729866"/>
                </a:lnTo>
                <a:lnTo>
                  <a:pt x="1657462" y="2733041"/>
                </a:lnTo>
                <a:lnTo>
                  <a:pt x="1658096" y="2733993"/>
                </a:lnTo>
                <a:lnTo>
                  <a:pt x="1659364" y="2734946"/>
                </a:lnTo>
                <a:lnTo>
                  <a:pt x="1665701" y="2740026"/>
                </a:lnTo>
                <a:lnTo>
                  <a:pt x="1671721" y="2744471"/>
                </a:lnTo>
                <a:lnTo>
                  <a:pt x="1678692" y="2748598"/>
                </a:lnTo>
                <a:lnTo>
                  <a:pt x="1685662" y="2752726"/>
                </a:lnTo>
                <a:lnTo>
                  <a:pt x="1692634" y="2756853"/>
                </a:lnTo>
                <a:lnTo>
                  <a:pt x="1699921" y="2760346"/>
                </a:lnTo>
                <a:lnTo>
                  <a:pt x="1707526" y="2763521"/>
                </a:lnTo>
                <a:lnTo>
                  <a:pt x="1714497" y="2766061"/>
                </a:lnTo>
                <a:lnTo>
                  <a:pt x="1720834" y="2768283"/>
                </a:lnTo>
                <a:lnTo>
                  <a:pt x="1731607" y="2771458"/>
                </a:lnTo>
                <a:lnTo>
                  <a:pt x="1742380" y="2773998"/>
                </a:lnTo>
                <a:lnTo>
                  <a:pt x="1753153" y="2776221"/>
                </a:lnTo>
                <a:lnTo>
                  <a:pt x="1764242" y="2778126"/>
                </a:lnTo>
                <a:lnTo>
                  <a:pt x="1775016" y="2779396"/>
                </a:lnTo>
                <a:lnTo>
                  <a:pt x="1785789" y="2780666"/>
                </a:lnTo>
                <a:lnTo>
                  <a:pt x="1795928" y="2780983"/>
                </a:lnTo>
                <a:lnTo>
                  <a:pt x="1806067" y="2781301"/>
                </a:lnTo>
                <a:lnTo>
                  <a:pt x="1817157" y="2780983"/>
                </a:lnTo>
                <a:lnTo>
                  <a:pt x="1827613" y="2780348"/>
                </a:lnTo>
                <a:lnTo>
                  <a:pt x="1837119" y="2778761"/>
                </a:lnTo>
                <a:lnTo>
                  <a:pt x="1845991" y="2776856"/>
                </a:lnTo>
                <a:lnTo>
                  <a:pt x="1854546" y="2774633"/>
                </a:lnTo>
                <a:lnTo>
                  <a:pt x="1862467" y="2771776"/>
                </a:lnTo>
                <a:lnTo>
                  <a:pt x="1869121" y="2768283"/>
                </a:lnTo>
                <a:lnTo>
                  <a:pt x="1875458" y="2764791"/>
                </a:lnTo>
                <a:lnTo>
                  <a:pt x="1879260" y="2761616"/>
                </a:lnTo>
                <a:lnTo>
                  <a:pt x="1882429" y="2758441"/>
                </a:lnTo>
                <a:lnTo>
                  <a:pt x="1885280" y="2754948"/>
                </a:lnTo>
                <a:lnTo>
                  <a:pt x="1888132" y="2751456"/>
                </a:lnTo>
                <a:lnTo>
                  <a:pt x="1890350" y="2747646"/>
                </a:lnTo>
                <a:lnTo>
                  <a:pt x="1892251" y="2743518"/>
                </a:lnTo>
                <a:lnTo>
                  <a:pt x="1893519" y="2739391"/>
                </a:lnTo>
                <a:lnTo>
                  <a:pt x="1894786" y="2734946"/>
                </a:lnTo>
                <a:lnTo>
                  <a:pt x="1895420" y="2730818"/>
                </a:lnTo>
                <a:lnTo>
                  <a:pt x="1895737" y="2726373"/>
                </a:lnTo>
                <a:lnTo>
                  <a:pt x="1895420" y="2721928"/>
                </a:lnTo>
                <a:lnTo>
                  <a:pt x="1895103" y="2717483"/>
                </a:lnTo>
                <a:lnTo>
                  <a:pt x="1893836" y="2713038"/>
                </a:lnTo>
                <a:lnTo>
                  <a:pt x="1892885" y="2708911"/>
                </a:lnTo>
                <a:lnTo>
                  <a:pt x="1890984" y="2704783"/>
                </a:lnTo>
                <a:lnTo>
                  <a:pt x="1888766" y="2700656"/>
                </a:lnTo>
                <a:lnTo>
                  <a:pt x="1885280" y="2696211"/>
                </a:lnTo>
                <a:lnTo>
                  <a:pt x="1881478" y="2691766"/>
                </a:lnTo>
                <a:lnTo>
                  <a:pt x="1876092" y="2687321"/>
                </a:lnTo>
                <a:lnTo>
                  <a:pt x="1870705" y="2682876"/>
                </a:lnTo>
                <a:lnTo>
                  <a:pt x="1864368" y="2678748"/>
                </a:lnTo>
                <a:lnTo>
                  <a:pt x="1857714" y="2674621"/>
                </a:lnTo>
                <a:lnTo>
                  <a:pt x="1850110" y="2671128"/>
                </a:lnTo>
                <a:lnTo>
                  <a:pt x="1842188" y="2667318"/>
                </a:lnTo>
                <a:lnTo>
                  <a:pt x="1817474" y="2657158"/>
                </a:lnTo>
                <a:lnTo>
                  <a:pt x="1720517" y="2617471"/>
                </a:lnTo>
                <a:lnTo>
                  <a:pt x="1673305" y="2597786"/>
                </a:lnTo>
                <a:lnTo>
                  <a:pt x="1644471" y="2585086"/>
                </a:lnTo>
                <a:lnTo>
                  <a:pt x="1639085" y="2582546"/>
                </a:lnTo>
                <a:lnTo>
                  <a:pt x="1634015" y="2580006"/>
                </a:lnTo>
                <a:lnTo>
                  <a:pt x="1624827" y="2574608"/>
                </a:lnTo>
                <a:lnTo>
                  <a:pt x="1615638" y="2567623"/>
                </a:lnTo>
                <a:lnTo>
                  <a:pt x="1607083" y="2560638"/>
                </a:lnTo>
                <a:lnTo>
                  <a:pt x="1598845" y="2552383"/>
                </a:lnTo>
                <a:lnTo>
                  <a:pt x="1591874" y="2544446"/>
                </a:lnTo>
                <a:lnTo>
                  <a:pt x="1588072" y="2540001"/>
                </a:lnTo>
                <a:lnTo>
                  <a:pt x="1585220" y="2534921"/>
                </a:lnTo>
                <a:lnTo>
                  <a:pt x="1581734" y="2530476"/>
                </a:lnTo>
                <a:lnTo>
                  <a:pt x="1579200" y="2525713"/>
                </a:lnTo>
                <a:lnTo>
                  <a:pt x="1576348" y="2520633"/>
                </a:lnTo>
                <a:lnTo>
                  <a:pt x="1574130" y="2515236"/>
                </a:lnTo>
                <a:lnTo>
                  <a:pt x="1571912" y="2510156"/>
                </a:lnTo>
                <a:lnTo>
                  <a:pt x="1570011" y="2505076"/>
                </a:lnTo>
                <a:lnTo>
                  <a:pt x="1568110" y="2499678"/>
                </a:lnTo>
                <a:lnTo>
                  <a:pt x="1566525" y="2494598"/>
                </a:lnTo>
                <a:lnTo>
                  <a:pt x="1565575" y="2488883"/>
                </a:lnTo>
                <a:lnTo>
                  <a:pt x="1564624" y="2483803"/>
                </a:lnTo>
                <a:lnTo>
                  <a:pt x="1563991" y="2478088"/>
                </a:lnTo>
                <a:lnTo>
                  <a:pt x="1563674" y="2473008"/>
                </a:lnTo>
                <a:lnTo>
                  <a:pt x="1563357" y="2467293"/>
                </a:lnTo>
                <a:lnTo>
                  <a:pt x="1563674" y="2461896"/>
                </a:lnTo>
                <a:lnTo>
                  <a:pt x="1563991" y="2456816"/>
                </a:lnTo>
                <a:lnTo>
                  <a:pt x="1564308" y="2451101"/>
                </a:lnTo>
                <a:lnTo>
                  <a:pt x="1565575" y="2446021"/>
                </a:lnTo>
                <a:lnTo>
                  <a:pt x="1566525" y="2440306"/>
                </a:lnTo>
                <a:lnTo>
                  <a:pt x="1567793" y="2435226"/>
                </a:lnTo>
                <a:lnTo>
                  <a:pt x="1569060" y="2429828"/>
                </a:lnTo>
                <a:lnTo>
                  <a:pt x="1570961" y="2424748"/>
                </a:lnTo>
                <a:lnTo>
                  <a:pt x="1573179" y="2419668"/>
                </a:lnTo>
                <a:lnTo>
                  <a:pt x="1575397" y="2414271"/>
                </a:lnTo>
                <a:lnTo>
                  <a:pt x="1577932" y="2409191"/>
                </a:lnTo>
                <a:lnTo>
                  <a:pt x="1580784" y="2404428"/>
                </a:lnTo>
                <a:lnTo>
                  <a:pt x="1583636" y="2399031"/>
                </a:lnTo>
                <a:lnTo>
                  <a:pt x="1586804" y="2394268"/>
                </a:lnTo>
                <a:lnTo>
                  <a:pt x="1590290" y="2389506"/>
                </a:lnTo>
                <a:lnTo>
                  <a:pt x="1594092" y="2385061"/>
                </a:lnTo>
                <a:lnTo>
                  <a:pt x="1598211" y="2379981"/>
                </a:lnTo>
                <a:lnTo>
                  <a:pt x="1602013" y="2375536"/>
                </a:lnTo>
                <a:lnTo>
                  <a:pt x="1606766" y="2371091"/>
                </a:lnTo>
                <a:lnTo>
                  <a:pt x="1611202" y="2367281"/>
                </a:lnTo>
                <a:lnTo>
                  <a:pt x="1615955" y="2363153"/>
                </a:lnTo>
                <a:lnTo>
                  <a:pt x="1621658" y="2358073"/>
                </a:lnTo>
                <a:lnTo>
                  <a:pt x="1627678" y="2353628"/>
                </a:lnTo>
                <a:lnTo>
                  <a:pt x="1634015" y="2349818"/>
                </a:lnTo>
                <a:lnTo>
                  <a:pt x="1640669" y="2345691"/>
                </a:lnTo>
                <a:lnTo>
                  <a:pt x="1647323" y="2341881"/>
                </a:lnTo>
                <a:lnTo>
                  <a:pt x="1654294" y="2338071"/>
                </a:lnTo>
                <a:lnTo>
                  <a:pt x="1661898" y="2334896"/>
                </a:lnTo>
                <a:lnTo>
                  <a:pt x="1669186" y="2331403"/>
                </a:lnTo>
                <a:lnTo>
                  <a:pt x="1676790" y="2328546"/>
                </a:lnTo>
                <a:lnTo>
                  <a:pt x="1684395" y="2325371"/>
                </a:lnTo>
                <a:lnTo>
                  <a:pt x="1692634" y="2322831"/>
                </a:lnTo>
                <a:lnTo>
                  <a:pt x="1700872" y="2320608"/>
                </a:lnTo>
                <a:lnTo>
                  <a:pt x="1709427" y="2318386"/>
                </a:lnTo>
                <a:lnTo>
                  <a:pt x="1717982" y="2316163"/>
                </a:lnTo>
                <a:lnTo>
                  <a:pt x="1726220" y="2314893"/>
                </a:lnTo>
                <a:lnTo>
                  <a:pt x="1735409" y="2312988"/>
                </a:lnTo>
                <a:lnTo>
                  <a:pt x="1735409" y="2259966"/>
                </a:lnTo>
                <a:lnTo>
                  <a:pt x="1735726" y="2257426"/>
                </a:lnTo>
                <a:lnTo>
                  <a:pt x="1736676" y="2254886"/>
                </a:lnTo>
                <a:lnTo>
                  <a:pt x="1738261" y="2252346"/>
                </a:lnTo>
                <a:lnTo>
                  <a:pt x="1740478" y="2250441"/>
                </a:lnTo>
                <a:lnTo>
                  <a:pt x="1743013" y="2248536"/>
                </a:lnTo>
                <a:lnTo>
                  <a:pt x="1745865" y="2247583"/>
                </a:lnTo>
                <a:lnTo>
                  <a:pt x="1749350" y="2246631"/>
                </a:lnTo>
                <a:lnTo>
                  <a:pt x="1753153" y="2246313"/>
                </a:lnTo>
                <a:close/>
                <a:moveTo>
                  <a:pt x="1796891" y="2159710"/>
                </a:moveTo>
                <a:lnTo>
                  <a:pt x="1786093" y="2160028"/>
                </a:lnTo>
                <a:lnTo>
                  <a:pt x="1775296" y="2160663"/>
                </a:lnTo>
                <a:lnTo>
                  <a:pt x="1764817" y="2161298"/>
                </a:lnTo>
                <a:lnTo>
                  <a:pt x="1754337" y="2162251"/>
                </a:lnTo>
                <a:lnTo>
                  <a:pt x="1743540" y="2163839"/>
                </a:lnTo>
                <a:lnTo>
                  <a:pt x="1733695" y="2165427"/>
                </a:lnTo>
                <a:lnTo>
                  <a:pt x="1723216" y="2167332"/>
                </a:lnTo>
                <a:lnTo>
                  <a:pt x="1712736" y="2169555"/>
                </a:lnTo>
                <a:lnTo>
                  <a:pt x="1702892" y="2171778"/>
                </a:lnTo>
                <a:lnTo>
                  <a:pt x="1692730" y="2174318"/>
                </a:lnTo>
                <a:lnTo>
                  <a:pt x="1683202" y="2177177"/>
                </a:lnTo>
                <a:lnTo>
                  <a:pt x="1673040" y="2180352"/>
                </a:lnTo>
                <a:lnTo>
                  <a:pt x="1663513" y="2183528"/>
                </a:lnTo>
                <a:lnTo>
                  <a:pt x="1653669" y="2187021"/>
                </a:lnTo>
                <a:lnTo>
                  <a:pt x="1644460" y="2190514"/>
                </a:lnTo>
                <a:lnTo>
                  <a:pt x="1635250" y="2194643"/>
                </a:lnTo>
                <a:lnTo>
                  <a:pt x="1625723" y="2198771"/>
                </a:lnTo>
                <a:lnTo>
                  <a:pt x="1616514" y="2203217"/>
                </a:lnTo>
                <a:lnTo>
                  <a:pt x="1607622" y="2207663"/>
                </a:lnTo>
                <a:lnTo>
                  <a:pt x="1598730" y="2213061"/>
                </a:lnTo>
                <a:lnTo>
                  <a:pt x="1589839" y="2217825"/>
                </a:lnTo>
                <a:lnTo>
                  <a:pt x="1581264" y="2222906"/>
                </a:lnTo>
                <a:lnTo>
                  <a:pt x="1572690" y="2228622"/>
                </a:lnTo>
                <a:lnTo>
                  <a:pt x="1564116" y="2234020"/>
                </a:lnTo>
                <a:lnTo>
                  <a:pt x="1555859" y="2240054"/>
                </a:lnTo>
                <a:lnTo>
                  <a:pt x="1547920" y="2246088"/>
                </a:lnTo>
                <a:lnTo>
                  <a:pt x="1539981" y="2252439"/>
                </a:lnTo>
                <a:lnTo>
                  <a:pt x="1532042" y="2258473"/>
                </a:lnTo>
                <a:lnTo>
                  <a:pt x="1524420" y="2265459"/>
                </a:lnTo>
                <a:lnTo>
                  <a:pt x="1517117" y="2272128"/>
                </a:lnTo>
                <a:lnTo>
                  <a:pt x="1509495" y="2279114"/>
                </a:lnTo>
                <a:lnTo>
                  <a:pt x="1502509" y="2286101"/>
                </a:lnTo>
                <a:lnTo>
                  <a:pt x="1495522" y="2293405"/>
                </a:lnTo>
                <a:lnTo>
                  <a:pt x="1488853" y="2301026"/>
                </a:lnTo>
                <a:lnTo>
                  <a:pt x="1482185" y="2308648"/>
                </a:lnTo>
                <a:lnTo>
                  <a:pt x="1475833" y="2316269"/>
                </a:lnTo>
                <a:lnTo>
                  <a:pt x="1469482" y="2324526"/>
                </a:lnTo>
                <a:lnTo>
                  <a:pt x="1463131" y="2332465"/>
                </a:lnTo>
                <a:lnTo>
                  <a:pt x="1457415" y="2340722"/>
                </a:lnTo>
                <a:lnTo>
                  <a:pt x="1451698" y="2348978"/>
                </a:lnTo>
                <a:lnTo>
                  <a:pt x="1446300" y="2357553"/>
                </a:lnTo>
                <a:lnTo>
                  <a:pt x="1440901" y="2366444"/>
                </a:lnTo>
                <a:lnTo>
                  <a:pt x="1435820" y="2375019"/>
                </a:lnTo>
                <a:lnTo>
                  <a:pt x="1431057" y="2383910"/>
                </a:lnTo>
                <a:lnTo>
                  <a:pt x="1426293" y="2393120"/>
                </a:lnTo>
                <a:lnTo>
                  <a:pt x="1421847" y="2402012"/>
                </a:lnTo>
                <a:lnTo>
                  <a:pt x="1417719" y="2411221"/>
                </a:lnTo>
                <a:lnTo>
                  <a:pt x="1413591" y="2421065"/>
                </a:lnTo>
                <a:lnTo>
                  <a:pt x="1410098" y="2430592"/>
                </a:lnTo>
                <a:lnTo>
                  <a:pt x="1406287" y="2440437"/>
                </a:lnTo>
                <a:lnTo>
                  <a:pt x="1403111" y="2449964"/>
                </a:lnTo>
                <a:lnTo>
                  <a:pt x="1399936" y="2460126"/>
                </a:lnTo>
                <a:lnTo>
                  <a:pt x="1397395" y="2469653"/>
                </a:lnTo>
                <a:lnTo>
                  <a:pt x="1394855" y="2480132"/>
                </a:lnTo>
                <a:lnTo>
                  <a:pt x="1391996" y="2490294"/>
                </a:lnTo>
                <a:lnTo>
                  <a:pt x="1390091" y="2500456"/>
                </a:lnTo>
                <a:lnTo>
                  <a:pt x="1388503" y="2510936"/>
                </a:lnTo>
                <a:lnTo>
                  <a:pt x="1386598" y="2521416"/>
                </a:lnTo>
                <a:lnTo>
                  <a:pt x="1385328" y="2532213"/>
                </a:lnTo>
                <a:lnTo>
                  <a:pt x="1384375" y="2542692"/>
                </a:lnTo>
                <a:lnTo>
                  <a:pt x="1383422" y="2553172"/>
                </a:lnTo>
                <a:lnTo>
                  <a:pt x="1382787" y="2564604"/>
                </a:lnTo>
                <a:lnTo>
                  <a:pt x="1382787" y="2575401"/>
                </a:lnTo>
                <a:lnTo>
                  <a:pt x="1382787" y="2585881"/>
                </a:lnTo>
                <a:lnTo>
                  <a:pt x="1382787" y="2596678"/>
                </a:lnTo>
                <a:lnTo>
                  <a:pt x="1383422" y="2607475"/>
                </a:lnTo>
                <a:lnTo>
                  <a:pt x="1384375" y="2617955"/>
                </a:lnTo>
                <a:lnTo>
                  <a:pt x="1385328" y="2628434"/>
                </a:lnTo>
                <a:lnTo>
                  <a:pt x="1386598" y="2638914"/>
                </a:lnTo>
                <a:lnTo>
                  <a:pt x="1388503" y="2649076"/>
                </a:lnTo>
                <a:lnTo>
                  <a:pt x="1390091" y="2659556"/>
                </a:lnTo>
                <a:lnTo>
                  <a:pt x="1391996" y="2669718"/>
                </a:lnTo>
                <a:lnTo>
                  <a:pt x="1394855" y="2680197"/>
                </a:lnTo>
                <a:lnTo>
                  <a:pt x="1397077" y="2690042"/>
                </a:lnTo>
                <a:lnTo>
                  <a:pt x="1399936" y="2699886"/>
                </a:lnTo>
                <a:lnTo>
                  <a:pt x="1402794" y="2709731"/>
                </a:lnTo>
                <a:lnTo>
                  <a:pt x="1406287" y="2719575"/>
                </a:lnTo>
                <a:lnTo>
                  <a:pt x="1409462" y="2729102"/>
                </a:lnTo>
                <a:lnTo>
                  <a:pt x="1413591" y="2738312"/>
                </a:lnTo>
                <a:lnTo>
                  <a:pt x="1417402" y="2748156"/>
                </a:lnTo>
                <a:lnTo>
                  <a:pt x="1421847" y="2757048"/>
                </a:lnTo>
                <a:lnTo>
                  <a:pt x="1425976" y="2766257"/>
                </a:lnTo>
                <a:lnTo>
                  <a:pt x="1430739" y="2775149"/>
                </a:lnTo>
                <a:lnTo>
                  <a:pt x="1435503" y="2784041"/>
                </a:lnTo>
                <a:lnTo>
                  <a:pt x="1440266" y="2792932"/>
                </a:lnTo>
                <a:lnTo>
                  <a:pt x="1445982" y="2801507"/>
                </a:lnTo>
                <a:lnTo>
                  <a:pt x="1451063" y="2810081"/>
                </a:lnTo>
                <a:lnTo>
                  <a:pt x="1456779" y="2818655"/>
                </a:lnTo>
                <a:lnTo>
                  <a:pt x="1462813" y="2826912"/>
                </a:lnTo>
                <a:lnTo>
                  <a:pt x="1468529" y="2834851"/>
                </a:lnTo>
                <a:lnTo>
                  <a:pt x="1474881" y="2842790"/>
                </a:lnTo>
                <a:lnTo>
                  <a:pt x="1481549" y="2850729"/>
                </a:lnTo>
                <a:lnTo>
                  <a:pt x="1487901" y="2858351"/>
                </a:lnTo>
                <a:lnTo>
                  <a:pt x="1494887" y="2865972"/>
                </a:lnTo>
                <a:lnTo>
                  <a:pt x="1501873" y="2873276"/>
                </a:lnTo>
                <a:lnTo>
                  <a:pt x="1509177" y="2880262"/>
                </a:lnTo>
                <a:lnTo>
                  <a:pt x="1516164" y="2887249"/>
                </a:lnTo>
                <a:lnTo>
                  <a:pt x="1524103" y="2894235"/>
                </a:lnTo>
                <a:lnTo>
                  <a:pt x="1531407" y="2900904"/>
                </a:lnTo>
                <a:lnTo>
                  <a:pt x="1539346" y="2907255"/>
                </a:lnTo>
                <a:lnTo>
                  <a:pt x="1546968" y="2913289"/>
                </a:lnTo>
                <a:lnTo>
                  <a:pt x="1555224" y="2919323"/>
                </a:lnTo>
                <a:lnTo>
                  <a:pt x="1563481" y="2925356"/>
                </a:lnTo>
                <a:lnTo>
                  <a:pt x="1572055" y="2930755"/>
                </a:lnTo>
                <a:lnTo>
                  <a:pt x="1580629" y="2936471"/>
                </a:lnTo>
                <a:lnTo>
                  <a:pt x="1589203" y="2941552"/>
                </a:lnTo>
                <a:lnTo>
                  <a:pt x="1598095" y="2946951"/>
                </a:lnTo>
                <a:lnTo>
                  <a:pt x="1606987" y="2951714"/>
                </a:lnTo>
                <a:lnTo>
                  <a:pt x="1615879" y="2956478"/>
                </a:lnTo>
                <a:lnTo>
                  <a:pt x="1625088" y="2960606"/>
                </a:lnTo>
                <a:lnTo>
                  <a:pt x="1634298" y="2965052"/>
                </a:lnTo>
                <a:lnTo>
                  <a:pt x="1643824" y="2969180"/>
                </a:lnTo>
                <a:lnTo>
                  <a:pt x="1653351" y="2972991"/>
                </a:lnTo>
                <a:lnTo>
                  <a:pt x="1662878" y="2976167"/>
                </a:lnTo>
                <a:lnTo>
                  <a:pt x="1672723" y="2979660"/>
                </a:lnTo>
                <a:lnTo>
                  <a:pt x="1682567" y="2982518"/>
                </a:lnTo>
                <a:lnTo>
                  <a:pt x="1692730" y="2985376"/>
                </a:lnTo>
                <a:lnTo>
                  <a:pt x="1702892" y="2988234"/>
                </a:lnTo>
                <a:lnTo>
                  <a:pt x="1713054" y="2990457"/>
                </a:lnTo>
                <a:lnTo>
                  <a:pt x="1723216" y="2992680"/>
                </a:lnTo>
                <a:lnTo>
                  <a:pt x="1733695" y="2994585"/>
                </a:lnTo>
                <a:lnTo>
                  <a:pt x="1744493" y="2995856"/>
                </a:lnTo>
                <a:lnTo>
                  <a:pt x="1754655" y="2997443"/>
                </a:lnTo>
                <a:lnTo>
                  <a:pt x="1765452" y="2998396"/>
                </a:lnTo>
                <a:lnTo>
                  <a:pt x="1776249" y="2999349"/>
                </a:lnTo>
                <a:lnTo>
                  <a:pt x="1787046" y="2999666"/>
                </a:lnTo>
                <a:lnTo>
                  <a:pt x="1797843" y="2999984"/>
                </a:lnTo>
                <a:lnTo>
                  <a:pt x="1808958" y="2999984"/>
                </a:lnTo>
                <a:lnTo>
                  <a:pt x="1819438" y="2999666"/>
                </a:lnTo>
                <a:lnTo>
                  <a:pt x="1830235" y="2999349"/>
                </a:lnTo>
                <a:lnTo>
                  <a:pt x="1841032" y="2998396"/>
                </a:lnTo>
                <a:lnTo>
                  <a:pt x="1851512" y="2997443"/>
                </a:lnTo>
                <a:lnTo>
                  <a:pt x="1861674" y="2995856"/>
                </a:lnTo>
                <a:lnTo>
                  <a:pt x="1872153" y="2994585"/>
                </a:lnTo>
                <a:lnTo>
                  <a:pt x="1882633" y="2992680"/>
                </a:lnTo>
                <a:lnTo>
                  <a:pt x="1892795" y="2990457"/>
                </a:lnTo>
                <a:lnTo>
                  <a:pt x="1902639" y="2988234"/>
                </a:lnTo>
                <a:lnTo>
                  <a:pt x="1912801" y="2985376"/>
                </a:lnTo>
                <a:lnTo>
                  <a:pt x="1922646" y="2982836"/>
                </a:lnTo>
                <a:lnTo>
                  <a:pt x="1932490" y="2979660"/>
                </a:lnTo>
                <a:lnTo>
                  <a:pt x="1942017" y="2976484"/>
                </a:lnTo>
                <a:lnTo>
                  <a:pt x="1951862" y="2972991"/>
                </a:lnTo>
                <a:lnTo>
                  <a:pt x="1961389" y="2969180"/>
                </a:lnTo>
                <a:lnTo>
                  <a:pt x="1970598" y="2965052"/>
                </a:lnTo>
                <a:lnTo>
                  <a:pt x="1980125" y="2960924"/>
                </a:lnTo>
                <a:lnTo>
                  <a:pt x="1989334" y="2956478"/>
                </a:lnTo>
                <a:lnTo>
                  <a:pt x="1998226" y="2952032"/>
                </a:lnTo>
                <a:lnTo>
                  <a:pt x="2007118" y="2947268"/>
                </a:lnTo>
                <a:lnTo>
                  <a:pt x="2016010" y="2942187"/>
                </a:lnTo>
                <a:lnTo>
                  <a:pt x="2024584" y="2936789"/>
                </a:lnTo>
                <a:lnTo>
                  <a:pt x="2033158" y="2931390"/>
                </a:lnTo>
                <a:lnTo>
                  <a:pt x="2041415" y="2925674"/>
                </a:lnTo>
                <a:lnTo>
                  <a:pt x="2049354" y="2919640"/>
                </a:lnTo>
                <a:lnTo>
                  <a:pt x="2057610" y="2913924"/>
                </a:lnTo>
                <a:lnTo>
                  <a:pt x="2065867" y="2907573"/>
                </a:lnTo>
                <a:lnTo>
                  <a:pt x="2073489" y="2901222"/>
                </a:lnTo>
                <a:lnTo>
                  <a:pt x="2081110" y="2894553"/>
                </a:lnTo>
                <a:lnTo>
                  <a:pt x="2088414" y="2887884"/>
                </a:lnTo>
                <a:lnTo>
                  <a:pt x="2096036" y="2880580"/>
                </a:lnTo>
                <a:lnTo>
                  <a:pt x="2103022" y="2873594"/>
                </a:lnTo>
                <a:lnTo>
                  <a:pt x="2110008" y="2866290"/>
                </a:lnTo>
                <a:lnTo>
                  <a:pt x="2116677" y="2858668"/>
                </a:lnTo>
                <a:lnTo>
                  <a:pt x="2123346" y="2851364"/>
                </a:lnTo>
                <a:lnTo>
                  <a:pt x="2130015" y="2843425"/>
                </a:lnTo>
                <a:lnTo>
                  <a:pt x="2136049" y="2835804"/>
                </a:lnTo>
                <a:lnTo>
                  <a:pt x="2142400" y="2827547"/>
                </a:lnTo>
                <a:lnTo>
                  <a:pt x="2148434" y="2819290"/>
                </a:lnTo>
                <a:lnTo>
                  <a:pt x="2153832" y="2810716"/>
                </a:lnTo>
                <a:lnTo>
                  <a:pt x="2159548" y="2802459"/>
                </a:lnTo>
                <a:lnTo>
                  <a:pt x="2164629" y="2793885"/>
                </a:lnTo>
                <a:lnTo>
                  <a:pt x="2169393" y="2784993"/>
                </a:lnTo>
                <a:lnTo>
                  <a:pt x="2174474" y="2775784"/>
                </a:lnTo>
                <a:lnTo>
                  <a:pt x="2179237" y="2766892"/>
                </a:lnTo>
                <a:lnTo>
                  <a:pt x="2183683" y="2757683"/>
                </a:lnTo>
                <a:lnTo>
                  <a:pt x="2187811" y="2748474"/>
                </a:lnTo>
                <a:lnTo>
                  <a:pt x="2191622" y="2739264"/>
                </a:lnTo>
                <a:lnTo>
                  <a:pt x="2195433" y="2729420"/>
                </a:lnTo>
                <a:lnTo>
                  <a:pt x="2199244" y="2719893"/>
                </a:lnTo>
                <a:lnTo>
                  <a:pt x="2202102" y="2710048"/>
                </a:lnTo>
                <a:lnTo>
                  <a:pt x="2205595" y="2700204"/>
                </a:lnTo>
                <a:lnTo>
                  <a:pt x="2208136" y="2690042"/>
                </a:lnTo>
                <a:lnTo>
                  <a:pt x="2210676" y="2680197"/>
                </a:lnTo>
                <a:lnTo>
                  <a:pt x="2213217" y="2669718"/>
                </a:lnTo>
                <a:lnTo>
                  <a:pt x="2215122" y="2659556"/>
                </a:lnTo>
                <a:lnTo>
                  <a:pt x="2217027" y="2649076"/>
                </a:lnTo>
                <a:lnTo>
                  <a:pt x="2218615" y="2638279"/>
                </a:lnTo>
                <a:lnTo>
                  <a:pt x="2219885" y="2628117"/>
                </a:lnTo>
                <a:lnTo>
                  <a:pt x="2221156" y="2617320"/>
                </a:lnTo>
                <a:lnTo>
                  <a:pt x="2221791" y="2606523"/>
                </a:lnTo>
                <a:lnTo>
                  <a:pt x="2222743" y="2595725"/>
                </a:lnTo>
                <a:lnTo>
                  <a:pt x="2222743" y="2584611"/>
                </a:lnTo>
                <a:lnTo>
                  <a:pt x="2222743" y="2573814"/>
                </a:lnTo>
                <a:lnTo>
                  <a:pt x="2222743" y="2563016"/>
                </a:lnTo>
                <a:lnTo>
                  <a:pt x="2221791" y="2552537"/>
                </a:lnTo>
                <a:lnTo>
                  <a:pt x="2221156" y="2541740"/>
                </a:lnTo>
                <a:lnTo>
                  <a:pt x="2219885" y="2531260"/>
                </a:lnTo>
                <a:lnTo>
                  <a:pt x="2218933" y="2521098"/>
                </a:lnTo>
                <a:lnTo>
                  <a:pt x="2217027" y="2510618"/>
                </a:lnTo>
                <a:lnTo>
                  <a:pt x="2215122" y="2500139"/>
                </a:lnTo>
                <a:lnTo>
                  <a:pt x="2213217" y="2490294"/>
                </a:lnTo>
                <a:lnTo>
                  <a:pt x="2210994" y="2479815"/>
                </a:lnTo>
                <a:lnTo>
                  <a:pt x="2208453" y="2469970"/>
                </a:lnTo>
                <a:lnTo>
                  <a:pt x="2205595" y="2460126"/>
                </a:lnTo>
                <a:lnTo>
                  <a:pt x="2202419" y="2449964"/>
                </a:lnTo>
                <a:lnTo>
                  <a:pt x="2199244" y="2440437"/>
                </a:lnTo>
                <a:lnTo>
                  <a:pt x="2195751" y="2430910"/>
                </a:lnTo>
                <a:lnTo>
                  <a:pt x="2192257" y="2421383"/>
                </a:lnTo>
                <a:lnTo>
                  <a:pt x="2188129" y="2412174"/>
                </a:lnTo>
                <a:lnTo>
                  <a:pt x="2184001" y="2402964"/>
                </a:lnTo>
                <a:lnTo>
                  <a:pt x="2179555" y="2393437"/>
                </a:lnTo>
                <a:lnTo>
                  <a:pt x="2174791" y="2384546"/>
                </a:lnTo>
                <a:lnTo>
                  <a:pt x="2169710" y="2375654"/>
                </a:lnTo>
                <a:lnTo>
                  <a:pt x="2164947" y="2366762"/>
                </a:lnTo>
                <a:lnTo>
                  <a:pt x="2159866" y="2358188"/>
                </a:lnTo>
                <a:lnTo>
                  <a:pt x="2154150" y="2349614"/>
                </a:lnTo>
                <a:lnTo>
                  <a:pt x="2148751" y="2341357"/>
                </a:lnTo>
                <a:lnTo>
                  <a:pt x="2142717" y="2333418"/>
                </a:lnTo>
                <a:lnTo>
                  <a:pt x="2136684" y="2325161"/>
                </a:lnTo>
                <a:lnTo>
                  <a:pt x="2130332" y="2316905"/>
                </a:lnTo>
                <a:lnTo>
                  <a:pt x="2124299" y="2309283"/>
                </a:lnTo>
                <a:lnTo>
                  <a:pt x="2117312" y="2301661"/>
                </a:lnTo>
                <a:lnTo>
                  <a:pt x="2110643" y="2294357"/>
                </a:lnTo>
                <a:lnTo>
                  <a:pt x="2103657" y="2286736"/>
                </a:lnTo>
                <a:lnTo>
                  <a:pt x="2096671" y="2279750"/>
                </a:lnTo>
                <a:lnTo>
                  <a:pt x="2089367" y="2272763"/>
                </a:lnTo>
                <a:lnTo>
                  <a:pt x="2081745" y="2265777"/>
                </a:lnTo>
                <a:lnTo>
                  <a:pt x="2074124" y="2259425"/>
                </a:lnTo>
                <a:lnTo>
                  <a:pt x="2066185" y="2252757"/>
                </a:lnTo>
                <a:lnTo>
                  <a:pt x="2058245" y="2246405"/>
                </a:lnTo>
                <a:lnTo>
                  <a:pt x="2050306" y="2240372"/>
                </a:lnTo>
                <a:lnTo>
                  <a:pt x="2042050" y="2234338"/>
                </a:lnTo>
                <a:lnTo>
                  <a:pt x="2033793" y="2228939"/>
                </a:lnTo>
                <a:lnTo>
                  <a:pt x="2025219" y="2223223"/>
                </a:lnTo>
                <a:lnTo>
                  <a:pt x="2016327" y="2218142"/>
                </a:lnTo>
                <a:lnTo>
                  <a:pt x="2007753" y="2213061"/>
                </a:lnTo>
                <a:lnTo>
                  <a:pt x="1998861" y="2207980"/>
                </a:lnTo>
                <a:lnTo>
                  <a:pt x="1989652" y="2203534"/>
                </a:lnTo>
                <a:lnTo>
                  <a:pt x="1980760" y="2199088"/>
                </a:lnTo>
                <a:lnTo>
                  <a:pt x="1971551" y="2194643"/>
                </a:lnTo>
                <a:lnTo>
                  <a:pt x="1961706" y="2190832"/>
                </a:lnTo>
                <a:lnTo>
                  <a:pt x="1952179" y="2187021"/>
                </a:lnTo>
                <a:lnTo>
                  <a:pt x="1942335" y="2183528"/>
                </a:lnTo>
                <a:lnTo>
                  <a:pt x="1932808" y="2180352"/>
                </a:lnTo>
                <a:lnTo>
                  <a:pt x="1922963" y="2177177"/>
                </a:lnTo>
                <a:lnTo>
                  <a:pt x="1913119" y="2174318"/>
                </a:lnTo>
                <a:lnTo>
                  <a:pt x="1902639" y="2171778"/>
                </a:lnTo>
                <a:lnTo>
                  <a:pt x="1892795" y="2169555"/>
                </a:lnTo>
                <a:lnTo>
                  <a:pt x="1882315" y="2167332"/>
                </a:lnTo>
                <a:lnTo>
                  <a:pt x="1871836" y="2165427"/>
                </a:lnTo>
                <a:lnTo>
                  <a:pt x="1861356" y="2163839"/>
                </a:lnTo>
                <a:lnTo>
                  <a:pt x="1850559" y="2162251"/>
                </a:lnTo>
                <a:lnTo>
                  <a:pt x="1840397" y="2161298"/>
                </a:lnTo>
                <a:lnTo>
                  <a:pt x="1829600" y="2160663"/>
                </a:lnTo>
                <a:lnTo>
                  <a:pt x="1818167" y="2160028"/>
                </a:lnTo>
                <a:lnTo>
                  <a:pt x="1807688" y="2159710"/>
                </a:lnTo>
                <a:lnTo>
                  <a:pt x="1796891" y="2159710"/>
                </a:lnTo>
                <a:close/>
                <a:moveTo>
                  <a:pt x="1703527" y="1784350"/>
                </a:moveTo>
                <a:lnTo>
                  <a:pt x="1960753" y="1793877"/>
                </a:lnTo>
                <a:lnTo>
                  <a:pt x="1955037" y="1945990"/>
                </a:lnTo>
                <a:lnTo>
                  <a:pt x="1970280" y="1950118"/>
                </a:lnTo>
                <a:lnTo>
                  <a:pt x="1985841" y="1954247"/>
                </a:lnTo>
                <a:lnTo>
                  <a:pt x="2000766" y="1959010"/>
                </a:lnTo>
                <a:lnTo>
                  <a:pt x="2016010" y="1963774"/>
                </a:lnTo>
                <a:lnTo>
                  <a:pt x="2030935" y="1969172"/>
                </a:lnTo>
                <a:lnTo>
                  <a:pt x="2045225" y="1975206"/>
                </a:lnTo>
                <a:lnTo>
                  <a:pt x="2059833" y="1980922"/>
                </a:lnTo>
                <a:lnTo>
                  <a:pt x="2074441" y="1987273"/>
                </a:lnTo>
                <a:lnTo>
                  <a:pt x="2088414" y="1993942"/>
                </a:lnTo>
                <a:lnTo>
                  <a:pt x="2102069" y="2001246"/>
                </a:lnTo>
                <a:lnTo>
                  <a:pt x="2116042" y="2008550"/>
                </a:lnTo>
                <a:lnTo>
                  <a:pt x="2129697" y="2016172"/>
                </a:lnTo>
                <a:lnTo>
                  <a:pt x="2143035" y="2024111"/>
                </a:lnTo>
                <a:lnTo>
                  <a:pt x="2156055" y="2032367"/>
                </a:lnTo>
                <a:lnTo>
                  <a:pt x="2169075" y="2041259"/>
                </a:lnTo>
                <a:lnTo>
                  <a:pt x="2181778" y="2050151"/>
                </a:lnTo>
                <a:lnTo>
                  <a:pt x="2293243" y="1945990"/>
                </a:lnTo>
                <a:lnTo>
                  <a:pt x="2468220" y="2134941"/>
                </a:lnTo>
                <a:lnTo>
                  <a:pt x="2357390" y="2237831"/>
                </a:lnTo>
                <a:lnTo>
                  <a:pt x="2365330" y="2251169"/>
                </a:lnTo>
                <a:lnTo>
                  <a:pt x="2373269" y="2264507"/>
                </a:lnTo>
                <a:lnTo>
                  <a:pt x="2380573" y="2278162"/>
                </a:lnTo>
                <a:lnTo>
                  <a:pt x="2387559" y="2292135"/>
                </a:lnTo>
                <a:lnTo>
                  <a:pt x="2394228" y="2306107"/>
                </a:lnTo>
                <a:lnTo>
                  <a:pt x="2400897" y="2320715"/>
                </a:lnTo>
                <a:lnTo>
                  <a:pt x="2406930" y="2335323"/>
                </a:lnTo>
                <a:lnTo>
                  <a:pt x="2412647" y="2349614"/>
                </a:lnTo>
                <a:lnTo>
                  <a:pt x="2418045" y="2364539"/>
                </a:lnTo>
                <a:lnTo>
                  <a:pt x="2423444" y="2379465"/>
                </a:lnTo>
                <a:lnTo>
                  <a:pt x="2427890" y="2394708"/>
                </a:lnTo>
                <a:lnTo>
                  <a:pt x="2432335" y="2409951"/>
                </a:lnTo>
                <a:lnTo>
                  <a:pt x="2435829" y="2425194"/>
                </a:lnTo>
                <a:lnTo>
                  <a:pt x="2439639" y="2440754"/>
                </a:lnTo>
                <a:lnTo>
                  <a:pt x="2443133" y="2456315"/>
                </a:lnTo>
                <a:lnTo>
                  <a:pt x="2445673" y="2472193"/>
                </a:lnTo>
                <a:lnTo>
                  <a:pt x="2595563" y="2477909"/>
                </a:lnTo>
                <a:lnTo>
                  <a:pt x="2586354" y="2735136"/>
                </a:lnTo>
                <a:lnTo>
                  <a:pt x="2437099" y="2729420"/>
                </a:lnTo>
                <a:lnTo>
                  <a:pt x="2432971" y="2744980"/>
                </a:lnTo>
                <a:lnTo>
                  <a:pt x="2428842" y="2760541"/>
                </a:lnTo>
                <a:lnTo>
                  <a:pt x="2424079" y="2776419"/>
                </a:lnTo>
                <a:lnTo>
                  <a:pt x="2419315" y="2791027"/>
                </a:lnTo>
                <a:lnTo>
                  <a:pt x="2413599" y="2806270"/>
                </a:lnTo>
                <a:lnTo>
                  <a:pt x="2408201" y="2821196"/>
                </a:lnTo>
                <a:lnTo>
                  <a:pt x="2402167" y="2835804"/>
                </a:lnTo>
                <a:lnTo>
                  <a:pt x="2395816" y="2850094"/>
                </a:lnTo>
                <a:lnTo>
                  <a:pt x="2388829" y="2864702"/>
                </a:lnTo>
                <a:lnTo>
                  <a:pt x="2381525" y="2878992"/>
                </a:lnTo>
                <a:lnTo>
                  <a:pt x="2374221" y="2892647"/>
                </a:lnTo>
                <a:lnTo>
                  <a:pt x="2366917" y="2906303"/>
                </a:lnTo>
                <a:lnTo>
                  <a:pt x="2358661" y="2919640"/>
                </a:lnTo>
                <a:lnTo>
                  <a:pt x="2350404" y="2932978"/>
                </a:lnTo>
                <a:lnTo>
                  <a:pt x="2341512" y="2945998"/>
                </a:lnTo>
                <a:lnTo>
                  <a:pt x="2332620" y="2958701"/>
                </a:lnTo>
                <a:lnTo>
                  <a:pt x="2433606" y="3067625"/>
                </a:lnTo>
                <a:lnTo>
                  <a:pt x="2245290" y="3242603"/>
                </a:lnTo>
                <a:lnTo>
                  <a:pt x="2144940" y="3134949"/>
                </a:lnTo>
                <a:lnTo>
                  <a:pt x="2131285" y="3143205"/>
                </a:lnTo>
                <a:lnTo>
                  <a:pt x="2117947" y="3150509"/>
                </a:lnTo>
                <a:lnTo>
                  <a:pt x="2103657" y="3157813"/>
                </a:lnTo>
                <a:lnTo>
                  <a:pt x="2089684" y="3165117"/>
                </a:lnTo>
                <a:lnTo>
                  <a:pt x="2075394" y="3172103"/>
                </a:lnTo>
                <a:lnTo>
                  <a:pt x="2061104" y="3178455"/>
                </a:lnTo>
                <a:lnTo>
                  <a:pt x="2046496" y="3184488"/>
                </a:lnTo>
                <a:lnTo>
                  <a:pt x="2031570" y="3190205"/>
                </a:lnTo>
                <a:lnTo>
                  <a:pt x="2016645" y="3195603"/>
                </a:lnTo>
                <a:lnTo>
                  <a:pt x="2001402" y="3200684"/>
                </a:lnTo>
                <a:lnTo>
                  <a:pt x="1986159" y="3205448"/>
                </a:lnTo>
                <a:lnTo>
                  <a:pt x="1970598" y="3209576"/>
                </a:lnTo>
                <a:lnTo>
                  <a:pt x="1955037" y="3213704"/>
                </a:lnTo>
                <a:lnTo>
                  <a:pt x="1939477" y="3217515"/>
                </a:lnTo>
                <a:lnTo>
                  <a:pt x="1923916" y="3220373"/>
                </a:lnTo>
                <a:lnTo>
                  <a:pt x="1908038" y="3223231"/>
                </a:lnTo>
                <a:lnTo>
                  <a:pt x="1902322" y="3370263"/>
                </a:lnTo>
                <a:lnTo>
                  <a:pt x="1645095" y="3360736"/>
                </a:lnTo>
                <a:lnTo>
                  <a:pt x="1650493" y="3213704"/>
                </a:lnTo>
                <a:lnTo>
                  <a:pt x="1634615" y="3209576"/>
                </a:lnTo>
                <a:lnTo>
                  <a:pt x="1619054" y="3205130"/>
                </a:lnTo>
                <a:lnTo>
                  <a:pt x="1603494" y="3200684"/>
                </a:lnTo>
                <a:lnTo>
                  <a:pt x="1588251" y="3195603"/>
                </a:lnTo>
                <a:lnTo>
                  <a:pt x="1573325" y="3189887"/>
                </a:lnTo>
                <a:lnTo>
                  <a:pt x="1558717" y="3184488"/>
                </a:lnTo>
                <a:lnTo>
                  <a:pt x="1543792" y="3178137"/>
                </a:lnTo>
                <a:lnTo>
                  <a:pt x="1529184" y="3171786"/>
                </a:lnTo>
                <a:lnTo>
                  <a:pt x="1515211" y="3164482"/>
                </a:lnTo>
                <a:lnTo>
                  <a:pt x="1500921" y="3157496"/>
                </a:lnTo>
                <a:lnTo>
                  <a:pt x="1486948" y="3150192"/>
                </a:lnTo>
                <a:lnTo>
                  <a:pt x="1472975" y="3142252"/>
                </a:lnTo>
                <a:lnTo>
                  <a:pt x="1459637" y="3134313"/>
                </a:lnTo>
                <a:lnTo>
                  <a:pt x="1446300" y="3125739"/>
                </a:lnTo>
                <a:lnTo>
                  <a:pt x="1433280" y="3117165"/>
                </a:lnTo>
                <a:lnTo>
                  <a:pt x="1420577" y="3107638"/>
                </a:lnTo>
                <a:lnTo>
                  <a:pt x="1312606" y="3207988"/>
                </a:lnTo>
                <a:lnTo>
                  <a:pt x="1137310" y="3019673"/>
                </a:lnTo>
                <a:lnTo>
                  <a:pt x="1245917" y="2918688"/>
                </a:lnTo>
                <a:lnTo>
                  <a:pt x="1238296" y="2905350"/>
                </a:lnTo>
                <a:lnTo>
                  <a:pt x="1230357" y="2891377"/>
                </a:lnTo>
                <a:lnTo>
                  <a:pt x="1223053" y="2877722"/>
                </a:lnTo>
                <a:lnTo>
                  <a:pt x="1216066" y="2863749"/>
                </a:lnTo>
                <a:lnTo>
                  <a:pt x="1209397" y="2849459"/>
                </a:lnTo>
                <a:lnTo>
                  <a:pt x="1203046" y="2834851"/>
                </a:lnTo>
                <a:lnTo>
                  <a:pt x="1197012" y="2820560"/>
                </a:lnTo>
                <a:lnTo>
                  <a:pt x="1191296" y="2805635"/>
                </a:lnTo>
                <a:lnTo>
                  <a:pt x="1186215" y="2790710"/>
                </a:lnTo>
                <a:lnTo>
                  <a:pt x="1181134" y="2775466"/>
                </a:lnTo>
                <a:lnTo>
                  <a:pt x="1176688" y="2760223"/>
                </a:lnTo>
                <a:lnTo>
                  <a:pt x="1172560" y="2744980"/>
                </a:lnTo>
                <a:lnTo>
                  <a:pt x="1168432" y="2729420"/>
                </a:lnTo>
                <a:lnTo>
                  <a:pt x="1164938" y="2713859"/>
                </a:lnTo>
                <a:lnTo>
                  <a:pt x="1161763" y="2697981"/>
                </a:lnTo>
                <a:lnTo>
                  <a:pt x="1159222" y="2682420"/>
                </a:lnTo>
                <a:lnTo>
                  <a:pt x="1009650" y="2676704"/>
                </a:lnTo>
                <a:lnTo>
                  <a:pt x="1019494" y="2419478"/>
                </a:lnTo>
                <a:lnTo>
                  <a:pt x="1169384" y="2425194"/>
                </a:lnTo>
                <a:lnTo>
                  <a:pt x="1173513" y="2409633"/>
                </a:lnTo>
                <a:lnTo>
                  <a:pt x="1177641" y="2393755"/>
                </a:lnTo>
                <a:lnTo>
                  <a:pt x="1182404" y="2378512"/>
                </a:lnTo>
                <a:lnTo>
                  <a:pt x="1187803" y="2363904"/>
                </a:lnTo>
                <a:lnTo>
                  <a:pt x="1193202" y="2348978"/>
                </a:lnTo>
                <a:lnTo>
                  <a:pt x="1198918" y="2334053"/>
                </a:lnTo>
                <a:lnTo>
                  <a:pt x="1205269" y="2319445"/>
                </a:lnTo>
                <a:lnTo>
                  <a:pt x="1211620" y="2305155"/>
                </a:lnTo>
                <a:lnTo>
                  <a:pt x="1218607" y="2290864"/>
                </a:lnTo>
                <a:lnTo>
                  <a:pt x="1225593" y="2277209"/>
                </a:lnTo>
                <a:lnTo>
                  <a:pt x="1233215" y="2263554"/>
                </a:lnTo>
                <a:lnTo>
                  <a:pt x="1240836" y="2249581"/>
                </a:lnTo>
                <a:lnTo>
                  <a:pt x="1248775" y="2236243"/>
                </a:lnTo>
                <a:lnTo>
                  <a:pt x="1257349" y="2223223"/>
                </a:lnTo>
                <a:lnTo>
                  <a:pt x="1265606" y="2210203"/>
                </a:lnTo>
                <a:lnTo>
                  <a:pt x="1274815" y="2197818"/>
                </a:lnTo>
                <a:lnTo>
                  <a:pt x="1171607" y="2086988"/>
                </a:lnTo>
                <a:lnTo>
                  <a:pt x="1360558" y="1912011"/>
                </a:lnTo>
                <a:lnTo>
                  <a:pt x="1464083" y="2023476"/>
                </a:lnTo>
                <a:lnTo>
                  <a:pt x="1477421" y="2015537"/>
                </a:lnTo>
                <a:lnTo>
                  <a:pt x="1491076" y="2007915"/>
                </a:lnTo>
                <a:lnTo>
                  <a:pt x="1504732" y="2000611"/>
                </a:lnTo>
                <a:lnTo>
                  <a:pt x="1518387" y="1993625"/>
                </a:lnTo>
                <a:lnTo>
                  <a:pt x="1532677" y="1986956"/>
                </a:lnTo>
                <a:lnTo>
                  <a:pt x="1546650" y="1980605"/>
                </a:lnTo>
                <a:lnTo>
                  <a:pt x="1561258" y="1974571"/>
                </a:lnTo>
                <a:lnTo>
                  <a:pt x="1575548" y="1969172"/>
                </a:lnTo>
                <a:lnTo>
                  <a:pt x="1590474" y="1963774"/>
                </a:lnTo>
                <a:lnTo>
                  <a:pt x="1605399" y="1958693"/>
                </a:lnTo>
                <a:lnTo>
                  <a:pt x="1620325" y="1954247"/>
                </a:lnTo>
                <a:lnTo>
                  <a:pt x="1635568" y="1950118"/>
                </a:lnTo>
                <a:lnTo>
                  <a:pt x="1650811" y="1945990"/>
                </a:lnTo>
                <a:lnTo>
                  <a:pt x="1666371" y="1942815"/>
                </a:lnTo>
                <a:lnTo>
                  <a:pt x="1681932" y="1939321"/>
                </a:lnTo>
                <a:lnTo>
                  <a:pt x="1697493" y="1936781"/>
                </a:lnTo>
                <a:lnTo>
                  <a:pt x="1703527" y="1784350"/>
                </a:lnTo>
                <a:close/>
                <a:moveTo>
                  <a:pt x="499967" y="1495425"/>
                </a:moveTo>
                <a:lnTo>
                  <a:pt x="512673" y="1507816"/>
                </a:lnTo>
                <a:lnTo>
                  <a:pt x="526015" y="1520207"/>
                </a:lnTo>
                <a:lnTo>
                  <a:pt x="540309" y="1532916"/>
                </a:lnTo>
                <a:lnTo>
                  <a:pt x="555557" y="1545307"/>
                </a:lnTo>
                <a:lnTo>
                  <a:pt x="571122" y="1557381"/>
                </a:lnTo>
                <a:lnTo>
                  <a:pt x="587958" y="1569136"/>
                </a:lnTo>
                <a:lnTo>
                  <a:pt x="596217" y="1574220"/>
                </a:lnTo>
                <a:lnTo>
                  <a:pt x="604794" y="1579939"/>
                </a:lnTo>
                <a:lnTo>
                  <a:pt x="613371" y="1584705"/>
                </a:lnTo>
                <a:lnTo>
                  <a:pt x="622265" y="1589788"/>
                </a:lnTo>
                <a:lnTo>
                  <a:pt x="639736" y="1608851"/>
                </a:lnTo>
                <a:lnTo>
                  <a:pt x="657525" y="1628868"/>
                </a:lnTo>
                <a:lnTo>
                  <a:pt x="692150" y="1668583"/>
                </a:lnTo>
                <a:lnTo>
                  <a:pt x="641960" y="1916723"/>
                </a:lnTo>
                <a:lnTo>
                  <a:pt x="640054" y="1924030"/>
                </a:lnTo>
                <a:lnTo>
                  <a:pt x="637830" y="1931338"/>
                </a:lnTo>
                <a:lnTo>
                  <a:pt x="635289" y="1938328"/>
                </a:lnTo>
                <a:lnTo>
                  <a:pt x="631795" y="1945000"/>
                </a:lnTo>
                <a:lnTo>
                  <a:pt x="628618" y="1951672"/>
                </a:lnTo>
                <a:lnTo>
                  <a:pt x="624489" y="1958026"/>
                </a:lnTo>
                <a:lnTo>
                  <a:pt x="620041" y="1963745"/>
                </a:lnTo>
                <a:lnTo>
                  <a:pt x="615277" y="1969464"/>
                </a:lnTo>
                <a:lnTo>
                  <a:pt x="247746" y="2374875"/>
                </a:lnTo>
                <a:lnTo>
                  <a:pt x="244252" y="2379323"/>
                </a:lnTo>
                <a:lnTo>
                  <a:pt x="240122" y="2382818"/>
                </a:lnTo>
                <a:lnTo>
                  <a:pt x="235675" y="2386631"/>
                </a:lnTo>
                <a:lnTo>
                  <a:pt x="231228" y="2390126"/>
                </a:lnTo>
                <a:lnTo>
                  <a:pt x="226781" y="2393303"/>
                </a:lnTo>
                <a:lnTo>
                  <a:pt x="222334" y="2395845"/>
                </a:lnTo>
                <a:lnTo>
                  <a:pt x="217251" y="2399022"/>
                </a:lnTo>
                <a:lnTo>
                  <a:pt x="212486" y="2401246"/>
                </a:lnTo>
                <a:lnTo>
                  <a:pt x="207404" y="2403470"/>
                </a:lnTo>
                <a:lnTo>
                  <a:pt x="202639" y="2405377"/>
                </a:lnTo>
                <a:lnTo>
                  <a:pt x="197239" y="2406965"/>
                </a:lnTo>
                <a:lnTo>
                  <a:pt x="192156" y="2408236"/>
                </a:lnTo>
                <a:lnTo>
                  <a:pt x="187074" y="2409189"/>
                </a:lnTo>
                <a:lnTo>
                  <a:pt x="181673" y="2410460"/>
                </a:lnTo>
                <a:lnTo>
                  <a:pt x="176273" y="2411095"/>
                </a:lnTo>
                <a:lnTo>
                  <a:pt x="170873" y="2411413"/>
                </a:lnTo>
                <a:lnTo>
                  <a:pt x="165473" y="2411413"/>
                </a:lnTo>
                <a:lnTo>
                  <a:pt x="160073" y="2411413"/>
                </a:lnTo>
                <a:lnTo>
                  <a:pt x="154990" y="2411095"/>
                </a:lnTo>
                <a:lnTo>
                  <a:pt x="149272" y="2410460"/>
                </a:lnTo>
                <a:lnTo>
                  <a:pt x="144190" y="2409825"/>
                </a:lnTo>
                <a:lnTo>
                  <a:pt x="139107" y="2408554"/>
                </a:lnTo>
                <a:lnTo>
                  <a:pt x="133707" y="2406965"/>
                </a:lnTo>
                <a:lnTo>
                  <a:pt x="128625" y="2405377"/>
                </a:lnTo>
                <a:lnTo>
                  <a:pt x="123224" y="2403470"/>
                </a:lnTo>
                <a:lnTo>
                  <a:pt x="118459" y="2401246"/>
                </a:lnTo>
                <a:lnTo>
                  <a:pt x="113377" y="2399022"/>
                </a:lnTo>
                <a:lnTo>
                  <a:pt x="108612" y="2395845"/>
                </a:lnTo>
                <a:lnTo>
                  <a:pt x="104165" y="2392985"/>
                </a:lnTo>
                <a:lnTo>
                  <a:pt x="99082" y="2390126"/>
                </a:lnTo>
                <a:lnTo>
                  <a:pt x="94635" y="2386313"/>
                </a:lnTo>
                <a:lnTo>
                  <a:pt x="90506" y="2382501"/>
                </a:lnTo>
                <a:lnTo>
                  <a:pt x="86058" y="2378688"/>
                </a:lnTo>
                <a:lnTo>
                  <a:pt x="82564" y="2374875"/>
                </a:lnTo>
                <a:lnTo>
                  <a:pt x="78752" y="2370427"/>
                </a:lnTo>
                <a:lnTo>
                  <a:pt x="75258" y="2365661"/>
                </a:lnTo>
                <a:lnTo>
                  <a:pt x="72081" y="2361213"/>
                </a:lnTo>
                <a:lnTo>
                  <a:pt x="69222" y="2356448"/>
                </a:lnTo>
                <a:lnTo>
                  <a:pt x="66364" y="2351999"/>
                </a:lnTo>
                <a:lnTo>
                  <a:pt x="64140" y="2346916"/>
                </a:lnTo>
                <a:lnTo>
                  <a:pt x="61916" y="2342150"/>
                </a:lnTo>
                <a:lnTo>
                  <a:pt x="60328" y="2336749"/>
                </a:lnTo>
                <a:lnTo>
                  <a:pt x="58422" y="2331983"/>
                </a:lnTo>
                <a:lnTo>
                  <a:pt x="57151" y="2326900"/>
                </a:lnTo>
                <a:lnTo>
                  <a:pt x="55563" y="2321498"/>
                </a:lnTo>
                <a:lnTo>
                  <a:pt x="54928" y="2316097"/>
                </a:lnTo>
                <a:lnTo>
                  <a:pt x="54293" y="2310696"/>
                </a:lnTo>
                <a:lnTo>
                  <a:pt x="53975" y="2305612"/>
                </a:lnTo>
                <a:lnTo>
                  <a:pt x="53975" y="2299893"/>
                </a:lnTo>
                <a:lnTo>
                  <a:pt x="53975" y="2294810"/>
                </a:lnTo>
                <a:lnTo>
                  <a:pt x="54293" y="2289726"/>
                </a:lnTo>
                <a:lnTo>
                  <a:pt x="54928" y="2284007"/>
                </a:lnTo>
                <a:lnTo>
                  <a:pt x="55563" y="2278924"/>
                </a:lnTo>
                <a:lnTo>
                  <a:pt x="56834" y="2273523"/>
                </a:lnTo>
                <a:lnTo>
                  <a:pt x="58422" y="2268439"/>
                </a:lnTo>
                <a:lnTo>
                  <a:pt x="60328" y="2263355"/>
                </a:lnTo>
                <a:lnTo>
                  <a:pt x="61916" y="2257954"/>
                </a:lnTo>
                <a:lnTo>
                  <a:pt x="64140" y="2253188"/>
                </a:lnTo>
                <a:lnTo>
                  <a:pt x="66364" y="2248105"/>
                </a:lnTo>
                <a:lnTo>
                  <a:pt x="69222" y="2243021"/>
                </a:lnTo>
                <a:lnTo>
                  <a:pt x="72081" y="2238573"/>
                </a:lnTo>
                <a:lnTo>
                  <a:pt x="75258" y="2233807"/>
                </a:lnTo>
                <a:lnTo>
                  <a:pt x="78752" y="2229359"/>
                </a:lnTo>
                <a:lnTo>
                  <a:pt x="82882" y="2224911"/>
                </a:lnTo>
                <a:lnTo>
                  <a:pt x="429129" y="1842376"/>
                </a:lnTo>
                <a:lnTo>
                  <a:pt x="499967" y="1495425"/>
                </a:lnTo>
                <a:close/>
                <a:moveTo>
                  <a:pt x="2178844" y="1055220"/>
                </a:moveTo>
                <a:lnTo>
                  <a:pt x="2166450" y="1055537"/>
                </a:lnTo>
                <a:lnTo>
                  <a:pt x="2154055" y="1056172"/>
                </a:lnTo>
                <a:lnTo>
                  <a:pt x="2141978" y="1058076"/>
                </a:lnTo>
                <a:lnTo>
                  <a:pt x="2129584" y="1059979"/>
                </a:lnTo>
                <a:lnTo>
                  <a:pt x="2117507" y="1062518"/>
                </a:lnTo>
                <a:lnTo>
                  <a:pt x="2105430" y="1066008"/>
                </a:lnTo>
                <a:lnTo>
                  <a:pt x="2093671" y="1070133"/>
                </a:lnTo>
                <a:lnTo>
                  <a:pt x="2081594" y="1074575"/>
                </a:lnTo>
                <a:lnTo>
                  <a:pt x="2070153" y="1079334"/>
                </a:lnTo>
                <a:lnTo>
                  <a:pt x="2058712" y="1085363"/>
                </a:lnTo>
                <a:lnTo>
                  <a:pt x="2047588" y="1091709"/>
                </a:lnTo>
                <a:lnTo>
                  <a:pt x="2036783" y="1098372"/>
                </a:lnTo>
                <a:lnTo>
                  <a:pt x="2025977" y="1105987"/>
                </a:lnTo>
                <a:lnTo>
                  <a:pt x="2015490" y="1114236"/>
                </a:lnTo>
                <a:lnTo>
                  <a:pt x="2005320" y="1122803"/>
                </a:lnTo>
                <a:lnTo>
                  <a:pt x="1996103" y="1132005"/>
                </a:lnTo>
                <a:lnTo>
                  <a:pt x="1987204" y="1141206"/>
                </a:lnTo>
                <a:lnTo>
                  <a:pt x="1978941" y="1151042"/>
                </a:lnTo>
                <a:lnTo>
                  <a:pt x="1971314" y="1161513"/>
                </a:lnTo>
                <a:lnTo>
                  <a:pt x="1964322" y="1171666"/>
                </a:lnTo>
                <a:lnTo>
                  <a:pt x="1957330" y="1182454"/>
                </a:lnTo>
                <a:lnTo>
                  <a:pt x="1951610" y="1193242"/>
                </a:lnTo>
                <a:lnTo>
                  <a:pt x="1945889" y="1204348"/>
                </a:lnTo>
                <a:lnTo>
                  <a:pt x="1941122" y="1216088"/>
                </a:lnTo>
                <a:lnTo>
                  <a:pt x="1936673" y="1227510"/>
                </a:lnTo>
                <a:lnTo>
                  <a:pt x="1932859" y="1239250"/>
                </a:lnTo>
                <a:lnTo>
                  <a:pt x="1929999" y="1251307"/>
                </a:lnTo>
                <a:lnTo>
                  <a:pt x="1927456" y="1263047"/>
                </a:lnTo>
                <a:lnTo>
                  <a:pt x="1925231" y="1275421"/>
                </a:lnTo>
                <a:lnTo>
                  <a:pt x="1923642" y="1287796"/>
                </a:lnTo>
                <a:lnTo>
                  <a:pt x="1923007" y="1299853"/>
                </a:lnTo>
                <a:lnTo>
                  <a:pt x="1922371" y="1312545"/>
                </a:lnTo>
                <a:lnTo>
                  <a:pt x="1923007" y="1324919"/>
                </a:lnTo>
                <a:lnTo>
                  <a:pt x="1923642" y="1336976"/>
                </a:lnTo>
                <a:lnTo>
                  <a:pt x="1925231" y="1349351"/>
                </a:lnTo>
                <a:lnTo>
                  <a:pt x="1927456" y="1361408"/>
                </a:lnTo>
                <a:lnTo>
                  <a:pt x="1929999" y="1373465"/>
                </a:lnTo>
                <a:lnTo>
                  <a:pt x="1933177" y="1385522"/>
                </a:lnTo>
                <a:lnTo>
                  <a:pt x="1936990" y="1397579"/>
                </a:lnTo>
                <a:lnTo>
                  <a:pt x="1941440" y="1409002"/>
                </a:lnTo>
                <a:lnTo>
                  <a:pt x="1946843" y="1420424"/>
                </a:lnTo>
                <a:lnTo>
                  <a:pt x="1952563" y="1432164"/>
                </a:lnTo>
                <a:lnTo>
                  <a:pt x="1958919" y="1443269"/>
                </a:lnTo>
                <a:lnTo>
                  <a:pt x="1965593" y="1454375"/>
                </a:lnTo>
                <a:lnTo>
                  <a:pt x="1973539" y="1465163"/>
                </a:lnTo>
                <a:lnTo>
                  <a:pt x="1981802" y="1475633"/>
                </a:lnTo>
                <a:lnTo>
                  <a:pt x="1990065" y="1485152"/>
                </a:lnTo>
                <a:lnTo>
                  <a:pt x="1999281" y="1494671"/>
                </a:lnTo>
                <a:lnTo>
                  <a:pt x="2008816" y="1503872"/>
                </a:lnTo>
                <a:lnTo>
                  <a:pt x="2018350" y="1511805"/>
                </a:lnTo>
                <a:lnTo>
                  <a:pt x="2028838" y="1519737"/>
                </a:lnTo>
                <a:lnTo>
                  <a:pt x="2039325" y="1526717"/>
                </a:lnTo>
                <a:lnTo>
                  <a:pt x="2049813" y="1533381"/>
                </a:lnTo>
                <a:lnTo>
                  <a:pt x="2060937" y="1539409"/>
                </a:lnTo>
                <a:lnTo>
                  <a:pt x="2072060" y="1544803"/>
                </a:lnTo>
                <a:lnTo>
                  <a:pt x="2083501" y="1549880"/>
                </a:lnTo>
                <a:lnTo>
                  <a:pt x="2094942" y="1554005"/>
                </a:lnTo>
                <a:lnTo>
                  <a:pt x="2107019" y="1557812"/>
                </a:lnTo>
                <a:lnTo>
                  <a:pt x="2118778" y="1560985"/>
                </a:lnTo>
                <a:lnTo>
                  <a:pt x="2130855" y="1563523"/>
                </a:lnTo>
                <a:lnTo>
                  <a:pt x="2142932" y="1565745"/>
                </a:lnTo>
                <a:lnTo>
                  <a:pt x="2155326" y="1567331"/>
                </a:lnTo>
                <a:lnTo>
                  <a:pt x="2167721" y="1567966"/>
                </a:lnTo>
                <a:lnTo>
                  <a:pt x="2179798" y="1568283"/>
                </a:lnTo>
                <a:lnTo>
                  <a:pt x="2192510" y="1567966"/>
                </a:lnTo>
                <a:lnTo>
                  <a:pt x="2204905" y="1567014"/>
                </a:lnTo>
                <a:lnTo>
                  <a:pt x="2216982" y="1565427"/>
                </a:lnTo>
                <a:lnTo>
                  <a:pt x="2229058" y="1563206"/>
                </a:lnTo>
                <a:lnTo>
                  <a:pt x="2241135" y="1560668"/>
                </a:lnTo>
                <a:lnTo>
                  <a:pt x="2253212" y="1557178"/>
                </a:lnTo>
                <a:lnTo>
                  <a:pt x="2264971" y="1553370"/>
                </a:lnTo>
                <a:lnTo>
                  <a:pt x="2277048" y="1548928"/>
                </a:lnTo>
                <a:lnTo>
                  <a:pt x="2288489" y="1543851"/>
                </a:lnTo>
                <a:lnTo>
                  <a:pt x="2299930" y="1538140"/>
                </a:lnTo>
                <a:lnTo>
                  <a:pt x="2311053" y="1532111"/>
                </a:lnTo>
                <a:lnTo>
                  <a:pt x="2321859" y="1524814"/>
                </a:lnTo>
                <a:lnTo>
                  <a:pt x="2332665" y="1517516"/>
                </a:lnTo>
                <a:lnTo>
                  <a:pt x="2343152" y="1509266"/>
                </a:lnTo>
                <a:lnTo>
                  <a:pt x="2353322" y="1500382"/>
                </a:lnTo>
                <a:lnTo>
                  <a:pt x="2362539" y="1491498"/>
                </a:lnTo>
                <a:lnTo>
                  <a:pt x="2371437" y="1482296"/>
                </a:lnTo>
                <a:lnTo>
                  <a:pt x="2379701" y="1472143"/>
                </a:lnTo>
                <a:lnTo>
                  <a:pt x="2387328" y="1462307"/>
                </a:lnTo>
                <a:lnTo>
                  <a:pt x="2394955" y="1451836"/>
                </a:lnTo>
                <a:lnTo>
                  <a:pt x="2400994" y="1441048"/>
                </a:lnTo>
                <a:lnTo>
                  <a:pt x="2407350" y="1430260"/>
                </a:lnTo>
                <a:lnTo>
                  <a:pt x="2412753" y="1419155"/>
                </a:lnTo>
                <a:lnTo>
                  <a:pt x="2417520" y="1407415"/>
                </a:lnTo>
                <a:lnTo>
                  <a:pt x="2421969" y="1395993"/>
                </a:lnTo>
                <a:lnTo>
                  <a:pt x="2425783" y="1384253"/>
                </a:lnTo>
                <a:lnTo>
                  <a:pt x="2428961" y="1372196"/>
                </a:lnTo>
                <a:lnTo>
                  <a:pt x="2431504" y="1360139"/>
                </a:lnTo>
                <a:lnTo>
                  <a:pt x="2433411" y="1348081"/>
                </a:lnTo>
                <a:lnTo>
                  <a:pt x="2435000" y="1336024"/>
                </a:lnTo>
                <a:lnTo>
                  <a:pt x="2435635" y="1323333"/>
                </a:lnTo>
                <a:lnTo>
                  <a:pt x="2435953" y="1310958"/>
                </a:lnTo>
                <a:lnTo>
                  <a:pt x="2435635" y="1298901"/>
                </a:lnTo>
                <a:lnTo>
                  <a:pt x="2435000" y="1286527"/>
                </a:lnTo>
                <a:lnTo>
                  <a:pt x="2433411" y="1274152"/>
                </a:lnTo>
                <a:lnTo>
                  <a:pt x="2431186" y="1262095"/>
                </a:lnTo>
                <a:lnTo>
                  <a:pt x="2428643" y="1250038"/>
                </a:lnTo>
                <a:lnTo>
                  <a:pt x="2425465" y="1237981"/>
                </a:lnTo>
                <a:lnTo>
                  <a:pt x="2421652" y="1225924"/>
                </a:lnTo>
                <a:lnTo>
                  <a:pt x="2416884" y="1214501"/>
                </a:lnTo>
                <a:lnTo>
                  <a:pt x="2411799" y="1203079"/>
                </a:lnTo>
                <a:lnTo>
                  <a:pt x="2406079" y="1191339"/>
                </a:lnTo>
                <a:lnTo>
                  <a:pt x="2399723" y="1180233"/>
                </a:lnTo>
                <a:lnTo>
                  <a:pt x="2393049" y="1169128"/>
                </a:lnTo>
                <a:lnTo>
                  <a:pt x="2385103" y="1158657"/>
                </a:lnTo>
                <a:lnTo>
                  <a:pt x="2376840" y="1148187"/>
                </a:lnTo>
                <a:lnTo>
                  <a:pt x="2368259" y="1138351"/>
                </a:lnTo>
                <a:lnTo>
                  <a:pt x="2359043" y="1128832"/>
                </a:lnTo>
                <a:lnTo>
                  <a:pt x="2349826" y="1120265"/>
                </a:lnTo>
                <a:lnTo>
                  <a:pt x="2340292" y="1111698"/>
                </a:lnTo>
                <a:lnTo>
                  <a:pt x="2329804" y="1103766"/>
                </a:lnTo>
                <a:lnTo>
                  <a:pt x="2319317" y="1096785"/>
                </a:lnTo>
                <a:lnTo>
                  <a:pt x="2308829" y="1090122"/>
                </a:lnTo>
                <a:lnTo>
                  <a:pt x="2297705" y="1084094"/>
                </a:lnTo>
                <a:lnTo>
                  <a:pt x="2286582" y="1078700"/>
                </a:lnTo>
                <a:lnTo>
                  <a:pt x="2275141" y="1073623"/>
                </a:lnTo>
                <a:lnTo>
                  <a:pt x="2263700" y="1069181"/>
                </a:lnTo>
                <a:lnTo>
                  <a:pt x="2251623" y="1065691"/>
                </a:lnTo>
                <a:lnTo>
                  <a:pt x="2239864" y="1062518"/>
                </a:lnTo>
                <a:lnTo>
                  <a:pt x="2227787" y="1059979"/>
                </a:lnTo>
                <a:lnTo>
                  <a:pt x="2215710" y="1057758"/>
                </a:lnTo>
                <a:lnTo>
                  <a:pt x="2203316" y="1056172"/>
                </a:lnTo>
                <a:lnTo>
                  <a:pt x="2190921" y="1055537"/>
                </a:lnTo>
                <a:lnTo>
                  <a:pt x="2178844" y="1055220"/>
                </a:lnTo>
                <a:close/>
                <a:moveTo>
                  <a:pt x="2144839" y="823913"/>
                </a:moveTo>
                <a:lnTo>
                  <a:pt x="2301519" y="838826"/>
                </a:lnTo>
                <a:lnTo>
                  <a:pt x="2292938" y="930841"/>
                </a:lnTo>
                <a:lnTo>
                  <a:pt x="2302155" y="933379"/>
                </a:lnTo>
                <a:lnTo>
                  <a:pt x="2311053" y="936235"/>
                </a:lnTo>
                <a:lnTo>
                  <a:pt x="2319952" y="939725"/>
                </a:lnTo>
                <a:lnTo>
                  <a:pt x="2328851" y="943215"/>
                </a:lnTo>
                <a:lnTo>
                  <a:pt x="2338067" y="946706"/>
                </a:lnTo>
                <a:lnTo>
                  <a:pt x="2346330" y="950513"/>
                </a:lnTo>
                <a:lnTo>
                  <a:pt x="2354911" y="954638"/>
                </a:lnTo>
                <a:lnTo>
                  <a:pt x="2363492" y="959080"/>
                </a:lnTo>
                <a:lnTo>
                  <a:pt x="2372073" y="963522"/>
                </a:lnTo>
                <a:lnTo>
                  <a:pt x="2380654" y="968282"/>
                </a:lnTo>
                <a:lnTo>
                  <a:pt x="2388917" y="973358"/>
                </a:lnTo>
                <a:lnTo>
                  <a:pt x="2397180" y="978752"/>
                </a:lnTo>
                <a:lnTo>
                  <a:pt x="2405125" y="983829"/>
                </a:lnTo>
                <a:lnTo>
                  <a:pt x="2413071" y="989540"/>
                </a:lnTo>
                <a:lnTo>
                  <a:pt x="2420698" y="995569"/>
                </a:lnTo>
                <a:lnTo>
                  <a:pt x="2428643" y="1001280"/>
                </a:lnTo>
                <a:lnTo>
                  <a:pt x="2499197" y="943215"/>
                </a:lnTo>
                <a:lnTo>
                  <a:pt x="2599625" y="1063787"/>
                </a:lnTo>
                <a:lnTo>
                  <a:pt x="2529389" y="1122169"/>
                </a:lnTo>
                <a:lnTo>
                  <a:pt x="2533839" y="1130736"/>
                </a:lnTo>
                <a:lnTo>
                  <a:pt x="2538288" y="1139620"/>
                </a:lnTo>
                <a:lnTo>
                  <a:pt x="2542420" y="1148504"/>
                </a:lnTo>
                <a:lnTo>
                  <a:pt x="2546551" y="1157388"/>
                </a:lnTo>
                <a:lnTo>
                  <a:pt x="2550365" y="1166590"/>
                </a:lnTo>
                <a:lnTo>
                  <a:pt x="2553543" y="1175474"/>
                </a:lnTo>
                <a:lnTo>
                  <a:pt x="2557039" y="1184676"/>
                </a:lnTo>
                <a:lnTo>
                  <a:pt x="2559899" y="1193560"/>
                </a:lnTo>
                <a:lnTo>
                  <a:pt x="2562442" y="1203079"/>
                </a:lnTo>
                <a:lnTo>
                  <a:pt x="2564984" y="1212280"/>
                </a:lnTo>
                <a:lnTo>
                  <a:pt x="2567527" y="1221799"/>
                </a:lnTo>
                <a:lnTo>
                  <a:pt x="2569116" y="1231318"/>
                </a:lnTo>
                <a:lnTo>
                  <a:pt x="2571022" y="1240519"/>
                </a:lnTo>
                <a:lnTo>
                  <a:pt x="2572612" y="1249721"/>
                </a:lnTo>
                <a:lnTo>
                  <a:pt x="2574201" y="1259557"/>
                </a:lnTo>
                <a:lnTo>
                  <a:pt x="2575154" y="1269075"/>
                </a:lnTo>
                <a:lnTo>
                  <a:pt x="2665412" y="1277325"/>
                </a:lnTo>
                <a:lnTo>
                  <a:pt x="2650793" y="1433433"/>
                </a:lnTo>
                <a:lnTo>
                  <a:pt x="2561170" y="1425501"/>
                </a:lnTo>
                <a:lnTo>
                  <a:pt x="2558310" y="1434385"/>
                </a:lnTo>
                <a:lnTo>
                  <a:pt x="2555132" y="1443587"/>
                </a:lnTo>
                <a:lnTo>
                  <a:pt x="2552272" y="1452471"/>
                </a:lnTo>
                <a:lnTo>
                  <a:pt x="2548458" y="1461355"/>
                </a:lnTo>
                <a:lnTo>
                  <a:pt x="2544644" y="1470239"/>
                </a:lnTo>
                <a:lnTo>
                  <a:pt x="2540513" y="1479124"/>
                </a:lnTo>
                <a:lnTo>
                  <a:pt x="2536381" y="1488008"/>
                </a:lnTo>
                <a:lnTo>
                  <a:pt x="2531932" y="1496575"/>
                </a:lnTo>
                <a:lnTo>
                  <a:pt x="2527482" y="1505142"/>
                </a:lnTo>
                <a:lnTo>
                  <a:pt x="2522715" y="1513708"/>
                </a:lnTo>
                <a:lnTo>
                  <a:pt x="2517630" y="1521958"/>
                </a:lnTo>
                <a:lnTo>
                  <a:pt x="2512228" y="1530208"/>
                </a:lnTo>
                <a:lnTo>
                  <a:pt x="2506825" y="1538140"/>
                </a:lnTo>
                <a:lnTo>
                  <a:pt x="2501104" y="1546390"/>
                </a:lnTo>
                <a:lnTo>
                  <a:pt x="2495384" y="1554322"/>
                </a:lnTo>
                <a:lnTo>
                  <a:pt x="2489027" y="1561937"/>
                </a:lnTo>
                <a:lnTo>
                  <a:pt x="2546233" y="1631107"/>
                </a:lnTo>
                <a:lnTo>
                  <a:pt x="2425465" y="1731372"/>
                </a:lnTo>
                <a:lnTo>
                  <a:pt x="2367624" y="1662202"/>
                </a:lnTo>
                <a:lnTo>
                  <a:pt x="2359043" y="1666644"/>
                </a:lnTo>
                <a:lnTo>
                  <a:pt x="2350144" y="1671086"/>
                </a:lnTo>
                <a:lnTo>
                  <a:pt x="2341245" y="1675211"/>
                </a:lnTo>
                <a:lnTo>
                  <a:pt x="2332029" y="1679018"/>
                </a:lnTo>
                <a:lnTo>
                  <a:pt x="2323130" y="1682826"/>
                </a:lnTo>
                <a:lnTo>
                  <a:pt x="2313596" y="1685999"/>
                </a:lnTo>
                <a:lnTo>
                  <a:pt x="2304697" y="1689489"/>
                </a:lnTo>
                <a:lnTo>
                  <a:pt x="2295481" y="1692344"/>
                </a:lnTo>
                <a:lnTo>
                  <a:pt x="2286264" y="1694883"/>
                </a:lnTo>
                <a:lnTo>
                  <a:pt x="2277048" y="1697421"/>
                </a:lnTo>
                <a:lnTo>
                  <a:pt x="2267196" y="1699642"/>
                </a:lnTo>
                <a:lnTo>
                  <a:pt x="2257979" y="1701546"/>
                </a:lnTo>
                <a:lnTo>
                  <a:pt x="2248763" y="1703450"/>
                </a:lnTo>
                <a:lnTo>
                  <a:pt x="2238910" y="1705036"/>
                </a:lnTo>
                <a:lnTo>
                  <a:pt x="2229376" y="1706623"/>
                </a:lnTo>
                <a:lnTo>
                  <a:pt x="2220160" y="1707575"/>
                </a:lnTo>
                <a:lnTo>
                  <a:pt x="2211579" y="1797051"/>
                </a:lnTo>
                <a:lnTo>
                  <a:pt x="2054898" y="1782138"/>
                </a:lnTo>
                <a:lnTo>
                  <a:pt x="2063161" y="1692027"/>
                </a:lnTo>
                <a:lnTo>
                  <a:pt x="2054263" y="1689172"/>
                </a:lnTo>
                <a:lnTo>
                  <a:pt x="2045364" y="1685999"/>
                </a:lnTo>
                <a:lnTo>
                  <a:pt x="2035830" y="1682826"/>
                </a:lnTo>
                <a:lnTo>
                  <a:pt x="2027249" y="1679335"/>
                </a:lnTo>
                <a:lnTo>
                  <a:pt x="2018350" y="1675528"/>
                </a:lnTo>
                <a:lnTo>
                  <a:pt x="2009451" y="1671720"/>
                </a:lnTo>
                <a:lnTo>
                  <a:pt x="2000870" y="1667596"/>
                </a:lnTo>
                <a:lnTo>
                  <a:pt x="1992289" y="1663154"/>
                </a:lnTo>
                <a:lnTo>
                  <a:pt x="1984026" y="1658077"/>
                </a:lnTo>
                <a:lnTo>
                  <a:pt x="1975445" y="1653317"/>
                </a:lnTo>
                <a:lnTo>
                  <a:pt x="1967182" y="1648241"/>
                </a:lnTo>
                <a:lnTo>
                  <a:pt x="1958919" y="1642847"/>
                </a:lnTo>
                <a:lnTo>
                  <a:pt x="1950656" y="1637453"/>
                </a:lnTo>
                <a:lnTo>
                  <a:pt x="1943029" y="1631742"/>
                </a:lnTo>
                <a:lnTo>
                  <a:pt x="1935084" y="1626030"/>
                </a:lnTo>
                <a:lnTo>
                  <a:pt x="1927456" y="1620002"/>
                </a:lnTo>
                <a:lnTo>
                  <a:pt x="1857220" y="1678384"/>
                </a:lnTo>
                <a:lnTo>
                  <a:pt x="1756792" y="1556860"/>
                </a:lnTo>
                <a:lnTo>
                  <a:pt x="1827346" y="1498478"/>
                </a:lnTo>
                <a:lnTo>
                  <a:pt x="1822896" y="1489594"/>
                </a:lnTo>
                <a:lnTo>
                  <a:pt x="1818765" y="1481027"/>
                </a:lnTo>
                <a:lnTo>
                  <a:pt x="1814633" y="1472143"/>
                </a:lnTo>
                <a:lnTo>
                  <a:pt x="1810820" y="1463259"/>
                </a:lnTo>
                <a:lnTo>
                  <a:pt x="1807324" y="1454057"/>
                </a:lnTo>
                <a:lnTo>
                  <a:pt x="1803828" y="1445173"/>
                </a:lnTo>
                <a:lnTo>
                  <a:pt x="1800968" y="1436289"/>
                </a:lnTo>
                <a:lnTo>
                  <a:pt x="1797789" y="1426770"/>
                </a:lnTo>
                <a:lnTo>
                  <a:pt x="1795247" y="1417569"/>
                </a:lnTo>
                <a:lnTo>
                  <a:pt x="1792704" y="1408367"/>
                </a:lnTo>
                <a:lnTo>
                  <a:pt x="1790480" y="1399166"/>
                </a:lnTo>
                <a:lnTo>
                  <a:pt x="1788573" y="1389647"/>
                </a:lnTo>
                <a:lnTo>
                  <a:pt x="1786666" y="1380445"/>
                </a:lnTo>
                <a:lnTo>
                  <a:pt x="1785395" y="1371244"/>
                </a:lnTo>
                <a:lnTo>
                  <a:pt x="1783170" y="1352206"/>
                </a:lnTo>
                <a:lnTo>
                  <a:pt x="1690687" y="1343639"/>
                </a:lnTo>
                <a:lnTo>
                  <a:pt x="1705624" y="1186897"/>
                </a:lnTo>
                <a:lnTo>
                  <a:pt x="1798425" y="1195781"/>
                </a:lnTo>
                <a:lnTo>
                  <a:pt x="1801285" y="1186897"/>
                </a:lnTo>
                <a:lnTo>
                  <a:pt x="1804146" y="1178012"/>
                </a:lnTo>
                <a:lnTo>
                  <a:pt x="1807642" y="1169128"/>
                </a:lnTo>
                <a:lnTo>
                  <a:pt x="1810820" y="1160244"/>
                </a:lnTo>
                <a:lnTo>
                  <a:pt x="1814633" y="1151677"/>
                </a:lnTo>
                <a:lnTo>
                  <a:pt x="1818765" y="1142793"/>
                </a:lnTo>
                <a:lnTo>
                  <a:pt x="1822896" y="1134226"/>
                </a:lnTo>
                <a:lnTo>
                  <a:pt x="1827346" y="1125659"/>
                </a:lnTo>
                <a:lnTo>
                  <a:pt x="1831795" y="1117727"/>
                </a:lnTo>
                <a:lnTo>
                  <a:pt x="1836562" y="1109160"/>
                </a:lnTo>
                <a:lnTo>
                  <a:pt x="1841329" y="1100910"/>
                </a:lnTo>
                <a:lnTo>
                  <a:pt x="1846732" y="1092661"/>
                </a:lnTo>
                <a:lnTo>
                  <a:pt x="1852135" y="1085045"/>
                </a:lnTo>
                <a:lnTo>
                  <a:pt x="1857856" y="1077113"/>
                </a:lnTo>
                <a:lnTo>
                  <a:pt x="1863894" y="1069181"/>
                </a:lnTo>
                <a:lnTo>
                  <a:pt x="1869615" y="1061566"/>
                </a:lnTo>
                <a:lnTo>
                  <a:pt x="1810184" y="989858"/>
                </a:lnTo>
                <a:lnTo>
                  <a:pt x="1931588" y="889593"/>
                </a:lnTo>
                <a:lnTo>
                  <a:pt x="1990700" y="961301"/>
                </a:lnTo>
                <a:lnTo>
                  <a:pt x="1999599" y="956859"/>
                </a:lnTo>
                <a:lnTo>
                  <a:pt x="2008180" y="952734"/>
                </a:lnTo>
                <a:lnTo>
                  <a:pt x="2017079" y="948609"/>
                </a:lnTo>
                <a:lnTo>
                  <a:pt x="2025977" y="944485"/>
                </a:lnTo>
                <a:lnTo>
                  <a:pt x="2034876" y="941312"/>
                </a:lnTo>
                <a:lnTo>
                  <a:pt x="2043775" y="937504"/>
                </a:lnTo>
                <a:lnTo>
                  <a:pt x="2052673" y="934649"/>
                </a:lnTo>
                <a:lnTo>
                  <a:pt x="2061890" y="931476"/>
                </a:lnTo>
                <a:lnTo>
                  <a:pt x="2071424" y="928937"/>
                </a:lnTo>
                <a:lnTo>
                  <a:pt x="2080641" y="926399"/>
                </a:lnTo>
                <a:lnTo>
                  <a:pt x="2089539" y="924178"/>
                </a:lnTo>
                <a:lnTo>
                  <a:pt x="2099074" y="922274"/>
                </a:lnTo>
                <a:lnTo>
                  <a:pt x="2108608" y="920370"/>
                </a:lnTo>
                <a:lnTo>
                  <a:pt x="2117825" y="918784"/>
                </a:lnTo>
                <a:lnTo>
                  <a:pt x="2127041" y="917515"/>
                </a:lnTo>
                <a:lnTo>
                  <a:pt x="2136258" y="916246"/>
                </a:lnTo>
                <a:lnTo>
                  <a:pt x="2144839" y="823913"/>
                </a:lnTo>
                <a:close/>
                <a:moveTo>
                  <a:pt x="1509345" y="590550"/>
                </a:moveTo>
                <a:lnTo>
                  <a:pt x="1518239" y="590550"/>
                </a:lnTo>
                <a:lnTo>
                  <a:pt x="1526817" y="591817"/>
                </a:lnTo>
                <a:lnTo>
                  <a:pt x="1535394" y="593400"/>
                </a:lnTo>
                <a:lnTo>
                  <a:pt x="1543971" y="596250"/>
                </a:lnTo>
                <a:lnTo>
                  <a:pt x="1551912" y="599417"/>
                </a:lnTo>
                <a:lnTo>
                  <a:pt x="1559854" y="603534"/>
                </a:lnTo>
                <a:lnTo>
                  <a:pt x="1566843" y="608601"/>
                </a:lnTo>
                <a:lnTo>
                  <a:pt x="1570655" y="611452"/>
                </a:lnTo>
                <a:lnTo>
                  <a:pt x="1574149" y="614302"/>
                </a:lnTo>
                <a:lnTo>
                  <a:pt x="1577326" y="617469"/>
                </a:lnTo>
                <a:lnTo>
                  <a:pt x="1580185" y="620953"/>
                </a:lnTo>
                <a:lnTo>
                  <a:pt x="1583362" y="624753"/>
                </a:lnTo>
                <a:lnTo>
                  <a:pt x="1586221" y="628237"/>
                </a:lnTo>
                <a:lnTo>
                  <a:pt x="1588762" y="632037"/>
                </a:lnTo>
                <a:lnTo>
                  <a:pt x="1591621" y="636154"/>
                </a:lnTo>
                <a:lnTo>
                  <a:pt x="1593845" y="640271"/>
                </a:lnTo>
                <a:lnTo>
                  <a:pt x="1595433" y="644388"/>
                </a:lnTo>
                <a:lnTo>
                  <a:pt x="1597339" y="648505"/>
                </a:lnTo>
                <a:lnTo>
                  <a:pt x="1598927" y="652305"/>
                </a:lnTo>
                <a:lnTo>
                  <a:pt x="1601151" y="660856"/>
                </a:lnTo>
                <a:lnTo>
                  <a:pt x="1603057" y="669724"/>
                </a:lnTo>
                <a:lnTo>
                  <a:pt x="1603375" y="678274"/>
                </a:lnTo>
                <a:lnTo>
                  <a:pt x="1603375" y="687142"/>
                </a:lnTo>
                <a:lnTo>
                  <a:pt x="1602104" y="696326"/>
                </a:lnTo>
                <a:lnTo>
                  <a:pt x="1600516" y="704560"/>
                </a:lnTo>
                <a:lnTo>
                  <a:pt x="1597657" y="712794"/>
                </a:lnTo>
                <a:lnTo>
                  <a:pt x="1594480" y="721028"/>
                </a:lnTo>
                <a:lnTo>
                  <a:pt x="1590350" y="728629"/>
                </a:lnTo>
                <a:lnTo>
                  <a:pt x="1585268" y="736229"/>
                </a:lnTo>
                <a:lnTo>
                  <a:pt x="1582409" y="739396"/>
                </a:lnTo>
                <a:lnTo>
                  <a:pt x="1579550" y="742880"/>
                </a:lnTo>
                <a:lnTo>
                  <a:pt x="1576373" y="746047"/>
                </a:lnTo>
                <a:lnTo>
                  <a:pt x="1572879" y="749531"/>
                </a:lnTo>
                <a:lnTo>
                  <a:pt x="1569384" y="752381"/>
                </a:lnTo>
                <a:lnTo>
                  <a:pt x="1565572" y="755231"/>
                </a:lnTo>
                <a:lnTo>
                  <a:pt x="1297460" y="948099"/>
                </a:lnTo>
                <a:lnTo>
                  <a:pt x="1293012" y="951266"/>
                </a:lnTo>
                <a:lnTo>
                  <a:pt x="1288247" y="953799"/>
                </a:lnTo>
                <a:lnTo>
                  <a:pt x="1283164" y="956333"/>
                </a:lnTo>
                <a:lnTo>
                  <a:pt x="1278399" y="958550"/>
                </a:lnTo>
                <a:lnTo>
                  <a:pt x="1273634" y="960450"/>
                </a:lnTo>
                <a:lnTo>
                  <a:pt x="1268869" y="962033"/>
                </a:lnTo>
                <a:lnTo>
                  <a:pt x="1263469" y="962983"/>
                </a:lnTo>
                <a:lnTo>
                  <a:pt x="1258386" y="964250"/>
                </a:lnTo>
                <a:lnTo>
                  <a:pt x="1253304" y="964884"/>
                </a:lnTo>
                <a:lnTo>
                  <a:pt x="1247903" y="965200"/>
                </a:lnTo>
                <a:lnTo>
                  <a:pt x="1242820" y="965200"/>
                </a:lnTo>
                <a:lnTo>
                  <a:pt x="1237102" y="964884"/>
                </a:lnTo>
                <a:lnTo>
                  <a:pt x="1232020" y="964567"/>
                </a:lnTo>
                <a:lnTo>
                  <a:pt x="1226937" y="963617"/>
                </a:lnTo>
                <a:lnTo>
                  <a:pt x="1221537" y="962667"/>
                </a:lnTo>
                <a:lnTo>
                  <a:pt x="1216454" y="961083"/>
                </a:lnTo>
                <a:lnTo>
                  <a:pt x="1006475" y="894894"/>
                </a:lnTo>
                <a:lnTo>
                  <a:pt x="1009652" y="885393"/>
                </a:lnTo>
                <a:lnTo>
                  <a:pt x="1013464" y="875259"/>
                </a:lnTo>
                <a:lnTo>
                  <a:pt x="1017911" y="862591"/>
                </a:lnTo>
                <a:lnTo>
                  <a:pt x="1022676" y="847706"/>
                </a:lnTo>
                <a:lnTo>
                  <a:pt x="1027123" y="832188"/>
                </a:lnTo>
                <a:lnTo>
                  <a:pt x="1029029" y="824271"/>
                </a:lnTo>
                <a:lnTo>
                  <a:pt x="1030935" y="816353"/>
                </a:lnTo>
                <a:lnTo>
                  <a:pt x="1031888" y="808753"/>
                </a:lnTo>
                <a:lnTo>
                  <a:pt x="1033159" y="801469"/>
                </a:lnTo>
                <a:lnTo>
                  <a:pt x="1033794" y="793868"/>
                </a:lnTo>
                <a:lnTo>
                  <a:pt x="1033794" y="786584"/>
                </a:lnTo>
                <a:lnTo>
                  <a:pt x="1033794" y="778666"/>
                </a:lnTo>
                <a:lnTo>
                  <a:pt x="1033477" y="770749"/>
                </a:lnTo>
                <a:lnTo>
                  <a:pt x="1032841" y="762832"/>
                </a:lnTo>
                <a:lnTo>
                  <a:pt x="1031888" y="755548"/>
                </a:lnTo>
                <a:lnTo>
                  <a:pt x="1029665" y="740980"/>
                </a:lnTo>
                <a:lnTo>
                  <a:pt x="1027441" y="727995"/>
                </a:lnTo>
                <a:lnTo>
                  <a:pt x="1025217" y="718178"/>
                </a:lnTo>
                <a:lnTo>
                  <a:pt x="1022994" y="708994"/>
                </a:lnTo>
                <a:lnTo>
                  <a:pt x="1227572" y="773599"/>
                </a:lnTo>
                <a:lnTo>
                  <a:pt x="1458835" y="607651"/>
                </a:lnTo>
                <a:lnTo>
                  <a:pt x="1462965" y="605118"/>
                </a:lnTo>
                <a:lnTo>
                  <a:pt x="1467095" y="602268"/>
                </a:lnTo>
                <a:lnTo>
                  <a:pt x="1470589" y="600051"/>
                </a:lnTo>
                <a:lnTo>
                  <a:pt x="1474719" y="598467"/>
                </a:lnTo>
                <a:lnTo>
                  <a:pt x="1479166" y="596567"/>
                </a:lnTo>
                <a:lnTo>
                  <a:pt x="1483296" y="594984"/>
                </a:lnTo>
                <a:lnTo>
                  <a:pt x="1491873" y="592767"/>
                </a:lnTo>
                <a:lnTo>
                  <a:pt x="1500768" y="591183"/>
                </a:lnTo>
                <a:lnTo>
                  <a:pt x="1509345" y="590550"/>
                </a:lnTo>
                <a:close/>
                <a:moveTo>
                  <a:pt x="690596" y="539750"/>
                </a:moveTo>
                <a:lnTo>
                  <a:pt x="691548" y="539750"/>
                </a:lnTo>
                <a:lnTo>
                  <a:pt x="693769" y="540067"/>
                </a:lnTo>
                <a:lnTo>
                  <a:pt x="702016" y="540702"/>
                </a:lnTo>
                <a:lnTo>
                  <a:pt x="727394" y="541020"/>
                </a:lnTo>
                <a:lnTo>
                  <a:pt x="757531" y="541655"/>
                </a:lnTo>
                <a:lnTo>
                  <a:pt x="770854" y="541972"/>
                </a:lnTo>
                <a:lnTo>
                  <a:pt x="781640" y="543242"/>
                </a:lnTo>
                <a:lnTo>
                  <a:pt x="781957" y="543242"/>
                </a:lnTo>
                <a:lnTo>
                  <a:pt x="785763" y="546734"/>
                </a:lnTo>
                <a:lnTo>
                  <a:pt x="789887" y="552130"/>
                </a:lnTo>
                <a:lnTo>
                  <a:pt x="794646" y="558479"/>
                </a:lnTo>
                <a:lnTo>
                  <a:pt x="799404" y="566415"/>
                </a:lnTo>
                <a:lnTo>
                  <a:pt x="804797" y="576573"/>
                </a:lnTo>
                <a:lnTo>
                  <a:pt x="809872" y="588001"/>
                </a:lnTo>
                <a:lnTo>
                  <a:pt x="812093" y="594668"/>
                </a:lnTo>
                <a:lnTo>
                  <a:pt x="814631" y="602286"/>
                </a:lnTo>
                <a:lnTo>
                  <a:pt x="817169" y="609905"/>
                </a:lnTo>
                <a:lnTo>
                  <a:pt x="820024" y="618476"/>
                </a:lnTo>
                <a:lnTo>
                  <a:pt x="822244" y="627364"/>
                </a:lnTo>
                <a:lnTo>
                  <a:pt x="824465" y="637205"/>
                </a:lnTo>
                <a:lnTo>
                  <a:pt x="826685" y="647681"/>
                </a:lnTo>
                <a:lnTo>
                  <a:pt x="828906" y="658791"/>
                </a:lnTo>
                <a:lnTo>
                  <a:pt x="830809" y="670537"/>
                </a:lnTo>
                <a:lnTo>
                  <a:pt x="832395" y="683235"/>
                </a:lnTo>
                <a:lnTo>
                  <a:pt x="834299" y="696567"/>
                </a:lnTo>
                <a:lnTo>
                  <a:pt x="835885" y="710535"/>
                </a:lnTo>
                <a:lnTo>
                  <a:pt x="836836" y="725454"/>
                </a:lnTo>
                <a:lnTo>
                  <a:pt x="838105" y="741644"/>
                </a:lnTo>
                <a:lnTo>
                  <a:pt x="839057" y="757834"/>
                </a:lnTo>
                <a:lnTo>
                  <a:pt x="840009" y="775611"/>
                </a:lnTo>
                <a:lnTo>
                  <a:pt x="840326" y="794022"/>
                </a:lnTo>
                <a:lnTo>
                  <a:pt x="840643" y="813069"/>
                </a:lnTo>
                <a:lnTo>
                  <a:pt x="840326" y="833703"/>
                </a:lnTo>
                <a:lnTo>
                  <a:pt x="840326" y="854972"/>
                </a:lnTo>
                <a:lnTo>
                  <a:pt x="844767" y="839735"/>
                </a:lnTo>
                <a:lnTo>
                  <a:pt x="849208" y="824497"/>
                </a:lnTo>
                <a:lnTo>
                  <a:pt x="857456" y="794975"/>
                </a:lnTo>
                <a:lnTo>
                  <a:pt x="864435" y="767992"/>
                </a:lnTo>
                <a:lnTo>
                  <a:pt x="870145" y="742914"/>
                </a:lnTo>
                <a:lnTo>
                  <a:pt x="878710" y="705456"/>
                </a:lnTo>
                <a:lnTo>
                  <a:pt x="881248" y="694028"/>
                </a:lnTo>
                <a:lnTo>
                  <a:pt x="882517" y="688314"/>
                </a:lnTo>
                <a:lnTo>
                  <a:pt x="878076" y="679425"/>
                </a:lnTo>
                <a:lnTo>
                  <a:pt x="874586" y="670854"/>
                </a:lnTo>
                <a:lnTo>
                  <a:pt x="871097" y="663236"/>
                </a:lnTo>
                <a:lnTo>
                  <a:pt x="868559" y="655617"/>
                </a:lnTo>
                <a:lnTo>
                  <a:pt x="864752" y="644506"/>
                </a:lnTo>
                <a:lnTo>
                  <a:pt x="863801" y="640380"/>
                </a:lnTo>
                <a:lnTo>
                  <a:pt x="867290" y="637205"/>
                </a:lnTo>
                <a:lnTo>
                  <a:pt x="876489" y="629269"/>
                </a:lnTo>
                <a:lnTo>
                  <a:pt x="881882" y="624507"/>
                </a:lnTo>
                <a:lnTo>
                  <a:pt x="888227" y="619746"/>
                </a:lnTo>
                <a:lnTo>
                  <a:pt x="894571" y="615619"/>
                </a:lnTo>
                <a:lnTo>
                  <a:pt x="900598" y="611810"/>
                </a:lnTo>
                <a:lnTo>
                  <a:pt x="921535" y="619746"/>
                </a:lnTo>
                <a:lnTo>
                  <a:pt x="939300" y="659426"/>
                </a:lnTo>
                <a:lnTo>
                  <a:pt x="934224" y="671172"/>
                </a:lnTo>
                <a:lnTo>
                  <a:pt x="928514" y="683235"/>
                </a:lnTo>
                <a:lnTo>
                  <a:pt x="922487" y="695932"/>
                </a:lnTo>
                <a:lnTo>
                  <a:pt x="923439" y="707043"/>
                </a:lnTo>
                <a:lnTo>
                  <a:pt x="924073" y="720693"/>
                </a:lnTo>
                <a:lnTo>
                  <a:pt x="924708" y="736248"/>
                </a:lnTo>
                <a:lnTo>
                  <a:pt x="924073" y="753390"/>
                </a:lnTo>
                <a:lnTo>
                  <a:pt x="923439" y="790213"/>
                </a:lnTo>
                <a:lnTo>
                  <a:pt x="921852" y="827354"/>
                </a:lnTo>
                <a:lnTo>
                  <a:pt x="920266" y="862273"/>
                </a:lnTo>
                <a:lnTo>
                  <a:pt x="918680" y="891161"/>
                </a:lnTo>
                <a:lnTo>
                  <a:pt x="916777" y="918461"/>
                </a:lnTo>
                <a:lnTo>
                  <a:pt x="918680" y="913382"/>
                </a:lnTo>
                <a:lnTo>
                  <a:pt x="923756" y="899097"/>
                </a:lnTo>
                <a:lnTo>
                  <a:pt x="927245" y="888621"/>
                </a:lnTo>
                <a:lnTo>
                  <a:pt x="931369" y="876241"/>
                </a:lnTo>
                <a:lnTo>
                  <a:pt x="935493" y="862273"/>
                </a:lnTo>
                <a:lnTo>
                  <a:pt x="939934" y="846401"/>
                </a:lnTo>
                <a:lnTo>
                  <a:pt x="943741" y="828307"/>
                </a:lnTo>
                <a:lnTo>
                  <a:pt x="947865" y="809260"/>
                </a:lnTo>
                <a:lnTo>
                  <a:pt x="951672" y="788626"/>
                </a:lnTo>
                <a:lnTo>
                  <a:pt x="955161" y="766722"/>
                </a:lnTo>
                <a:lnTo>
                  <a:pt x="957699" y="743866"/>
                </a:lnTo>
                <a:lnTo>
                  <a:pt x="958650" y="731486"/>
                </a:lnTo>
                <a:lnTo>
                  <a:pt x="959919" y="719106"/>
                </a:lnTo>
                <a:lnTo>
                  <a:pt x="960554" y="707043"/>
                </a:lnTo>
                <a:lnTo>
                  <a:pt x="960871" y="694345"/>
                </a:lnTo>
                <a:lnTo>
                  <a:pt x="961188" y="681330"/>
                </a:lnTo>
                <a:lnTo>
                  <a:pt x="961188" y="668315"/>
                </a:lnTo>
                <a:lnTo>
                  <a:pt x="969119" y="649268"/>
                </a:lnTo>
                <a:lnTo>
                  <a:pt x="970705" y="651173"/>
                </a:lnTo>
                <a:lnTo>
                  <a:pt x="973877" y="656887"/>
                </a:lnTo>
                <a:lnTo>
                  <a:pt x="976098" y="661331"/>
                </a:lnTo>
                <a:lnTo>
                  <a:pt x="978636" y="666727"/>
                </a:lnTo>
                <a:lnTo>
                  <a:pt x="981808" y="673076"/>
                </a:lnTo>
                <a:lnTo>
                  <a:pt x="984663" y="681012"/>
                </a:lnTo>
                <a:lnTo>
                  <a:pt x="988152" y="690218"/>
                </a:lnTo>
                <a:lnTo>
                  <a:pt x="991007" y="700377"/>
                </a:lnTo>
                <a:lnTo>
                  <a:pt x="993862" y="712122"/>
                </a:lnTo>
                <a:lnTo>
                  <a:pt x="997035" y="724820"/>
                </a:lnTo>
                <a:lnTo>
                  <a:pt x="999572" y="739422"/>
                </a:lnTo>
                <a:lnTo>
                  <a:pt x="1002110" y="754977"/>
                </a:lnTo>
                <a:lnTo>
                  <a:pt x="1004013" y="772436"/>
                </a:lnTo>
                <a:lnTo>
                  <a:pt x="1005600" y="790848"/>
                </a:lnTo>
                <a:lnTo>
                  <a:pt x="1005282" y="796244"/>
                </a:lnTo>
                <a:lnTo>
                  <a:pt x="1004331" y="801958"/>
                </a:lnTo>
                <a:lnTo>
                  <a:pt x="1003062" y="809260"/>
                </a:lnTo>
                <a:lnTo>
                  <a:pt x="1000841" y="817196"/>
                </a:lnTo>
                <a:lnTo>
                  <a:pt x="997669" y="826085"/>
                </a:lnTo>
                <a:lnTo>
                  <a:pt x="994497" y="836243"/>
                </a:lnTo>
                <a:lnTo>
                  <a:pt x="985932" y="858781"/>
                </a:lnTo>
                <a:lnTo>
                  <a:pt x="964043" y="914969"/>
                </a:lnTo>
                <a:lnTo>
                  <a:pt x="951037" y="948301"/>
                </a:lnTo>
                <a:lnTo>
                  <a:pt x="937079" y="985442"/>
                </a:lnTo>
                <a:lnTo>
                  <a:pt x="922804" y="1025757"/>
                </a:lnTo>
                <a:lnTo>
                  <a:pt x="915825" y="1047026"/>
                </a:lnTo>
                <a:lnTo>
                  <a:pt x="908212" y="1068929"/>
                </a:lnTo>
                <a:lnTo>
                  <a:pt x="901233" y="1091785"/>
                </a:lnTo>
                <a:lnTo>
                  <a:pt x="894254" y="1115594"/>
                </a:lnTo>
                <a:lnTo>
                  <a:pt x="886958" y="1139719"/>
                </a:lnTo>
                <a:lnTo>
                  <a:pt x="880296" y="1165115"/>
                </a:lnTo>
                <a:lnTo>
                  <a:pt x="873634" y="1190510"/>
                </a:lnTo>
                <a:lnTo>
                  <a:pt x="867290" y="1217493"/>
                </a:lnTo>
                <a:lnTo>
                  <a:pt x="861580" y="1244476"/>
                </a:lnTo>
                <a:lnTo>
                  <a:pt x="855553" y="1272728"/>
                </a:lnTo>
                <a:lnTo>
                  <a:pt x="850477" y="1301298"/>
                </a:lnTo>
                <a:lnTo>
                  <a:pt x="845402" y="1330821"/>
                </a:lnTo>
                <a:lnTo>
                  <a:pt x="840960" y="1360343"/>
                </a:lnTo>
                <a:lnTo>
                  <a:pt x="836836" y="1391135"/>
                </a:lnTo>
                <a:lnTo>
                  <a:pt x="874586" y="1434307"/>
                </a:lnTo>
                <a:lnTo>
                  <a:pt x="949768" y="1522239"/>
                </a:lnTo>
                <a:lnTo>
                  <a:pt x="990373" y="1569856"/>
                </a:lnTo>
                <a:lnTo>
                  <a:pt x="1026219" y="1613028"/>
                </a:lnTo>
                <a:lnTo>
                  <a:pt x="1041129" y="1631122"/>
                </a:lnTo>
                <a:lnTo>
                  <a:pt x="1053500" y="1646042"/>
                </a:lnTo>
                <a:lnTo>
                  <a:pt x="1062065" y="1657470"/>
                </a:lnTo>
                <a:lnTo>
                  <a:pt x="1066824" y="1664137"/>
                </a:lnTo>
                <a:lnTo>
                  <a:pt x="1071582" y="1671755"/>
                </a:lnTo>
                <a:lnTo>
                  <a:pt x="1077292" y="1680326"/>
                </a:lnTo>
                <a:lnTo>
                  <a:pt x="1080147" y="1685088"/>
                </a:lnTo>
                <a:lnTo>
                  <a:pt x="1083002" y="1689850"/>
                </a:lnTo>
                <a:lnTo>
                  <a:pt x="1085540" y="1695564"/>
                </a:lnTo>
                <a:lnTo>
                  <a:pt x="1088395" y="1701913"/>
                </a:lnTo>
                <a:lnTo>
                  <a:pt x="1090616" y="1708579"/>
                </a:lnTo>
                <a:lnTo>
                  <a:pt x="1091884" y="1715880"/>
                </a:lnTo>
                <a:lnTo>
                  <a:pt x="1093471" y="1724134"/>
                </a:lnTo>
                <a:lnTo>
                  <a:pt x="1093788" y="1733022"/>
                </a:lnTo>
                <a:lnTo>
                  <a:pt x="1093788" y="1742545"/>
                </a:lnTo>
                <a:lnTo>
                  <a:pt x="1092836" y="1753021"/>
                </a:lnTo>
                <a:lnTo>
                  <a:pt x="1090933" y="1765084"/>
                </a:lnTo>
                <a:lnTo>
                  <a:pt x="1087761" y="1777147"/>
                </a:lnTo>
                <a:lnTo>
                  <a:pt x="1086809" y="1785083"/>
                </a:lnTo>
                <a:lnTo>
                  <a:pt x="1084271" y="1801272"/>
                </a:lnTo>
                <a:lnTo>
                  <a:pt x="1076340" y="1854920"/>
                </a:lnTo>
                <a:lnTo>
                  <a:pt x="1054452" y="2009516"/>
                </a:lnTo>
                <a:lnTo>
                  <a:pt x="1023681" y="2230139"/>
                </a:lnTo>
                <a:lnTo>
                  <a:pt x="1022730" y="2236488"/>
                </a:lnTo>
                <a:lnTo>
                  <a:pt x="1021461" y="2242520"/>
                </a:lnTo>
                <a:lnTo>
                  <a:pt x="1019875" y="2248551"/>
                </a:lnTo>
                <a:lnTo>
                  <a:pt x="1018289" y="2254582"/>
                </a:lnTo>
                <a:lnTo>
                  <a:pt x="1015751" y="2259979"/>
                </a:lnTo>
                <a:lnTo>
                  <a:pt x="1013530" y="2265693"/>
                </a:lnTo>
                <a:lnTo>
                  <a:pt x="1011310" y="2271407"/>
                </a:lnTo>
                <a:lnTo>
                  <a:pt x="1008455" y="2276486"/>
                </a:lnTo>
                <a:lnTo>
                  <a:pt x="1005917" y="2281248"/>
                </a:lnTo>
                <a:lnTo>
                  <a:pt x="1002427" y="2286009"/>
                </a:lnTo>
                <a:lnTo>
                  <a:pt x="999255" y="2291088"/>
                </a:lnTo>
                <a:lnTo>
                  <a:pt x="995766" y="2295533"/>
                </a:lnTo>
                <a:lnTo>
                  <a:pt x="992276" y="2299659"/>
                </a:lnTo>
                <a:lnTo>
                  <a:pt x="988470" y="2303469"/>
                </a:lnTo>
                <a:lnTo>
                  <a:pt x="984346" y="2307278"/>
                </a:lnTo>
                <a:lnTo>
                  <a:pt x="980222" y="2311087"/>
                </a:lnTo>
                <a:lnTo>
                  <a:pt x="975781" y="2314262"/>
                </a:lnTo>
                <a:lnTo>
                  <a:pt x="971339" y="2317436"/>
                </a:lnTo>
                <a:lnTo>
                  <a:pt x="966581" y="2320293"/>
                </a:lnTo>
                <a:lnTo>
                  <a:pt x="961823" y="2322833"/>
                </a:lnTo>
                <a:lnTo>
                  <a:pt x="956747" y="2325372"/>
                </a:lnTo>
                <a:lnTo>
                  <a:pt x="951989" y="2327277"/>
                </a:lnTo>
                <a:lnTo>
                  <a:pt x="946913" y="2329182"/>
                </a:lnTo>
                <a:lnTo>
                  <a:pt x="941203" y="2331086"/>
                </a:lnTo>
                <a:lnTo>
                  <a:pt x="936128" y="2332674"/>
                </a:lnTo>
                <a:lnTo>
                  <a:pt x="930418" y="2333309"/>
                </a:lnTo>
                <a:lnTo>
                  <a:pt x="925025" y="2334578"/>
                </a:lnTo>
                <a:lnTo>
                  <a:pt x="919315" y="2334896"/>
                </a:lnTo>
                <a:lnTo>
                  <a:pt x="913605" y="2335213"/>
                </a:lnTo>
                <a:lnTo>
                  <a:pt x="907577" y="2335213"/>
                </a:lnTo>
                <a:lnTo>
                  <a:pt x="901550" y="2334896"/>
                </a:lnTo>
                <a:lnTo>
                  <a:pt x="895523" y="2333943"/>
                </a:lnTo>
                <a:lnTo>
                  <a:pt x="889813" y="2333309"/>
                </a:lnTo>
                <a:lnTo>
                  <a:pt x="883786" y="2332356"/>
                </a:lnTo>
                <a:lnTo>
                  <a:pt x="878076" y="2330769"/>
                </a:lnTo>
                <a:lnTo>
                  <a:pt x="872683" y="2328864"/>
                </a:lnTo>
                <a:lnTo>
                  <a:pt x="867290" y="2326642"/>
                </a:lnTo>
                <a:lnTo>
                  <a:pt x="862214" y="2324420"/>
                </a:lnTo>
                <a:lnTo>
                  <a:pt x="857456" y="2321881"/>
                </a:lnTo>
                <a:lnTo>
                  <a:pt x="852698" y="2319341"/>
                </a:lnTo>
                <a:lnTo>
                  <a:pt x="848257" y="2316167"/>
                </a:lnTo>
                <a:lnTo>
                  <a:pt x="843815" y="2312992"/>
                </a:lnTo>
                <a:lnTo>
                  <a:pt x="839692" y="2309183"/>
                </a:lnTo>
                <a:lnTo>
                  <a:pt x="835568" y="2305373"/>
                </a:lnTo>
                <a:lnTo>
                  <a:pt x="831761" y="2301882"/>
                </a:lnTo>
                <a:lnTo>
                  <a:pt x="827954" y="2297755"/>
                </a:lnTo>
                <a:lnTo>
                  <a:pt x="824782" y="2293311"/>
                </a:lnTo>
                <a:lnTo>
                  <a:pt x="821293" y="2288866"/>
                </a:lnTo>
                <a:lnTo>
                  <a:pt x="818755" y="2283787"/>
                </a:lnTo>
                <a:lnTo>
                  <a:pt x="815900" y="2279026"/>
                </a:lnTo>
                <a:lnTo>
                  <a:pt x="813362" y="2274264"/>
                </a:lnTo>
                <a:lnTo>
                  <a:pt x="811141" y="2269185"/>
                </a:lnTo>
                <a:lnTo>
                  <a:pt x="809238" y="2263471"/>
                </a:lnTo>
                <a:lnTo>
                  <a:pt x="807335" y="2258392"/>
                </a:lnTo>
                <a:lnTo>
                  <a:pt x="805749" y="2252678"/>
                </a:lnTo>
                <a:lnTo>
                  <a:pt x="804162" y="2246646"/>
                </a:lnTo>
                <a:lnTo>
                  <a:pt x="803211" y="2241250"/>
                </a:lnTo>
                <a:lnTo>
                  <a:pt x="802576" y="2234901"/>
                </a:lnTo>
                <a:lnTo>
                  <a:pt x="801942" y="2228869"/>
                </a:lnTo>
                <a:lnTo>
                  <a:pt x="801625" y="2222838"/>
                </a:lnTo>
                <a:lnTo>
                  <a:pt x="801625" y="2216807"/>
                </a:lnTo>
                <a:lnTo>
                  <a:pt x="801942" y="2210458"/>
                </a:lnTo>
                <a:lnTo>
                  <a:pt x="802576" y="2204109"/>
                </a:lnTo>
                <a:lnTo>
                  <a:pt x="803211" y="2197443"/>
                </a:lnTo>
                <a:lnTo>
                  <a:pt x="833981" y="1990152"/>
                </a:lnTo>
                <a:lnTo>
                  <a:pt x="855235" y="1846032"/>
                </a:lnTo>
                <a:lnTo>
                  <a:pt x="861897" y="1797146"/>
                </a:lnTo>
                <a:lnTo>
                  <a:pt x="863801" y="1783178"/>
                </a:lnTo>
                <a:lnTo>
                  <a:pt x="864435" y="1777147"/>
                </a:lnTo>
                <a:lnTo>
                  <a:pt x="861897" y="1774290"/>
                </a:lnTo>
                <a:lnTo>
                  <a:pt x="855553" y="1767623"/>
                </a:lnTo>
                <a:lnTo>
                  <a:pt x="833030" y="1744133"/>
                </a:lnTo>
                <a:lnTo>
                  <a:pt x="763558" y="1673343"/>
                </a:lnTo>
                <a:lnTo>
                  <a:pt x="687424" y="1595886"/>
                </a:lnTo>
                <a:lnTo>
                  <a:pt x="657288" y="1564777"/>
                </a:lnTo>
                <a:lnTo>
                  <a:pt x="637620" y="1543825"/>
                </a:lnTo>
                <a:lnTo>
                  <a:pt x="624931" y="1537159"/>
                </a:lnTo>
                <a:lnTo>
                  <a:pt x="612876" y="1530175"/>
                </a:lnTo>
                <a:lnTo>
                  <a:pt x="600822" y="1523192"/>
                </a:lnTo>
                <a:lnTo>
                  <a:pt x="589719" y="1516208"/>
                </a:lnTo>
                <a:lnTo>
                  <a:pt x="578933" y="1508907"/>
                </a:lnTo>
                <a:lnTo>
                  <a:pt x="569100" y="1501605"/>
                </a:lnTo>
                <a:lnTo>
                  <a:pt x="559266" y="1494622"/>
                </a:lnTo>
                <a:lnTo>
                  <a:pt x="550383" y="1487003"/>
                </a:lnTo>
                <a:lnTo>
                  <a:pt x="541818" y="1480019"/>
                </a:lnTo>
                <a:lnTo>
                  <a:pt x="533570" y="1472718"/>
                </a:lnTo>
                <a:lnTo>
                  <a:pt x="525957" y="1465099"/>
                </a:lnTo>
                <a:lnTo>
                  <a:pt x="518978" y="1458116"/>
                </a:lnTo>
                <a:lnTo>
                  <a:pt x="511682" y="1451132"/>
                </a:lnTo>
                <a:lnTo>
                  <a:pt x="505655" y="1444148"/>
                </a:lnTo>
                <a:lnTo>
                  <a:pt x="499945" y="1436847"/>
                </a:lnTo>
                <a:lnTo>
                  <a:pt x="494235" y="1430181"/>
                </a:lnTo>
                <a:lnTo>
                  <a:pt x="489159" y="1423514"/>
                </a:lnTo>
                <a:lnTo>
                  <a:pt x="484718" y="1416848"/>
                </a:lnTo>
                <a:lnTo>
                  <a:pt x="480277" y="1410499"/>
                </a:lnTo>
                <a:lnTo>
                  <a:pt x="476470" y="1404150"/>
                </a:lnTo>
                <a:lnTo>
                  <a:pt x="473298" y="1397801"/>
                </a:lnTo>
                <a:lnTo>
                  <a:pt x="469808" y="1392405"/>
                </a:lnTo>
                <a:lnTo>
                  <a:pt x="464733" y="1381294"/>
                </a:lnTo>
                <a:lnTo>
                  <a:pt x="460926" y="1371453"/>
                </a:lnTo>
                <a:lnTo>
                  <a:pt x="458706" y="1362565"/>
                </a:lnTo>
                <a:lnTo>
                  <a:pt x="457754" y="1359073"/>
                </a:lnTo>
                <a:lnTo>
                  <a:pt x="457119" y="1355264"/>
                </a:lnTo>
                <a:lnTo>
                  <a:pt x="457119" y="1352089"/>
                </a:lnTo>
                <a:lnTo>
                  <a:pt x="457119" y="1349550"/>
                </a:lnTo>
                <a:lnTo>
                  <a:pt x="456802" y="1347010"/>
                </a:lnTo>
                <a:lnTo>
                  <a:pt x="456168" y="1344788"/>
                </a:lnTo>
                <a:lnTo>
                  <a:pt x="454264" y="1342566"/>
                </a:lnTo>
                <a:lnTo>
                  <a:pt x="452361" y="1340344"/>
                </a:lnTo>
                <a:lnTo>
                  <a:pt x="449823" y="1338439"/>
                </a:lnTo>
                <a:lnTo>
                  <a:pt x="446968" y="1336217"/>
                </a:lnTo>
                <a:lnTo>
                  <a:pt x="440624" y="1332408"/>
                </a:lnTo>
                <a:lnTo>
                  <a:pt x="434279" y="1328598"/>
                </a:lnTo>
                <a:lnTo>
                  <a:pt x="431107" y="1326376"/>
                </a:lnTo>
                <a:lnTo>
                  <a:pt x="428887" y="1324472"/>
                </a:lnTo>
                <a:lnTo>
                  <a:pt x="426666" y="1322250"/>
                </a:lnTo>
                <a:lnTo>
                  <a:pt x="425397" y="1319393"/>
                </a:lnTo>
                <a:lnTo>
                  <a:pt x="424128" y="1317170"/>
                </a:lnTo>
                <a:lnTo>
                  <a:pt x="424128" y="1314631"/>
                </a:lnTo>
                <a:lnTo>
                  <a:pt x="425714" y="1302568"/>
                </a:lnTo>
                <a:lnTo>
                  <a:pt x="427618" y="1289553"/>
                </a:lnTo>
                <a:lnTo>
                  <a:pt x="429521" y="1275268"/>
                </a:lnTo>
                <a:lnTo>
                  <a:pt x="432059" y="1260983"/>
                </a:lnTo>
                <a:lnTo>
                  <a:pt x="438086" y="1229873"/>
                </a:lnTo>
                <a:lnTo>
                  <a:pt x="445382" y="1196542"/>
                </a:lnTo>
                <a:lnTo>
                  <a:pt x="453313" y="1161623"/>
                </a:lnTo>
                <a:lnTo>
                  <a:pt x="462195" y="1125117"/>
                </a:lnTo>
                <a:lnTo>
                  <a:pt x="471712" y="1087658"/>
                </a:lnTo>
                <a:lnTo>
                  <a:pt x="481229" y="1049883"/>
                </a:lnTo>
                <a:lnTo>
                  <a:pt x="501531" y="974014"/>
                </a:lnTo>
                <a:lnTo>
                  <a:pt x="521199" y="901001"/>
                </a:lnTo>
                <a:lnTo>
                  <a:pt x="538963" y="833386"/>
                </a:lnTo>
                <a:lnTo>
                  <a:pt x="546577" y="803228"/>
                </a:lnTo>
                <a:lnTo>
                  <a:pt x="553238" y="775293"/>
                </a:lnTo>
                <a:lnTo>
                  <a:pt x="622710" y="754659"/>
                </a:lnTo>
                <a:lnTo>
                  <a:pt x="591305" y="753072"/>
                </a:lnTo>
                <a:lnTo>
                  <a:pt x="520881" y="750215"/>
                </a:lnTo>
                <a:lnTo>
                  <a:pt x="482497" y="748628"/>
                </a:lnTo>
                <a:lnTo>
                  <a:pt x="448554" y="747358"/>
                </a:lnTo>
                <a:lnTo>
                  <a:pt x="423494" y="747041"/>
                </a:lnTo>
                <a:lnTo>
                  <a:pt x="415563" y="747358"/>
                </a:lnTo>
                <a:lnTo>
                  <a:pt x="411439" y="747993"/>
                </a:lnTo>
                <a:lnTo>
                  <a:pt x="409853" y="748628"/>
                </a:lnTo>
                <a:lnTo>
                  <a:pt x="406364" y="750850"/>
                </a:lnTo>
                <a:lnTo>
                  <a:pt x="396847" y="757516"/>
                </a:lnTo>
                <a:lnTo>
                  <a:pt x="382889" y="767992"/>
                </a:lnTo>
                <a:lnTo>
                  <a:pt x="366393" y="781007"/>
                </a:lnTo>
                <a:lnTo>
                  <a:pt x="325472" y="812752"/>
                </a:lnTo>
                <a:lnTo>
                  <a:pt x="279791" y="849258"/>
                </a:lnTo>
                <a:lnTo>
                  <a:pt x="195093" y="917826"/>
                </a:lnTo>
                <a:lnTo>
                  <a:pt x="154805" y="951158"/>
                </a:lnTo>
                <a:lnTo>
                  <a:pt x="154488" y="951475"/>
                </a:lnTo>
                <a:lnTo>
                  <a:pt x="150681" y="954332"/>
                </a:lnTo>
                <a:lnTo>
                  <a:pt x="146875" y="957506"/>
                </a:lnTo>
                <a:lnTo>
                  <a:pt x="143068" y="960046"/>
                </a:lnTo>
                <a:lnTo>
                  <a:pt x="139261" y="962586"/>
                </a:lnTo>
                <a:lnTo>
                  <a:pt x="135454" y="964808"/>
                </a:lnTo>
                <a:lnTo>
                  <a:pt x="131013" y="966712"/>
                </a:lnTo>
                <a:lnTo>
                  <a:pt x="126889" y="968617"/>
                </a:lnTo>
                <a:lnTo>
                  <a:pt x="122766" y="969887"/>
                </a:lnTo>
                <a:lnTo>
                  <a:pt x="113883" y="972426"/>
                </a:lnTo>
                <a:lnTo>
                  <a:pt x="105318" y="974014"/>
                </a:lnTo>
                <a:lnTo>
                  <a:pt x="96436" y="975283"/>
                </a:lnTo>
                <a:lnTo>
                  <a:pt x="87554" y="974966"/>
                </a:lnTo>
                <a:lnTo>
                  <a:pt x="78671" y="974014"/>
                </a:lnTo>
                <a:lnTo>
                  <a:pt x="70106" y="972109"/>
                </a:lnTo>
                <a:lnTo>
                  <a:pt x="61541" y="969569"/>
                </a:lnTo>
                <a:lnTo>
                  <a:pt x="52976" y="966395"/>
                </a:lnTo>
                <a:lnTo>
                  <a:pt x="48852" y="964490"/>
                </a:lnTo>
                <a:lnTo>
                  <a:pt x="45363" y="962268"/>
                </a:lnTo>
                <a:lnTo>
                  <a:pt x="41239" y="959729"/>
                </a:lnTo>
                <a:lnTo>
                  <a:pt x="37432" y="956872"/>
                </a:lnTo>
                <a:lnTo>
                  <a:pt x="33626" y="954015"/>
                </a:lnTo>
                <a:lnTo>
                  <a:pt x="30453" y="951158"/>
                </a:lnTo>
                <a:lnTo>
                  <a:pt x="26647" y="947666"/>
                </a:lnTo>
                <a:lnTo>
                  <a:pt x="23792" y="944491"/>
                </a:lnTo>
                <a:lnTo>
                  <a:pt x="20302" y="940682"/>
                </a:lnTo>
                <a:lnTo>
                  <a:pt x="17764" y="936873"/>
                </a:lnTo>
                <a:lnTo>
                  <a:pt x="14909" y="933063"/>
                </a:lnTo>
                <a:lnTo>
                  <a:pt x="12689" y="929254"/>
                </a:lnTo>
                <a:lnTo>
                  <a:pt x="10468" y="925127"/>
                </a:lnTo>
                <a:lnTo>
                  <a:pt x="8248" y="921000"/>
                </a:lnTo>
                <a:lnTo>
                  <a:pt x="6662" y="916874"/>
                </a:lnTo>
                <a:lnTo>
                  <a:pt x="4758" y="912429"/>
                </a:lnTo>
                <a:lnTo>
                  <a:pt x="2538" y="903858"/>
                </a:lnTo>
                <a:lnTo>
                  <a:pt x="634" y="894970"/>
                </a:lnTo>
                <a:lnTo>
                  <a:pt x="0" y="886399"/>
                </a:lnTo>
                <a:lnTo>
                  <a:pt x="0" y="877511"/>
                </a:lnTo>
                <a:lnTo>
                  <a:pt x="952" y="868622"/>
                </a:lnTo>
                <a:lnTo>
                  <a:pt x="2538" y="859734"/>
                </a:lnTo>
                <a:lnTo>
                  <a:pt x="5075" y="851163"/>
                </a:lnTo>
                <a:lnTo>
                  <a:pt x="8882" y="842909"/>
                </a:lnTo>
                <a:lnTo>
                  <a:pt x="10785" y="838782"/>
                </a:lnTo>
                <a:lnTo>
                  <a:pt x="13006" y="834656"/>
                </a:lnTo>
                <a:lnTo>
                  <a:pt x="15544" y="831164"/>
                </a:lnTo>
                <a:lnTo>
                  <a:pt x="18082" y="827354"/>
                </a:lnTo>
                <a:lnTo>
                  <a:pt x="20937" y="823545"/>
                </a:lnTo>
                <a:lnTo>
                  <a:pt x="24109" y="820053"/>
                </a:lnTo>
                <a:lnTo>
                  <a:pt x="27281" y="816561"/>
                </a:lnTo>
                <a:lnTo>
                  <a:pt x="30771" y="813069"/>
                </a:lnTo>
                <a:lnTo>
                  <a:pt x="80575" y="775611"/>
                </a:lnTo>
                <a:lnTo>
                  <a:pt x="189700" y="694028"/>
                </a:lnTo>
                <a:lnTo>
                  <a:pt x="248386" y="650220"/>
                </a:lnTo>
                <a:lnTo>
                  <a:pt x="300094" y="612127"/>
                </a:lnTo>
                <a:lnTo>
                  <a:pt x="321348" y="596572"/>
                </a:lnTo>
                <a:lnTo>
                  <a:pt x="337843" y="585144"/>
                </a:lnTo>
                <a:lnTo>
                  <a:pt x="349263" y="577208"/>
                </a:lnTo>
                <a:lnTo>
                  <a:pt x="352436" y="574986"/>
                </a:lnTo>
                <a:lnTo>
                  <a:pt x="354022" y="574351"/>
                </a:lnTo>
                <a:lnTo>
                  <a:pt x="460926" y="562606"/>
                </a:lnTo>
                <a:lnTo>
                  <a:pt x="554190" y="552448"/>
                </a:lnTo>
                <a:lnTo>
                  <a:pt x="595112" y="548003"/>
                </a:lnTo>
                <a:lnTo>
                  <a:pt x="631275" y="544512"/>
                </a:lnTo>
                <a:lnTo>
                  <a:pt x="663315" y="541655"/>
                </a:lnTo>
                <a:lnTo>
                  <a:pt x="690596" y="539750"/>
                </a:lnTo>
                <a:close/>
                <a:moveTo>
                  <a:pt x="912333" y="0"/>
                </a:moveTo>
                <a:lnTo>
                  <a:pt x="923772" y="0"/>
                </a:lnTo>
                <a:lnTo>
                  <a:pt x="935529" y="0"/>
                </a:lnTo>
                <a:lnTo>
                  <a:pt x="943791" y="636"/>
                </a:lnTo>
                <a:lnTo>
                  <a:pt x="952052" y="1908"/>
                </a:lnTo>
                <a:lnTo>
                  <a:pt x="960632" y="3817"/>
                </a:lnTo>
                <a:lnTo>
                  <a:pt x="969211" y="5407"/>
                </a:lnTo>
                <a:lnTo>
                  <a:pt x="977473" y="8270"/>
                </a:lnTo>
                <a:lnTo>
                  <a:pt x="986052" y="11451"/>
                </a:lnTo>
                <a:lnTo>
                  <a:pt x="993996" y="14949"/>
                </a:lnTo>
                <a:lnTo>
                  <a:pt x="1001940" y="19084"/>
                </a:lnTo>
                <a:lnTo>
                  <a:pt x="1010202" y="22901"/>
                </a:lnTo>
                <a:lnTo>
                  <a:pt x="1017828" y="27990"/>
                </a:lnTo>
                <a:lnTo>
                  <a:pt x="1025454" y="33080"/>
                </a:lnTo>
                <a:lnTo>
                  <a:pt x="1032762" y="39123"/>
                </a:lnTo>
                <a:lnTo>
                  <a:pt x="1039753" y="44848"/>
                </a:lnTo>
                <a:lnTo>
                  <a:pt x="1047061" y="51210"/>
                </a:lnTo>
                <a:lnTo>
                  <a:pt x="1053734" y="57889"/>
                </a:lnTo>
                <a:lnTo>
                  <a:pt x="1060407" y="65523"/>
                </a:lnTo>
                <a:lnTo>
                  <a:pt x="1066127" y="72839"/>
                </a:lnTo>
                <a:lnTo>
                  <a:pt x="1072164" y="80791"/>
                </a:lnTo>
                <a:lnTo>
                  <a:pt x="1077884" y="89061"/>
                </a:lnTo>
                <a:lnTo>
                  <a:pt x="1082968" y="97331"/>
                </a:lnTo>
                <a:lnTo>
                  <a:pt x="1087734" y="106555"/>
                </a:lnTo>
                <a:lnTo>
                  <a:pt x="1092183" y="115779"/>
                </a:lnTo>
                <a:lnTo>
                  <a:pt x="1096313" y="125003"/>
                </a:lnTo>
                <a:lnTo>
                  <a:pt x="1100127" y="134546"/>
                </a:lnTo>
                <a:lnTo>
                  <a:pt x="1103304" y="145042"/>
                </a:lnTo>
                <a:lnTo>
                  <a:pt x="1106164" y="155220"/>
                </a:lnTo>
                <a:lnTo>
                  <a:pt x="1108706" y="166035"/>
                </a:lnTo>
                <a:lnTo>
                  <a:pt x="1110612" y="176849"/>
                </a:lnTo>
                <a:lnTo>
                  <a:pt x="1111566" y="187982"/>
                </a:lnTo>
                <a:lnTo>
                  <a:pt x="1112519" y="199433"/>
                </a:lnTo>
                <a:lnTo>
                  <a:pt x="1112837" y="210883"/>
                </a:lnTo>
                <a:lnTo>
                  <a:pt x="1112519" y="222970"/>
                </a:lnTo>
                <a:lnTo>
                  <a:pt x="1110930" y="247144"/>
                </a:lnTo>
                <a:lnTo>
                  <a:pt x="1109024" y="271636"/>
                </a:lnTo>
                <a:lnTo>
                  <a:pt x="1106164" y="296764"/>
                </a:lnTo>
                <a:lnTo>
                  <a:pt x="1104575" y="308851"/>
                </a:lnTo>
                <a:lnTo>
                  <a:pt x="1102351" y="321574"/>
                </a:lnTo>
                <a:lnTo>
                  <a:pt x="1100444" y="333978"/>
                </a:lnTo>
                <a:lnTo>
                  <a:pt x="1097902" y="345747"/>
                </a:lnTo>
                <a:lnTo>
                  <a:pt x="1095360" y="358152"/>
                </a:lnTo>
                <a:lnTo>
                  <a:pt x="1092183" y="369921"/>
                </a:lnTo>
                <a:lnTo>
                  <a:pt x="1089323" y="381372"/>
                </a:lnTo>
                <a:lnTo>
                  <a:pt x="1085510" y="393140"/>
                </a:lnTo>
                <a:lnTo>
                  <a:pt x="1082014" y="404273"/>
                </a:lnTo>
                <a:lnTo>
                  <a:pt x="1077884" y="415406"/>
                </a:lnTo>
                <a:lnTo>
                  <a:pt x="1073753" y="425902"/>
                </a:lnTo>
                <a:lnTo>
                  <a:pt x="1068986" y="436080"/>
                </a:lnTo>
                <a:lnTo>
                  <a:pt x="1063585" y="445941"/>
                </a:lnTo>
                <a:lnTo>
                  <a:pt x="1058501" y="455483"/>
                </a:lnTo>
                <a:lnTo>
                  <a:pt x="1052463" y="464389"/>
                </a:lnTo>
                <a:lnTo>
                  <a:pt x="1046108" y="472977"/>
                </a:lnTo>
                <a:lnTo>
                  <a:pt x="1039753" y="481247"/>
                </a:lnTo>
                <a:lnTo>
                  <a:pt x="1032762" y="488563"/>
                </a:lnTo>
                <a:lnTo>
                  <a:pt x="1025454" y="495242"/>
                </a:lnTo>
                <a:lnTo>
                  <a:pt x="1017510" y="501922"/>
                </a:lnTo>
                <a:lnTo>
                  <a:pt x="1009248" y="507647"/>
                </a:lnTo>
                <a:lnTo>
                  <a:pt x="1000351" y="512736"/>
                </a:lnTo>
                <a:lnTo>
                  <a:pt x="991454" y="516871"/>
                </a:lnTo>
                <a:lnTo>
                  <a:pt x="981921" y="520688"/>
                </a:lnTo>
                <a:lnTo>
                  <a:pt x="971435" y="523551"/>
                </a:lnTo>
                <a:lnTo>
                  <a:pt x="960949" y="525778"/>
                </a:lnTo>
                <a:lnTo>
                  <a:pt x="953005" y="526732"/>
                </a:lnTo>
                <a:lnTo>
                  <a:pt x="944426" y="527050"/>
                </a:lnTo>
                <a:lnTo>
                  <a:pt x="935847" y="526414"/>
                </a:lnTo>
                <a:lnTo>
                  <a:pt x="926314" y="525141"/>
                </a:lnTo>
                <a:lnTo>
                  <a:pt x="917099" y="523233"/>
                </a:lnTo>
                <a:lnTo>
                  <a:pt x="907884" y="520688"/>
                </a:lnTo>
                <a:lnTo>
                  <a:pt x="898669" y="517190"/>
                </a:lnTo>
                <a:lnTo>
                  <a:pt x="888819" y="513373"/>
                </a:lnTo>
                <a:lnTo>
                  <a:pt x="879286" y="508283"/>
                </a:lnTo>
                <a:lnTo>
                  <a:pt x="869118" y="503194"/>
                </a:lnTo>
                <a:lnTo>
                  <a:pt x="859585" y="496833"/>
                </a:lnTo>
                <a:lnTo>
                  <a:pt x="849735" y="490153"/>
                </a:lnTo>
                <a:lnTo>
                  <a:pt x="840202" y="482837"/>
                </a:lnTo>
                <a:lnTo>
                  <a:pt x="830987" y="474886"/>
                </a:lnTo>
                <a:lnTo>
                  <a:pt x="821454" y="465979"/>
                </a:lnTo>
                <a:lnTo>
                  <a:pt x="812239" y="456755"/>
                </a:lnTo>
                <a:lnTo>
                  <a:pt x="803342" y="446577"/>
                </a:lnTo>
                <a:lnTo>
                  <a:pt x="794445" y="435762"/>
                </a:lnTo>
                <a:lnTo>
                  <a:pt x="786183" y="424630"/>
                </a:lnTo>
                <a:lnTo>
                  <a:pt x="778240" y="412225"/>
                </a:lnTo>
                <a:lnTo>
                  <a:pt x="770296" y="400138"/>
                </a:lnTo>
                <a:lnTo>
                  <a:pt x="762987" y="386779"/>
                </a:lnTo>
                <a:lnTo>
                  <a:pt x="756314" y="372784"/>
                </a:lnTo>
                <a:lnTo>
                  <a:pt x="749324" y="358470"/>
                </a:lnTo>
                <a:lnTo>
                  <a:pt x="743604" y="343203"/>
                </a:lnTo>
                <a:lnTo>
                  <a:pt x="738202" y="327617"/>
                </a:lnTo>
                <a:lnTo>
                  <a:pt x="733436" y="311077"/>
                </a:lnTo>
                <a:lnTo>
                  <a:pt x="728987" y="294219"/>
                </a:lnTo>
                <a:lnTo>
                  <a:pt x="725810" y="276725"/>
                </a:lnTo>
                <a:lnTo>
                  <a:pt x="722632" y="258595"/>
                </a:lnTo>
                <a:lnTo>
                  <a:pt x="720408" y="240146"/>
                </a:lnTo>
                <a:lnTo>
                  <a:pt x="719137" y="221062"/>
                </a:lnTo>
                <a:lnTo>
                  <a:pt x="719772" y="209293"/>
                </a:lnTo>
                <a:lnTo>
                  <a:pt x="721361" y="197206"/>
                </a:lnTo>
                <a:lnTo>
                  <a:pt x="722632" y="185756"/>
                </a:lnTo>
                <a:lnTo>
                  <a:pt x="724856" y="174623"/>
                </a:lnTo>
                <a:lnTo>
                  <a:pt x="727399" y="163490"/>
                </a:lnTo>
                <a:lnTo>
                  <a:pt x="730576" y="152676"/>
                </a:lnTo>
                <a:lnTo>
                  <a:pt x="734389" y="142179"/>
                </a:lnTo>
                <a:lnTo>
                  <a:pt x="737884" y="131683"/>
                </a:lnTo>
                <a:lnTo>
                  <a:pt x="742333" y="121823"/>
                </a:lnTo>
                <a:lnTo>
                  <a:pt x="746782" y="111962"/>
                </a:lnTo>
                <a:lnTo>
                  <a:pt x="752184" y="102420"/>
                </a:lnTo>
                <a:lnTo>
                  <a:pt x="757268" y="93514"/>
                </a:lnTo>
                <a:lnTo>
                  <a:pt x="763305" y="84290"/>
                </a:lnTo>
                <a:lnTo>
                  <a:pt x="769660" y="76338"/>
                </a:lnTo>
                <a:lnTo>
                  <a:pt x="776015" y="68068"/>
                </a:lnTo>
                <a:lnTo>
                  <a:pt x="783006" y="60116"/>
                </a:lnTo>
                <a:lnTo>
                  <a:pt x="790314" y="53118"/>
                </a:lnTo>
                <a:lnTo>
                  <a:pt x="797940" y="46121"/>
                </a:lnTo>
                <a:lnTo>
                  <a:pt x="805567" y="39759"/>
                </a:lnTo>
                <a:lnTo>
                  <a:pt x="813828" y="33398"/>
                </a:lnTo>
                <a:lnTo>
                  <a:pt x="822725" y="27990"/>
                </a:lnTo>
                <a:lnTo>
                  <a:pt x="831305" y="22901"/>
                </a:lnTo>
                <a:lnTo>
                  <a:pt x="840520" y="18130"/>
                </a:lnTo>
                <a:lnTo>
                  <a:pt x="849735" y="13995"/>
                </a:lnTo>
                <a:lnTo>
                  <a:pt x="859903" y="10496"/>
                </a:lnTo>
                <a:lnTo>
                  <a:pt x="870071" y="7316"/>
                </a:lnTo>
                <a:lnTo>
                  <a:pt x="879922" y="4771"/>
                </a:lnTo>
                <a:lnTo>
                  <a:pt x="890725" y="2544"/>
                </a:lnTo>
                <a:lnTo>
                  <a:pt x="901529" y="954"/>
                </a:lnTo>
                <a:lnTo>
                  <a:pt x="912333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9" name="KSO_Shape"/>
          <p:cNvSpPr>
            <a:spLocks/>
          </p:cNvSpPr>
          <p:nvPr/>
        </p:nvSpPr>
        <p:spPr bwMode="auto">
          <a:xfrm>
            <a:off x="5730960" y="4508500"/>
            <a:ext cx="730079" cy="730079"/>
          </a:xfrm>
          <a:custGeom>
            <a:avLst/>
            <a:gdLst>
              <a:gd name="T0" fmla="*/ 984018 w 1589088"/>
              <a:gd name="T1" fmla="*/ 589506 h 1589088"/>
              <a:gd name="T2" fmla="*/ 955171 w 1589088"/>
              <a:gd name="T3" fmla="*/ 645802 h 1589088"/>
              <a:gd name="T4" fmla="*/ 898294 w 1589088"/>
              <a:gd name="T5" fmla="*/ 673272 h 1589088"/>
              <a:gd name="T6" fmla="*/ 881422 w 1589088"/>
              <a:gd name="T7" fmla="*/ 964824 h 1589088"/>
              <a:gd name="T8" fmla="*/ 873530 w 1589088"/>
              <a:gd name="T9" fmla="*/ 1040159 h 1589088"/>
              <a:gd name="T10" fmla="*/ 824817 w 1589088"/>
              <a:gd name="T11" fmla="*/ 1084490 h 1589088"/>
              <a:gd name="T12" fmla="*/ 756238 w 1589088"/>
              <a:gd name="T13" fmla="*/ 1088026 h 1589088"/>
              <a:gd name="T14" fmla="*/ 703444 w 1589088"/>
              <a:gd name="T15" fmla="*/ 1048590 h 1589088"/>
              <a:gd name="T16" fmla="*/ 686571 w 1589088"/>
              <a:gd name="T17" fmla="*/ 985493 h 1589088"/>
              <a:gd name="T18" fmla="*/ 486007 w 1589088"/>
              <a:gd name="T19" fmla="*/ 893024 h 1589088"/>
              <a:gd name="T20" fmla="*/ 398106 w 1589088"/>
              <a:gd name="T21" fmla="*/ 820680 h 1589088"/>
              <a:gd name="T22" fmla="*/ 402189 w 1589088"/>
              <a:gd name="T23" fmla="*/ 755134 h 1589088"/>
              <a:gd name="T24" fmla="*/ 446547 w 1589088"/>
              <a:gd name="T25" fmla="*/ 706452 h 1589088"/>
              <a:gd name="T26" fmla="*/ 514037 w 1589088"/>
              <a:gd name="T27" fmla="*/ 696389 h 1589088"/>
              <a:gd name="T28" fmla="*/ 570641 w 1589088"/>
              <a:gd name="T29" fmla="*/ 730385 h 1589088"/>
              <a:gd name="T30" fmla="*/ 593501 w 1589088"/>
              <a:gd name="T31" fmla="*/ 794027 h 1589088"/>
              <a:gd name="T32" fmla="*/ 818558 w 1589088"/>
              <a:gd name="T33" fmla="*/ 648522 h 1589088"/>
              <a:gd name="T34" fmla="*/ 785901 w 1589088"/>
              <a:gd name="T35" fmla="*/ 575091 h 1589088"/>
              <a:gd name="T36" fmla="*/ 808761 w 1589088"/>
              <a:gd name="T37" fmla="*/ 511721 h 1589088"/>
              <a:gd name="T38" fmla="*/ 865365 w 1589088"/>
              <a:gd name="T39" fmla="*/ 477726 h 1589088"/>
              <a:gd name="T40" fmla="*/ 728574 w 1589088"/>
              <a:gd name="T41" fmla="*/ 144010 h 1589088"/>
              <a:gd name="T42" fmla="*/ 531280 w 1589088"/>
              <a:gd name="T43" fmla="*/ 182593 h 1589088"/>
              <a:gd name="T44" fmla="*/ 353281 w 1589088"/>
              <a:gd name="T45" fmla="*/ 288291 h 1589088"/>
              <a:gd name="T46" fmla="*/ 219577 w 1589088"/>
              <a:gd name="T47" fmla="*/ 451592 h 1589088"/>
              <a:gd name="T48" fmla="*/ 152454 w 1589088"/>
              <a:gd name="T49" fmla="*/ 642880 h 1589088"/>
              <a:gd name="T50" fmla="*/ 152454 w 1589088"/>
              <a:gd name="T51" fmla="*/ 843135 h 1589088"/>
              <a:gd name="T52" fmla="*/ 219577 w 1589088"/>
              <a:gd name="T53" fmla="*/ 1034422 h 1589088"/>
              <a:gd name="T54" fmla="*/ 353281 w 1589088"/>
              <a:gd name="T55" fmla="*/ 1197724 h 1589088"/>
              <a:gd name="T56" fmla="*/ 531280 w 1589088"/>
              <a:gd name="T57" fmla="*/ 1303421 h 1589088"/>
              <a:gd name="T58" fmla="*/ 728574 w 1589088"/>
              <a:gd name="T59" fmla="*/ 1341734 h 1589088"/>
              <a:gd name="T60" fmla="*/ 927227 w 1589088"/>
              <a:gd name="T61" fmla="*/ 1312931 h 1589088"/>
              <a:gd name="T62" fmla="*/ 1109302 w 1589088"/>
              <a:gd name="T63" fmla="*/ 1217015 h 1589088"/>
              <a:gd name="T64" fmla="*/ 1251431 w 1589088"/>
              <a:gd name="T65" fmla="*/ 1059964 h 1589088"/>
              <a:gd name="T66" fmla="*/ 1328065 w 1589088"/>
              <a:gd name="T67" fmla="*/ 871393 h 1589088"/>
              <a:gd name="T68" fmla="*/ 1337576 w 1589088"/>
              <a:gd name="T69" fmla="*/ 671410 h 1589088"/>
              <a:gd name="T70" fmla="*/ 1280237 w 1589088"/>
              <a:gd name="T71" fmla="*/ 477677 h 1589088"/>
              <a:gd name="T72" fmla="*/ 1155500 w 1589088"/>
              <a:gd name="T73" fmla="*/ 308670 h 1589088"/>
              <a:gd name="T74" fmla="*/ 981849 w 1589088"/>
              <a:gd name="T75" fmla="*/ 193462 h 1589088"/>
              <a:gd name="T76" fmla="*/ 785915 w 1589088"/>
              <a:gd name="T77" fmla="*/ 145640 h 1589088"/>
              <a:gd name="T78" fmla="*/ 902226 w 1589088"/>
              <a:gd name="T79" fmla="*/ 17390 h 1589088"/>
              <a:gd name="T80" fmla="*/ 1136207 w 1589088"/>
              <a:gd name="T81" fmla="*/ 112491 h 1589088"/>
              <a:gd name="T82" fmla="*/ 1320999 w 1589088"/>
              <a:gd name="T83" fmla="*/ 276063 h 1589088"/>
              <a:gd name="T84" fmla="*/ 1429702 w 1589088"/>
              <a:gd name="T85" fmla="*/ 459201 h 1589088"/>
              <a:gd name="T86" fmla="*/ 1481334 w 1589088"/>
              <a:gd name="T87" fmla="*/ 660270 h 1589088"/>
              <a:gd name="T88" fmla="*/ 1475356 w 1589088"/>
              <a:gd name="T89" fmla="*/ 866502 h 1589088"/>
              <a:gd name="T90" fmla="*/ 1412581 w 1589088"/>
              <a:gd name="T91" fmla="*/ 1064855 h 1589088"/>
              <a:gd name="T92" fmla="*/ 1892771 w 1589088"/>
              <a:gd name="T93" fmla="*/ 1636001 h 1589088"/>
              <a:gd name="T94" fmla="*/ 1896304 w 1589088"/>
              <a:gd name="T95" fmla="*/ 1759632 h 1589088"/>
              <a:gd name="T96" fmla="*/ 1783798 w 1589088"/>
              <a:gd name="T97" fmla="*/ 1885980 h 1589088"/>
              <a:gd name="T98" fmla="*/ 1662866 w 1589088"/>
              <a:gd name="T99" fmla="*/ 1900381 h 1589088"/>
              <a:gd name="T100" fmla="*/ 1104954 w 1589088"/>
              <a:gd name="T101" fmla="*/ 1391458 h 1589088"/>
              <a:gd name="T102" fmla="*/ 909835 w 1589088"/>
              <a:gd name="T103" fmla="*/ 1466451 h 1589088"/>
              <a:gd name="T104" fmla="*/ 704388 w 1589088"/>
              <a:gd name="T105" fmla="*/ 1484656 h 1589088"/>
              <a:gd name="T106" fmla="*/ 501116 w 1589088"/>
              <a:gd name="T107" fmla="*/ 1445528 h 1589088"/>
              <a:gd name="T108" fmla="*/ 313061 w 1589088"/>
              <a:gd name="T109" fmla="*/ 1349069 h 1589088"/>
              <a:gd name="T110" fmla="*/ 143758 w 1589088"/>
              <a:gd name="T111" fmla="*/ 1181965 h 1589088"/>
              <a:gd name="T112" fmla="*/ 30708 w 1589088"/>
              <a:gd name="T113" fmla="*/ 954538 h 1589088"/>
              <a:gd name="T114" fmla="*/ 815 w 1589088"/>
              <a:gd name="T115" fmla="*/ 707277 h 1589088"/>
              <a:gd name="T116" fmla="*/ 54351 w 1589088"/>
              <a:gd name="T117" fmla="*/ 463275 h 1589088"/>
              <a:gd name="T118" fmla="*/ 191315 w 1589088"/>
              <a:gd name="T119" fmla="*/ 245360 h 1589088"/>
              <a:gd name="T120" fmla="*/ 397577 w 1589088"/>
              <a:gd name="T121" fmla="*/ 85319 h 1589088"/>
              <a:gd name="T122" fmla="*/ 636177 w 1589088"/>
              <a:gd name="T123" fmla="*/ 7880 h 1589088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1589088" h="1589088">
                <a:moveTo>
                  <a:pt x="916859" y="288925"/>
                </a:moveTo>
                <a:lnTo>
                  <a:pt x="954088" y="332030"/>
                </a:lnTo>
                <a:lnTo>
                  <a:pt x="816067" y="450682"/>
                </a:lnTo>
                <a:lnTo>
                  <a:pt x="817430" y="454085"/>
                </a:lnTo>
                <a:lnTo>
                  <a:pt x="818338" y="457488"/>
                </a:lnTo>
                <a:lnTo>
                  <a:pt x="819246" y="461118"/>
                </a:lnTo>
                <a:lnTo>
                  <a:pt x="820381" y="464748"/>
                </a:lnTo>
                <a:lnTo>
                  <a:pt x="820835" y="468378"/>
                </a:lnTo>
                <a:lnTo>
                  <a:pt x="821289" y="472008"/>
                </a:lnTo>
                <a:lnTo>
                  <a:pt x="821743" y="475865"/>
                </a:lnTo>
                <a:lnTo>
                  <a:pt x="821743" y="479722"/>
                </a:lnTo>
                <a:lnTo>
                  <a:pt x="821743" y="483805"/>
                </a:lnTo>
                <a:lnTo>
                  <a:pt x="821289" y="487662"/>
                </a:lnTo>
                <a:lnTo>
                  <a:pt x="820835" y="491746"/>
                </a:lnTo>
                <a:lnTo>
                  <a:pt x="820154" y="495602"/>
                </a:lnTo>
                <a:lnTo>
                  <a:pt x="819246" y="499459"/>
                </a:lnTo>
                <a:lnTo>
                  <a:pt x="818338" y="503089"/>
                </a:lnTo>
                <a:lnTo>
                  <a:pt x="816976" y="506946"/>
                </a:lnTo>
                <a:lnTo>
                  <a:pt x="815840" y="510349"/>
                </a:lnTo>
                <a:lnTo>
                  <a:pt x="814251" y="513979"/>
                </a:lnTo>
                <a:lnTo>
                  <a:pt x="812662" y="517382"/>
                </a:lnTo>
                <a:lnTo>
                  <a:pt x="810619" y="520785"/>
                </a:lnTo>
                <a:lnTo>
                  <a:pt x="808803" y="523961"/>
                </a:lnTo>
                <a:lnTo>
                  <a:pt x="806760" y="527137"/>
                </a:lnTo>
                <a:lnTo>
                  <a:pt x="804263" y="530313"/>
                </a:lnTo>
                <a:lnTo>
                  <a:pt x="801993" y="533036"/>
                </a:lnTo>
                <a:lnTo>
                  <a:pt x="799496" y="535985"/>
                </a:lnTo>
                <a:lnTo>
                  <a:pt x="796772" y="538707"/>
                </a:lnTo>
                <a:lnTo>
                  <a:pt x="794048" y="541203"/>
                </a:lnTo>
                <a:lnTo>
                  <a:pt x="791324" y="543698"/>
                </a:lnTo>
                <a:lnTo>
                  <a:pt x="788146" y="545967"/>
                </a:lnTo>
                <a:lnTo>
                  <a:pt x="785194" y="548009"/>
                </a:lnTo>
                <a:lnTo>
                  <a:pt x="781789" y="550051"/>
                </a:lnTo>
                <a:lnTo>
                  <a:pt x="778611" y="552093"/>
                </a:lnTo>
                <a:lnTo>
                  <a:pt x="775433" y="553908"/>
                </a:lnTo>
                <a:lnTo>
                  <a:pt x="771801" y="555496"/>
                </a:lnTo>
                <a:lnTo>
                  <a:pt x="768396" y="556857"/>
                </a:lnTo>
                <a:lnTo>
                  <a:pt x="764537" y="558218"/>
                </a:lnTo>
                <a:lnTo>
                  <a:pt x="760905" y="559352"/>
                </a:lnTo>
                <a:lnTo>
                  <a:pt x="757046" y="560260"/>
                </a:lnTo>
                <a:lnTo>
                  <a:pt x="753413" y="560940"/>
                </a:lnTo>
                <a:lnTo>
                  <a:pt x="749327" y="561621"/>
                </a:lnTo>
                <a:lnTo>
                  <a:pt x="745241" y="562075"/>
                </a:lnTo>
                <a:lnTo>
                  <a:pt x="692121" y="754005"/>
                </a:lnTo>
                <a:lnTo>
                  <a:pt x="697343" y="756728"/>
                </a:lnTo>
                <a:lnTo>
                  <a:pt x="702110" y="759904"/>
                </a:lnTo>
                <a:lnTo>
                  <a:pt x="706650" y="763080"/>
                </a:lnTo>
                <a:lnTo>
                  <a:pt x="710963" y="766937"/>
                </a:lnTo>
                <a:lnTo>
                  <a:pt x="715049" y="770794"/>
                </a:lnTo>
                <a:lnTo>
                  <a:pt x="718908" y="774877"/>
                </a:lnTo>
                <a:lnTo>
                  <a:pt x="722313" y="779188"/>
                </a:lnTo>
                <a:lnTo>
                  <a:pt x="725718" y="783952"/>
                </a:lnTo>
                <a:lnTo>
                  <a:pt x="728670" y="788943"/>
                </a:lnTo>
                <a:lnTo>
                  <a:pt x="731167" y="793934"/>
                </a:lnTo>
                <a:lnTo>
                  <a:pt x="733437" y="799379"/>
                </a:lnTo>
                <a:lnTo>
                  <a:pt x="735253" y="804824"/>
                </a:lnTo>
                <a:lnTo>
                  <a:pt x="736615" y="810496"/>
                </a:lnTo>
                <a:lnTo>
                  <a:pt x="737750" y="816167"/>
                </a:lnTo>
                <a:lnTo>
                  <a:pt x="738431" y="822066"/>
                </a:lnTo>
                <a:lnTo>
                  <a:pt x="738658" y="828191"/>
                </a:lnTo>
                <a:lnTo>
                  <a:pt x="738658" y="832729"/>
                </a:lnTo>
                <a:lnTo>
                  <a:pt x="738431" y="836812"/>
                </a:lnTo>
                <a:lnTo>
                  <a:pt x="737523" y="840896"/>
                </a:lnTo>
                <a:lnTo>
                  <a:pt x="736842" y="844980"/>
                </a:lnTo>
                <a:lnTo>
                  <a:pt x="735934" y="849063"/>
                </a:lnTo>
                <a:lnTo>
                  <a:pt x="734799" y="852920"/>
                </a:lnTo>
                <a:lnTo>
                  <a:pt x="733664" y="856777"/>
                </a:lnTo>
                <a:lnTo>
                  <a:pt x="732075" y="860407"/>
                </a:lnTo>
                <a:lnTo>
                  <a:pt x="730259" y="864263"/>
                </a:lnTo>
                <a:lnTo>
                  <a:pt x="728670" y="867666"/>
                </a:lnTo>
                <a:lnTo>
                  <a:pt x="726626" y="871296"/>
                </a:lnTo>
                <a:lnTo>
                  <a:pt x="724583" y="874699"/>
                </a:lnTo>
                <a:lnTo>
                  <a:pt x="722086" y="877876"/>
                </a:lnTo>
                <a:lnTo>
                  <a:pt x="719589" y="881052"/>
                </a:lnTo>
                <a:lnTo>
                  <a:pt x="717092" y="884228"/>
                </a:lnTo>
                <a:lnTo>
                  <a:pt x="714141" y="886950"/>
                </a:lnTo>
                <a:lnTo>
                  <a:pt x="711417" y="889673"/>
                </a:lnTo>
                <a:lnTo>
                  <a:pt x="708239" y="892395"/>
                </a:lnTo>
                <a:lnTo>
                  <a:pt x="705288" y="894891"/>
                </a:lnTo>
                <a:lnTo>
                  <a:pt x="702110" y="896933"/>
                </a:lnTo>
                <a:lnTo>
                  <a:pt x="698705" y="899428"/>
                </a:lnTo>
                <a:lnTo>
                  <a:pt x="695299" y="901243"/>
                </a:lnTo>
                <a:lnTo>
                  <a:pt x="691440" y="903058"/>
                </a:lnTo>
                <a:lnTo>
                  <a:pt x="688035" y="904646"/>
                </a:lnTo>
                <a:lnTo>
                  <a:pt x="684176" y="906234"/>
                </a:lnTo>
                <a:lnTo>
                  <a:pt x="680317" y="907595"/>
                </a:lnTo>
                <a:lnTo>
                  <a:pt x="676231" y="908730"/>
                </a:lnTo>
                <a:lnTo>
                  <a:pt x="672372" y="909637"/>
                </a:lnTo>
                <a:lnTo>
                  <a:pt x="668286" y="910318"/>
                </a:lnTo>
                <a:lnTo>
                  <a:pt x="664199" y="910771"/>
                </a:lnTo>
                <a:lnTo>
                  <a:pt x="659886" y="911225"/>
                </a:lnTo>
                <a:lnTo>
                  <a:pt x="655573" y="911225"/>
                </a:lnTo>
                <a:lnTo>
                  <a:pt x="651260" y="911225"/>
                </a:lnTo>
                <a:lnTo>
                  <a:pt x="646947" y="910771"/>
                </a:lnTo>
                <a:lnTo>
                  <a:pt x="643088" y="910318"/>
                </a:lnTo>
                <a:lnTo>
                  <a:pt x="638775" y="909637"/>
                </a:lnTo>
                <a:lnTo>
                  <a:pt x="634915" y="908730"/>
                </a:lnTo>
                <a:lnTo>
                  <a:pt x="630829" y="907595"/>
                </a:lnTo>
                <a:lnTo>
                  <a:pt x="627197" y="906234"/>
                </a:lnTo>
                <a:lnTo>
                  <a:pt x="623338" y="904646"/>
                </a:lnTo>
                <a:lnTo>
                  <a:pt x="619706" y="903058"/>
                </a:lnTo>
                <a:lnTo>
                  <a:pt x="616074" y="901243"/>
                </a:lnTo>
                <a:lnTo>
                  <a:pt x="612669" y="899428"/>
                </a:lnTo>
                <a:lnTo>
                  <a:pt x="609037" y="896933"/>
                </a:lnTo>
                <a:lnTo>
                  <a:pt x="605858" y="894891"/>
                </a:lnTo>
                <a:lnTo>
                  <a:pt x="602680" y="892395"/>
                </a:lnTo>
                <a:lnTo>
                  <a:pt x="599729" y="889673"/>
                </a:lnTo>
                <a:lnTo>
                  <a:pt x="596778" y="886950"/>
                </a:lnTo>
                <a:lnTo>
                  <a:pt x="594054" y="884228"/>
                </a:lnTo>
                <a:lnTo>
                  <a:pt x="591557" y="881052"/>
                </a:lnTo>
                <a:lnTo>
                  <a:pt x="588833" y="877876"/>
                </a:lnTo>
                <a:lnTo>
                  <a:pt x="586790" y="874699"/>
                </a:lnTo>
                <a:lnTo>
                  <a:pt x="584520" y="871296"/>
                </a:lnTo>
                <a:lnTo>
                  <a:pt x="582704" y="867666"/>
                </a:lnTo>
                <a:lnTo>
                  <a:pt x="580661" y="864263"/>
                </a:lnTo>
                <a:lnTo>
                  <a:pt x="579072" y="860407"/>
                </a:lnTo>
                <a:lnTo>
                  <a:pt x="577710" y="856777"/>
                </a:lnTo>
                <a:lnTo>
                  <a:pt x="576348" y="852920"/>
                </a:lnTo>
                <a:lnTo>
                  <a:pt x="575212" y="849063"/>
                </a:lnTo>
                <a:lnTo>
                  <a:pt x="574077" y="844980"/>
                </a:lnTo>
                <a:lnTo>
                  <a:pt x="573396" y="840896"/>
                </a:lnTo>
                <a:lnTo>
                  <a:pt x="572942" y="836812"/>
                </a:lnTo>
                <a:lnTo>
                  <a:pt x="572488" y="832729"/>
                </a:lnTo>
                <a:lnTo>
                  <a:pt x="572488" y="828191"/>
                </a:lnTo>
                <a:lnTo>
                  <a:pt x="572488" y="825242"/>
                </a:lnTo>
                <a:lnTo>
                  <a:pt x="572715" y="822066"/>
                </a:lnTo>
                <a:lnTo>
                  <a:pt x="573623" y="815940"/>
                </a:lnTo>
                <a:lnTo>
                  <a:pt x="574986" y="810042"/>
                </a:lnTo>
                <a:lnTo>
                  <a:pt x="576575" y="804370"/>
                </a:lnTo>
                <a:lnTo>
                  <a:pt x="454445" y="733134"/>
                </a:lnTo>
                <a:lnTo>
                  <a:pt x="449904" y="736083"/>
                </a:lnTo>
                <a:lnTo>
                  <a:pt x="444910" y="738352"/>
                </a:lnTo>
                <a:lnTo>
                  <a:pt x="439689" y="740166"/>
                </a:lnTo>
                <a:lnTo>
                  <a:pt x="434468" y="741981"/>
                </a:lnTo>
                <a:lnTo>
                  <a:pt x="429020" y="743569"/>
                </a:lnTo>
                <a:lnTo>
                  <a:pt x="423571" y="744477"/>
                </a:lnTo>
                <a:lnTo>
                  <a:pt x="417669" y="745158"/>
                </a:lnTo>
                <a:lnTo>
                  <a:pt x="412221" y="745384"/>
                </a:lnTo>
                <a:lnTo>
                  <a:pt x="408589" y="745158"/>
                </a:lnTo>
                <a:lnTo>
                  <a:pt x="405411" y="744931"/>
                </a:lnTo>
                <a:lnTo>
                  <a:pt x="398828" y="744023"/>
                </a:lnTo>
                <a:lnTo>
                  <a:pt x="305755" y="898294"/>
                </a:lnTo>
                <a:lnTo>
                  <a:pt x="257175" y="869255"/>
                </a:lnTo>
                <a:lnTo>
                  <a:pt x="349113" y="716118"/>
                </a:lnTo>
                <a:lnTo>
                  <a:pt x="347070" y="713396"/>
                </a:lnTo>
                <a:lnTo>
                  <a:pt x="344573" y="710220"/>
                </a:lnTo>
                <a:lnTo>
                  <a:pt x="342757" y="707497"/>
                </a:lnTo>
                <a:lnTo>
                  <a:pt x="340714" y="704321"/>
                </a:lnTo>
                <a:lnTo>
                  <a:pt x="339125" y="701145"/>
                </a:lnTo>
                <a:lnTo>
                  <a:pt x="337536" y="697969"/>
                </a:lnTo>
                <a:lnTo>
                  <a:pt x="335720" y="694793"/>
                </a:lnTo>
                <a:lnTo>
                  <a:pt x="334358" y="691390"/>
                </a:lnTo>
                <a:lnTo>
                  <a:pt x="333223" y="687987"/>
                </a:lnTo>
                <a:lnTo>
                  <a:pt x="332087" y="684584"/>
                </a:lnTo>
                <a:lnTo>
                  <a:pt x="331179" y="680954"/>
                </a:lnTo>
                <a:lnTo>
                  <a:pt x="330498" y="677324"/>
                </a:lnTo>
                <a:lnTo>
                  <a:pt x="329590" y="673467"/>
                </a:lnTo>
                <a:lnTo>
                  <a:pt x="329136" y="670064"/>
                </a:lnTo>
                <a:lnTo>
                  <a:pt x="328909" y="665981"/>
                </a:lnTo>
                <a:lnTo>
                  <a:pt x="328909" y="662351"/>
                </a:lnTo>
                <a:lnTo>
                  <a:pt x="328909" y="658040"/>
                </a:lnTo>
                <a:lnTo>
                  <a:pt x="329363" y="653730"/>
                </a:lnTo>
                <a:lnTo>
                  <a:pt x="330044" y="649646"/>
                </a:lnTo>
                <a:lnTo>
                  <a:pt x="330725" y="645335"/>
                </a:lnTo>
                <a:lnTo>
                  <a:pt x="331633" y="641479"/>
                </a:lnTo>
                <a:lnTo>
                  <a:pt x="332768" y="637395"/>
                </a:lnTo>
                <a:lnTo>
                  <a:pt x="333904" y="633765"/>
                </a:lnTo>
                <a:lnTo>
                  <a:pt x="335493" y="629908"/>
                </a:lnTo>
                <a:lnTo>
                  <a:pt x="337082" y="626279"/>
                </a:lnTo>
                <a:lnTo>
                  <a:pt x="339125" y="622649"/>
                </a:lnTo>
                <a:lnTo>
                  <a:pt x="340941" y="619246"/>
                </a:lnTo>
                <a:lnTo>
                  <a:pt x="342984" y="615843"/>
                </a:lnTo>
                <a:lnTo>
                  <a:pt x="345481" y="612666"/>
                </a:lnTo>
                <a:lnTo>
                  <a:pt x="347978" y="609263"/>
                </a:lnTo>
                <a:lnTo>
                  <a:pt x="350475" y="606314"/>
                </a:lnTo>
                <a:lnTo>
                  <a:pt x="353426" y="603592"/>
                </a:lnTo>
                <a:lnTo>
                  <a:pt x="356150" y="600642"/>
                </a:lnTo>
                <a:lnTo>
                  <a:pt x="359101" y="598147"/>
                </a:lnTo>
                <a:lnTo>
                  <a:pt x="362279" y="595878"/>
                </a:lnTo>
                <a:lnTo>
                  <a:pt x="365458" y="593383"/>
                </a:lnTo>
                <a:lnTo>
                  <a:pt x="369090" y="591341"/>
                </a:lnTo>
                <a:lnTo>
                  <a:pt x="372495" y="589299"/>
                </a:lnTo>
                <a:lnTo>
                  <a:pt x="376127" y="587484"/>
                </a:lnTo>
                <a:lnTo>
                  <a:pt x="379759" y="585669"/>
                </a:lnTo>
                <a:lnTo>
                  <a:pt x="383618" y="584308"/>
                </a:lnTo>
                <a:lnTo>
                  <a:pt x="387250" y="582947"/>
                </a:lnTo>
                <a:lnTo>
                  <a:pt x="391336" y="581812"/>
                </a:lnTo>
                <a:lnTo>
                  <a:pt x="395196" y="580905"/>
                </a:lnTo>
                <a:lnTo>
                  <a:pt x="399509" y="580224"/>
                </a:lnTo>
                <a:lnTo>
                  <a:pt x="403368" y="579544"/>
                </a:lnTo>
                <a:lnTo>
                  <a:pt x="407681" y="579317"/>
                </a:lnTo>
                <a:lnTo>
                  <a:pt x="412221" y="579090"/>
                </a:lnTo>
                <a:lnTo>
                  <a:pt x="416307" y="579317"/>
                </a:lnTo>
                <a:lnTo>
                  <a:pt x="420620" y="579544"/>
                </a:lnTo>
                <a:lnTo>
                  <a:pt x="424707" y="580224"/>
                </a:lnTo>
                <a:lnTo>
                  <a:pt x="428793" y="580905"/>
                </a:lnTo>
                <a:lnTo>
                  <a:pt x="432652" y="581812"/>
                </a:lnTo>
                <a:lnTo>
                  <a:pt x="436738" y="582947"/>
                </a:lnTo>
                <a:lnTo>
                  <a:pt x="440597" y="584308"/>
                </a:lnTo>
                <a:lnTo>
                  <a:pt x="444456" y="585669"/>
                </a:lnTo>
                <a:lnTo>
                  <a:pt x="447861" y="587484"/>
                </a:lnTo>
                <a:lnTo>
                  <a:pt x="451720" y="589299"/>
                </a:lnTo>
                <a:lnTo>
                  <a:pt x="454899" y="591341"/>
                </a:lnTo>
                <a:lnTo>
                  <a:pt x="458531" y="593383"/>
                </a:lnTo>
                <a:lnTo>
                  <a:pt x="461709" y="595878"/>
                </a:lnTo>
                <a:lnTo>
                  <a:pt x="464887" y="598147"/>
                </a:lnTo>
                <a:lnTo>
                  <a:pt x="467838" y="600642"/>
                </a:lnTo>
                <a:lnTo>
                  <a:pt x="470562" y="603592"/>
                </a:lnTo>
                <a:lnTo>
                  <a:pt x="473513" y="606314"/>
                </a:lnTo>
                <a:lnTo>
                  <a:pt x="476010" y="609263"/>
                </a:lnTo>
                <a:lnTo>
                  <a:pt x="478734" y="612666"/>
                </a:lnTo>
                <a:lnTo>
                  <a:pt x="481004" y="615843"/>
                </a:lnTo>
                <a:lnTo>
                  <a:pt x="483047" y="619246"/>
                </a:lnTo>
                <a:lnTo>
                  <a:pt x="484864" y="622649"/>
                </a:lnTo>
                <a:lnTo>
                  <a:pt x="486907" y="626279"/>
                </a:lnTo>
                <a:lnTo>
                  <a:pt x="488496" y="629908"/>
                </a:lnTo>
                <a:lnTo>
                  <a:pt x="490085" y="633765"/>
                </a:lnTo>
                <a:lnTo>
                  <a:pt x="491220" y="637395"/>
                </a:lnTo>
                <a:lnTo>
                  <a:pt x="492355" y="641479"/>
                </a:lnTo>
                <a:lnTo>
                  <a:pt x="493490" y="645335"/>
                </a:lnTo>
                <a:lnTo>
                  <a:pt x="494171" y="649646"/>
                </a:lnTo>
                <a:lnTo>
                  <a:pt x="494625" y="653730"/>
                </a:lnTo>
                <a:lnTo>
                  <a:pt x="495079" y="658040"/>
                </a:lnTo>
                <a:lnTo>
                  <a:pt x="495079" y="662351"/>
                </a:lnTo>
                <a:lnTo>
                  <a:pt x="495079" y="665527"/>
                </a:lnTo>
                <a:lnTo>
                  <a:pt x="494852" y="669157"/>
                </a:lnTo>
                <a:lnTo>
                  <a:pt x="494398" y="672333"/>
                </a:lnTo>
                <a:lnTo>
                  <a:pt x="493944" y="675509"/>
                </a:lnTo>
                <a:lnTo>
                  <a:pt x="492355" y="682088"/>
                </a:lnTo>
                <a:lnTo>
                  <a:pt x="490539" y="688214"/>
                </a:lnTo>
                <a:lnTo>
                  <a:pt x="610853" y="758543"/>
                </a:lnTo>
                <a:lnTo>
                  <a:pt x="616528" y="755140"/>
                </a:lnTo>
                <a:lnTo>
                  <a:pt x="622430" y="752417"/>
                </a:lnTo>
                <a:lnTo>
                  <a:pt x="628559" y="749922"/>
                </a:lnTo>
                <a:lnTo>
                  <a:pt x="634915" y="748107"/>
                </a:lnTo>
                <a:lnTo>
                  <a:pt x="690305" y="547101"/>
                </a:lnTo>
                <a:lnTo>
                  <a:pt x="686673" y="544152"/>
                </a:lnTo>
                <a:lnTo>
                  <a:pt x="682814" y="540976"/>
                </a:lnTo>
                <a:lnTo>
                  <a:pt x="679409" y="537800"/>
                </a:lnTo>
                <a:lnTo>
                  <a:pt x="676004" y="533943"/>
                </a:lnTo>
                <a:lnTo>
                  <a:pt x="673053" y="530540"/>
                </a:lnTo>
                <a:lnTo>
                  <a:pt x="670102" y="526456"/>
                </a:lnTo>
                <a:lnTo>
                  <a:pt x="667605" y="522373"/>
                </a:lnTo>
                <a:lnTo>
                  <a:pt x="665107" y="518062"/>
                </a:lnTo>
                <a:lnTo>
                  <a:pt x="662837" y="513979"/>
                </a:lnTo>
                <a:lnTo>
                  <a:pt x="661021" y="509214"/>
                </a:lnTo>
                <a:lnTo>
                  <a:pt x="659432" y="504450"/>
                </a:lnTo>
                <a:lnTo>
                  <a:pt x="658070" y="499913"/>
                </a:lnTo>
                <a:lnTo>
                  <a:pt x="657162" y="494922"/>
                </a:lnTo>
                <a:lnTo>
                  <a:pt x="656027" y="489931"/>
                </a:lnTo>
                <a:lnTo>
                  <a:pt x="655573" y="484940"/>
                </a:lnTo>
                <a:lnTo>
                  <a:pt x="655573" y="479722"/>
                </a:lnTo>
                <a:lnTo>
                  <a:pt x="655573" y="475411"/>
                </a:lnTo>
                <a:lnTo>
                  <a:pt x="655800" y="471327"/>
                </a:lnTo>
                <a:lnTo>
                  <a:pt x="656708" y="467017"/>
                </a:lnTo>
                <a:lnTo>
                  <a:pt x="657389" y="463160"/>
                </a:lnTo>
                <a:lnTo>
                  <a:pt x="658297" y="458850"/>
                </a:lnTo>
                <a:lnTo>
                  <a:pt x="659432" y="455220"/>
                </a:lnTo>
                <a:lnTo>
                  <a:pt x="660567" y="451136"/>
                </a:lnTo>
                <a:lnTo>
                  <a:pt x="661929" y="447506"/>
                </a:lnTo>
                <a:lnTo>
                  <a:pt x="663745" y="443649"/>
                </a:lnTo>
                <a:lnTo>
                  <a:pt x="665561" y="440246"/>
                </a:lnTo>
                <a:lnTo>
                  <a:pt x="667605" y="436617"/>
                </a:lnTo>
                <a:lnTo>
                  <a:pt x="669648" y="433440"/>
                </a:lnTo>
                <a:lnTo>
                  <a:pt x="672145" y="430037"/>
                </a:lnTo>
                <a:lnTo>
                  <a:pt x="674642" y="426861"/>
                </a:lnTo>
                <a:lnTo>
                  <a:pt x="677139" y="423912"/>
                </a:lnTo>
                <a:lnTo>
                  <a:pt x="679863" y="420963"/>
                </a:lnTo>
                <a:lnTo>
                  <a:pt x="682814" y="418240"/>
                </a:lnTo>
                <a:lnTo>
                  <a:pt x="685765" y="415518"/>
                </a:lnTo>
                <a:lnTo>
                  <a:pt x="688943" y="413249"/>
                </a:lnTo>
                <a:lnTo>
                  <a:pt x="692121" y="410980"/>
                </a:lnTo>
                <a:lnTo>
                  <a:pt x="695526" y="408712"/>
                </a:lnTo>
                <a:lnTo>
                  <a:pt x="698932" y="406670"/>
                </a:lnTo>
                <a:lnTo>
                  <a:pt x="702791" y="404855"/>
                </a:lnTo>
                <a:lnTo>
                  <a:pt x="706196" y="403267"/>
                </a:lnTo>
                <a:lnTo>
                  <a:pt x="710055" y="401679"/>
                </a:lnTo>
                <a:lnTo>
                  <a:pt x="713914" y="400318"/>
                </a:lnTo>
                <a:lnTo>
                  <a:pt x="718000" y="399410"/>
                </a:lnTo>
                <a:lnTo>
                  <a:pt x="721859" y="398503"/>
                </a:lnTo>
                <a:lnTo>
                  <a:pt x="725945" y="397595"/>
                </a:lnTo>
                <a:lnTo>
                  <a:pt x="730032" y="397141"/>
                </a:lnTo>
                <a:lnTo>
                  <a:pt x="734345" y="396915"/>
                </a:lnTo>
                <a:lnTo>
                  <a:pt x="738658" y="396688"/>
                </a:lnTo>
                <a:lnTo>
                  <a:pt x="744106" y="396915"/>
                </a:lnTo>
                <a:lnTo>
                  <a:pt x="749554" y="397595"/>
                </a:lnTo>
                <a:lnTo>
                  <a:pt x="754775" y="398276"/>
                </a:lnTo>
                <a:lnTo>
                  <a:pt x="759770" y="399637"/>
                </a:lnTo>
                <a:lnTo>
                  <a:pt x="764764" y="400998"/>
                </a:lnTo>
                <a:lnTo>
                  <a:pt x="769758" y="403040"/>
                </a:lnTo>
                <a:lnTo>
                  <a:pt x="774298" y="405082"/>
                </a:lnTo>
                <a:lnTo>
                  <a:pt x="778838" y="407577"/>
                </a:lnTo>
                <a:lnTo>
                  <a:pt x="916859" y="288925"/>
                </a:lnTo>
                <a:close/>
                <a:moveTo>
                  <a:pt x="607752" y="120128"/>
                </a:moveTo>
                <a:lnTo>
                  <a:pt x="595738" y="120581"/>
                </a:lnTo>
                <a:lnTo>
                  <a:pt x="583950" y="121488"/>
                </a:lnTo>
                <a:lnTo>
                  <a:pt x="571936" y="122621"/>
                </a:lnTo>
                <a:lnTo>
                  <a:pt x="559921" y="123755"/>
                </a:lnTo>
                <a:lnTo>
                  <a:pt x="548133" y="125341"/>
                </a:lnTo>
                <a:lnTo>
                  <a:pt x="536119" y="127154"/>
                </a:lnTo>
                <a:lnTo>
                  <a:pt x="524331" y="129421"/>
                </a:lnTo>
                <a:lnTo>
                  <a:pt x="512543" y="131688"/>
                </a:lnTo>
                <a:lnTo>
                  <a:pt x="500755" y="134407"/>
                </a:lnTo>
                <a:lnTo>
                  <a:pt x="489194" y="137581"/>
                </a:lnTo>
                <a:lnTo>
                  <a:pt x="477406" y="140754"/>
                </a:lnTo>
                <a:lnTo>
                  <a:pt x="466072" y="144380"/>
                </a:lnTo>
                <a:lnTo>
                  <a:pt x="454511" y="148234"/>
                </a:lnTo>
                <a:lnTo>
                  <a:pt x="443176" y="152313"/>
                </a:lnTo>
                <a:lnTo>
                  <a:pt x="431615" y="156620"/>
                </a:lnTo>
                <a:lnTo>
                  <a:pt x="420508" y="161380"/>
                </a:lnTo>
                <a:lnTo>
                  <a:pt x="409400" y="166593"/>
                </a:lnTo>
                <a:lnTo>
                  <a:pt x="398519" y="171579"/>
                </a:lnTo>
                <a:lnTo>
                  <a:pt x="387411" y="177246"/>
                </a:lnTo>
                <a:lnTo>
                  <a:pt x="376530" y="183139"/>
                </a:lnTo>
                <a:lnTo>
                  <a:pt x="365876" y="189485"/>
                </a:lnTo>
                <a:lnTo>
                  <a:pt x="355221" y="195831"/>
                </a:lnTo>
                <a:lnTo>
                  <a:pt x="344794" y="202631"/>
                </a:lnTo>
                <a:lnTo>
                  <a:pt x="334593" y="209431"/>
                </a:lnTo>
                <a:lnTo>
                  <a:pt x="324392" y="216684"/>
                </a:lnTo>
                <a:lnTo>
                  <a:pt x="314191" y="224163"/>
                </a:lnTo>
                <a:lnTo>
                  <a:pt x="304443" y="232323"/>
                </a:lnTo>
                <a:lnTo>
                  <a:pt x="294695" y="240483"/>
                </a:lnTo>
                <a:lnTo>
                  <a:pt x="284948" y="248869"/>
                </a:lnTo>
                <a:lnTo>
                  <a:pt x="275654" y="257482"/>
                </a:lnTo>
                <a:lnTo>
                  <a:pt x="266359" y="266548"/>
                </a:lnTo>
                <a:lnTo>
                  <a:pt x="257518" y="275614"/>
                </a:lnTo>
                <a:lnTo>
                  <a:pt x="248678" y="285134"/>
                </a:lnTo>
                <a:lnTo>
                  <a:pt x="240290" y="294654"/>
                </a:lnTo>
                <a:lnTo>
                  <a:pt x="232129" y="304400"/>
                </a:lnTo>
                <a:lnTo>
                  <a:pt x="224195" y="314373"/>
                </a:lnTo>
                <a:lnTo>
                  <a:pt x="216714" y="324346"/>
                </a:lnTo>
                <a:lnTo>
                  <a:pt x="209460" y="334545"/>
                </a:lnTo>
                <a:lnTo>
                  <a:pt x="202433" y="344971"/>
                </a:lnTo>
                <a:lnTo>
                  <a:pt x="195632" y="355397"/>
                </a:lnTo>
                <a:lnTo>
                  <a:pt x="189058" y="366050"/>
                </a:lnTo>
                <a:lnTo>
                  <a:pt x="183164" y="376703"/>
                </a:lnTo>
                <a:lnTo>
                  <a:pt x="177271" y="387583"/>
                </a:lnTo>
                <a:lnTo>
                  <a:pt x="171603" y="398462"/>
                </a:lnTo>
                <a:lnTo>
                  <a:pt x="166390" y="409342"/>
                </a:lnTo>
                <a:lnTo>
                  <a:pt x="161402" y="420448"/>
                </a:lnTo>
                <a:lnTo>
                  <a:pt x="156642" y="431554"/>
                </a:lnTo>
                <a:lnTo>
                  <a:pt x="152108" y="443114"/>
                </a:lnTo>
                <a:lnTo>
                  <a:pt x="148028" y="454673"/>
                </a:lnTo>
                <a:lnTo>
                  <a:pt x="144174" y="466006"/>
                </a:lnTo>
                <a:lnTo>
                  <a:pt x="140774" y="477565"/>
                </a:lnTo>
                <a:lnTo>
                  <a:pt x="137373" y="489125"/>
                </a:lnTo>
                <a:lnTo>
                  <a:pt x="134426" y="500911"/>
                </a:lnTo>
                <a:lnTo>
                  <a:pt x="131706" y="512470"/>
                </a:lnTo>
                <a:lnTo>
                  <a:pt x="129213" y="524256"/>
                </a:lnTo>
                <a:lnTo>
                  <a:pt x="127172" y="536269"/>
                </a:lnTo>
                <a:lnTo>
                  <a:pt x="125359" y="548055"/>
                </a:lnTo>
                <a:lnTo>
                  <a:pt x="123772" y="560068"/>
                </a:lnTo>
                <a:lnTo>
                  <a:pt x="122185" y="571854"/>
                </a:lnTo>
                <a:lnTo>
                  <a:pt x="121278" y="583867"/>
                </a:lnTo>
                <a:lnTo>
                  <a:pt x="120598" y="595880"/>
                </a:lnTo>
                <a:lnTo>
                  <a:pt x="120145" y="607666"/>
                </a:lnTo>
                <a:lnTo>
                  <a:pt x="120145" y="619905"/>
                </a:lnTo>
                <a:lnTo>
                  <a:pt x="120145" y="631918"/>
                </a:lnTo>
                <a:lnTo>
                  <a:pt x="120598" y="643704"/>
                </a:lnTo>
                <a:lnTo>
                  <a:pt x="121278" y="655717"/>
                </a:lnTo>
                <a:lnTo>
                  <a:pt x="122185" y="667503"/>
                </a:lnTo>
                <a:lnTo>
                  <a:pt x="123772" y="679516"/>
                </a:lnTo>
                <a:lnTo>
                  <a:pt x="125359" y="691529"/>
                </a:lnTo>
                <a:lnTo>
                  <a:pt x="127172" y="703315"/>
                </a:lnTo>
                <a:lnTo>
                  <a:pt x="129213" y="715328"/>
                </a:lnTo>
                <a:lnTo>
                  <a:pt x="131706" y="726887"/>
                </a:lnTo>
                <a:lnTo>
                  <a:pt x="134426" y="738673"/>
                </a:lnTo>
                <a:lnTo>
                  <a:pt x="137373" y="750460"/>
                </a:lnTo>
                <a:lnTo>
                  <a:pt x="140774" y="762019"/>
                </a:lnTo>
                <a:lnTo>
                  <a:pt x="144174" y="773579"/>
                </a:lnTo>
                <a:lnTo>
                  <a:pt x="148028" y="784911"/>
                </a:lnTo>
                <a:lnTo>
                  <a:pt x="152108" y="796471"/>
                </a:lnTo>
                <a:lnTo>
                  <a:pt x="156642" y="807804"/>
                </a:lnTo>
                <a:lnTo>
                  <a:pt x="161402" y="819136"/>
                </a:lnTo>
                <a:lnTo>
                  <a:pt x="166390" y="830016"/>
                </a:lnTo>
                <a:lnTo>
                  <a:pt x="171603" y="841122"/>
                </a:lnTo>
                <a:lnTo>
                  <a:pt x="177271" y="852002"/>
                </a:lnTo>
                <a:lnTo>
                  <a:pt x="183164" y="862881"/>
                </a:lnTo>
                <a:lnTo>
                  <a:pt x="189058" y="873534"/>
                </a:lnTo>
                <a:lnTo>
                  <a:pt x="195632" y="884187"/>
                </a:lnTo>
                <a:lnTo>
                  <a:pt x="202433" y="894613"/>
                </a:lnTo>
                <a:lnTo>
                  <a:pt x="209460" y="904813"/>
                </a:lnTo>
                <a:lnTo>
                  <a:pt x="216714" y="915239"/>
                </a:lnTo>
                <a:lnTo>
                  <a:pt x="224195" y="925212"/>
                </a:lnTo>
                <a:lnTo>
                  <a:pt x="232129" y="934958"/>
                </a:lnTo>
                <a:lnTo>
                  <a:pt x="240290" y="944931"/>
                </a:lnTo>
                <a:lnTo>
                  <a:pt x="248678" y="954450"/>
                </a:lnTo>
                <a:lnTo>
                  <a:pt x="257518" y="963743"/>
                </a:lnTo>
                <a:lnTo>
                  <a:pt x="266359" y="973036"/>
                </a:lnTo>
                <a:lnTo>
                  <a:pt x="275654" y="982102"/>
                </a:lnTo>
                <a:lnTo>
                  <a:pt x="284948" y="990715"/>
                </a:lnTo>
                <a:lnTo>
                  <a:pt x="294695" y="999102"/>
                </a:lnTo>
                <a:lnTo>
                  <a:pt x="304443" y="1007261"/>
                </a:lnTo>
                <a:lnTo>
                  <a:pt x="314191" y="1015194"/>
                </a:lnTo>
                <a:lnTo>
                  <a:pt x="324392" y="1022674"/>
                </a:lnTo>
                <a:lnTo>
                  <a:pt x="334593" y="1029927"/>
                </a:lnTo>
                <a:lnTo>
                  <a:pt x="344794" y="1036953"/>
                </a:lnTo>
                <a:lnTo>
                  <a:pt x="355221" y="1043753"/>
                </a:lnTo>
                <a:lnTo>
                  <a:pt x="365876" y="1050099"/>
                </a:lnTo>
                <a:lnTo>
                  <a:pt x="376530" y="1056446"/>
                </a:lnTo>
                <a:lnTo>
                  <a:pt x="387411" y="1062339"/>
                </a:lnTo>
                <a:lnTo>
                  <a:pt x="398292" y="1067779"/>
                </a:lnTo>
                <a:lnTo>
                  <a:pt x="409400" y="1072992"/>
                </a:lnTo>
                <a:lnTo>
                  <a:pt x="420508" y="1078205"/>
                </a:lnTo>
                <a:lnTo>
                  <a:pt x="431615" y="1082738"/>
                </a:lnTo>
                <a:lnTo>
                  <a:pt x="443176" y="1087271"/>
                </a:lnTo>
                <a:lnTo>
                  <a:pt x="454511" y="1091351"/>
                </a:lnTo>
                <a:lnTo>
                  <a:pt x="466072" y="1095204"/>
                </a:lnTo>
                <a:lnTo>
                  <a:pt x="477406" y="1098830"/>
                </a:lnTo>
                <a:lnTo>
                  <a:pt x="489194" y="1102004"/>
                </a:lnTo>
                <a:lnTo>
                  <a:pt x="500755" y="1104950"/>
                </a:lnTo>
                <a:lnTo>
                  <a:pt x="512543" y="1107897"/>
                </a:lnTo>
                <a:lnTo>
                  <a:pt x="524331" y="1110163"/>
                </a:lnTo>
                <a:lnTo>
                  <a:pt x="536119" y="1112203"/>
                </a:lnTo>
                <a:lnTo>
                  <a:pt x="548133" y="1114243"/>
                </a:lnTo>
                <a:lnTo>
                  <a:pt x="559921" y="1115830"/>
                </a:lnTo>
                <a:lnTo>
                  <a:pt x="571936" y="1116963"/>
                </a:lnTo>
                <a:lnTo>
                  <a:pt x="583950" y="1118096"/>
                </a:lnTo>
                <a:lnTo>
                  <a:pt x="595738" y="1118776"/>
                </a:lnTo>
                <a:lnTo>
                  <a:pt x="607752" y="1119230"/>
                </a:lnTo>
                <a:lnTo>
                  <a:pt x="619540" y="1119230"/>
                </a:lnTo>
                <a:lnTo>
                  <a:pt x="631782" y="1119230"/>
                </a:lnTo>
                <a:lnTo>
                  <a:pt x="643796" y="1118776"/>
                </a:lnTo>
                <a:lnTo>
                  <a:pt x="655584" y="1118096"/>
                </a:lnTo>
                <a:lnTo>
                  <a:pt x="667598" y="1116963"/>
                </a:lnTo>
                <a:lnTo>
                  <a:pt x="679613" y="1115830"/>
                </a:lnTo>
                <a:lnTo>
                  <a:pt x="691401" y="1114243"/>
                </a:lnTo>
                <a:lnTo>
                  <a:pt x="703415" y="1112203"/>
                </a:lnTo>
                <a:lnTo>
                  <a:pt x="715203" y="1110163"/>
                </a:lnTo>
                <a:lnTo>
                  <a:pt x="726991" y="1107897"/>
                </a:lnTo>
                <a:lnTo>
                  <a:pt x="738779" y="1104950"/>
                </a:lnTo>
                <a:lnTo>
                  <a:pt x="750340" y="1102004"/>
                </a:lnTo>
                <a:lnTo>
                  <a:pt x="762128" y="1098830"/>
                </a:lnTo>
                <a:lnTo>
                  <a:pt x="773462" y="1095204"/>
                </a:lnTo>
                <a:lnTo>
                  <a:pt x="785023" y="1091351"/>
                </a:lnTo>
                <a:lnTo>
                  <a:pt x="796358" y="1087271"/>
                </a:lnTo>
                <a:lnTo>
                  <a:pt x="807692" y="1082738"/>
                </a:lnTo>
                <a:lnTo>
                  <a:pt x="819026" y="1078205"/>
                </a:lnTo>
                <a:lnTo>
                  <a:pt x="830134" y="1072992"/>
                </a:lnTo>
                <a:lnTo>
                  <a:pt x="841015" y="1067779"/>
                </a:lnTo>
                <a:lnTo>
                  <a:pt x="852123" y="1062339"/>
                </a:lnTo>
                <a:lnTo>
                  <a:pt x="862777" y="1056446"/>
                </a:lnTo>
                <a:lnTo>
                  <a:pt x="873658" y="1050099"/>
                </a:lnTo>
                <a:lnTo>
                  <a:pt x="884086" y="1043753"/>
                </a:lnTo>
                <a:lnTo>
                  <a:pt x="894740" y="1036953"/>
                </a:lnTo>
                <a:lnTo>
                  <a:pt x="904941" y="1029927"/>
                </a:lnTo>
                <a:lnTo>
                  <a:pt x="915142" y="1022674"/>
                </a:lnTo>
                <a:lnTo>
                  <a:pt x="925343" y="1015194"/>
                </a:lnTo>
                <a:lnTo>
                  <a:pt x="935091" y="1007261"/>
                </a:lnTo>
                <a:lnTo>
                  <a:pt x="944839" y="999102"/>
                </a:lnTo>
                <a:lnTo>
                  <a:pt x="954586" y="990715"/>
                </a:lnTo>
                <a:lnTo>
                  <a:pt x="963880" y="982102"/>
                </a:lnTo>
                <a:lnTo>
                  <a:pt x="972948" y="973036"/>
                </a:lnTo>
                <a:lnTo>
                  <a:pt x="982016" y="963743"/>
                </a:lnTo>
                <a:lnTo>
                  <a:pt x="990856" y="954450"/>
                </a:lnTo>
                <a:lnTo>
                  <a:pt x="999244" y="944931"/>
                </a:lnTo>
                <a:lnTo>
                  <a:pt x="1007405" y="934958"/>
                </a:lnTo>
                <a:lnTo>
                  <a:pt x="1015339" y="925212"/>
                </a:lnTo>
                <a:lnTo>
                  <a:pt x="1022820" y="915239"/>
                </a:lnTo>
                <a:lnTo>
                  <a:pt x="1030074" y="904813"/>
                </a:lnTo>
                <a:lnTo>
                  <a:pt x="1037101" y="894613"/>
                </a:lnTo>
                <a:lnTo>
                  <a:pt x="1043902" y="884187"/>
                </a:lnTo>
                <a:lnTo>
                  <a:pt x="1050249" y="873534"/>
                </a:lnTo>
                <a:lnTo>
                  <a:pt x="1056370" y="862881"/>
                </a:lnTo>
                <a:lnTo>
                  <a:pt x="1062263" y="852002"/>
                </a:lnTo>
                <a:lnTo>
                  <a:pt x="1067931" y="841122"/>
                </a:lnTo>
                <a:lnTo>
                  <a:pt x="1073144" y="830016"/>
                </a:lnTo>
                <a:lnTo>
                  <a:pt x="1078132" y="819136"/>
                </a:lnTo>
                <a:lnTo>
                  <a:pt x="1082892" y="807804"/>
                </a:lnTo>
                <a:lnTo>
                  <a:pt x="1087426" y="796471"/>
                </a:lnTo>
                <a:lnTo>
                  <a:pt x="1091280" y="784911"/>
                </a:lnTo>
                <a:lnTo>
                  <a:pt x="1095360" y="773579"/>
                </a:lnTo>
                <a:lnTo>
                  <a:pt x="1098760" y="762019"/>
                </a:lnTo>
                <a:lnTo>
                  <a:pt x="1102161" y="750460"/>
                </a:lnTo>
                <a:lnTo>
                  <a:pt x="1105108" y="738673"/>
                </a:lnTo>
                <a:lnTo>
                  <a:pt x="1107828" y="726887"/>
                </a:lnTo>
                <a:lnTo>
                  <a:pt x="1110321" y="715328"/>
                </a:lnTo>
                <a:lnTo>
                  <a:pt x="1112362" y="703315"/>
                </a:lnTo>
                <a:lnTo>
                  <a:pt x="1114175" y="691529"/>
                </a:lnTo>
                <a:lnTo>
                  <a:pt x="1115762" y="679516"/>
                </a:lnTo>
                <a:lnTo>
                  <a:pt x="1117122" y="667503"/>
                </a:lnTo>
                <a:lnTo>
                  <a:pt x="1118256" y="655717"/>
                </a:lnTo>
                <a:lnTo>
                  <a:pt x="1118936" y="643704"/>
                </a:lnTo>
                <a:lnTo>
                  <a:pt x="1119389" y="631918"/>
                </a:lnTo>
                <a:lnTo>
                  <a:pt x="1119389" y="619905"/>
                </a:lnTo>
                <a:lnTo>
                  <a:pt x="1119389" y="607666"/>
                </a:lnTo>
                <a:lnTo>
                  <a:pt x="1118936" y="595880"/>
                </a:lnTo>
                <a:lnTo>
                  <a:pt x="1118256" y="583867"/>
                </a:lnTo>
                <a:lnTo>
                  <a:pt x="1117122" y="571854"/>
                </a:lnTo>
                <a:lnTo>
                  <a:pt x="1115762" y="560068"/>
                </a:lnTo>
                <a:lnTo>
                  <a:pt x="1114175" y="548055"/>
                </a:lnTo>
                <a:lnTo>
                  <a:pt x="1112362" y="536269"/>
                </a:lnTo>
                <a:lnTo>
                  <a:pt x="1110321" y="524256"/>
                </a:lnTo>
                <a:lnTo>
                  <a:pt x="1107828" y="512470"/>
                </a:lnTo>
                <a:lnTo>
                  <a:pt x="1105108" y="500911"/>
                </a:lnTo>
                <a:lnTo>
                  <a:pt x="1102161" y="489125"/>
                </a:lnTo>
                <a:lnTo>
                  <a:pt x="1098760" y="477565"/>
                </a:lnTo>
                <a:lnTo>
                  <a:pt x="1095360" y="466006"/>
                </a:lnTo>
                <a:lnTo>
                  <a:pt x="1091280" y="454673"/>
                </a:lnTo>
                <a:lnTo>
                  <a:pt x="1087426" y="443114"/>
                </a:lnTo>
                <a:lnTo>
                  <a:pt x="1082892" y="431554"/>
                </a:lnTo>
                <a:lnTo>
                  <a:pt x="1078132" y="420448"/>
                </a:lnTo>
                <a:lnTo>
                  <a:pt x="1073144" y="409342"/>
                </a:lnTo>
                <a:lnTo>
                  <a:pt x="1067931" y="398462"/>
                </a:lnTo>
                <a:lnTo>
                  <a:pt x="1062263" y="387583"/>
                </a:lnTo>
                <a:lnTo>
                  <a:pt x="1056370" y="376703"/>
                </a:lnTo>
                <a:lnTo>
                  <a:pt x="1050249" y="366050"/>
                </a:lnTo>
                <a:lnTo>
                  <a:pt x="1043902" y="355397"/>
                </a:lnTo>
                <a:lnTo>
                  <a:pt x="1037101" y="344971"/>
                </a:lnTo>
                <a:lnTo>
                  <a:pt x="1030074" y="334545"/>
                </a:lnTo>
                <a:lnTo>
                  <a:pt x="1022820" y="324346"/>
                </a:lnTo>
                <a:lnTo>
                  <a:pt x="1015339" y="314373"/>
                </a:lnTo>
                <a:lnTo>
                  <a:pt x="1007405" y="304400"/>
                </a:lnTo>
                <a:lnTo>
                  <a:pt x="999244" y="294654"/>
                </a:lnTo>
                <a:lnTo>
                  <a:pt x="990856" y="285134"/>
                </a:lnTo>
                <a:lnTo>
                  <a:pt x="982016" y="275614"/>
                </a:lnTo>
                <a:lnTo>
                  <a:pt x="972948" y="266548"/>
                </a:lnTo>
                <a:lnTo>
                  <a:pt x="963880" y="257482"/>
                </a:lnTo>
                <a:lnTo>
                  <a:pt x="954586" y="248869"/>
                </a:lnTo>
                <a:lnTo>
                  <a:pt x="944839" y="240483"/>
                </a:lnTo>
                <a:lnTo>
                  <a:pt x="935091" y="232323"/>
                </a:lnTo>
                <a:lnTo>
                  <a:pt x="925343" y="224163"/>
                </a:lnTo>
                <a:lnTo>
                  <a:pt x="915142" y="216684"/>
                </a:lnTo>
                <a:lnTo>
                  <a:pt x="904941" y="209431"/>
                </a:lnTo>
                <a:lnTo>
                  <a:pt x="894740" y="202631"/>
                </a:lnTo>
                <a:lnTo>
                  <a:pt x="884086" y="195831"/>
                </a:lnTo>
                <a:lnTo>
                  <a:pt x="873658" y="189485"/>
                </a:lnTo>
                <a:lnTo>
                  <a:pt x="862777" y="183139"/>
                </a:lnTo>
                <a:lnTo>
                  <a:pt x="852123" y="177246"/>
                </a:lnTo>
                <a:lnTo>
                  <a:pt x="841015" y="171579"/>
                </a:lnTo>
                <a:lnTo>
                  <a:pt x="830134" y="166593"/>
                </a:lnTo>
                <a:lnTo>
                  <a:pt x="819026" y="161380"/>
                </a:lnTo>
                <a:lnTo>
                  <a:pt x="807692" y="156620"/>
                </a:lnTo>
                <a:lnTo>
                  <a:pt x="796358" y="152313"/>
                </a:lnTo>
                <a:lnTo>
                  <a:pt x="785023" y="148234"/>
                </a:lnTo>
                <a:lnTo>
                  <a:pt x="773462" y="144380"/>
                </a:lnTo>
                <a:lnTo>
                  <a:pt x="762128" y="140754"/>
                </a:lnTo>
                <a:lnTo>
                  <a:pt x="750340" y="137581"/>
                </a:lnTo>
                <a:lnTo>
                  <a:pt x="738779" y="134407"/>
                </a:lnTo>
                <a:lnTo>
                  <a:pt x="726991" y="131688"/>
                </a:lnTo>
                <a:lnTo>
                  <a:pt x="715203" y="129421"/>
                </a:lnTo>
                <a:lnTo>
                  <a:pt x="703415" y="127154"/>
                </a:lnTo>
                <a:lnTo>
                  <a:pt x="691401" y="125341"/>
                </a:lnTo>
                <a:lnTo>
                  <a:pt x="679613" y="123755"/>
                </a:lnTo>
                <a:lnTo>
                  <a:pt x="667598" y="122621"/>
                </a:lnTo>
                <a:lnTo>
                  <a:pt x="655584" y="121488"/>
                </a:lnTo>
                <a:lnTo>
                  <a:pt x="643796" y="120581"/>
                </a:lnTo>
                <a:lnTo>
                  <a:pt x="631782" y="120128"/>
                </a:lnTo>
                <a:lnTo>
                  <a:pt x="619540" y="120128"/>
                </a:lnTo>
                <a:lnTo>
                  <a:pt x="607752" y="120128"/>
                </a:lnTo>
                <a:close/>
                <a:moveTo>
                  <a:pt x="619540" y="0"/>
                </a:moveTo>
                <a:lnTo>
                  <a:pt x="634502" y="227"/>
                </a:lnTo>
                <a:lnTo>
                  <a:pt x="649690" y="907"/>
                </a:lnTo>
                <a:lnTo>
                  <a:pt x="664198" y="1587"/>
                </a:lnTo>
                <a:lnTo>
                  <a:pt x="678933" y="3173"/>
                </a:lnTo>
                <a:lnTo>
                  <a:pt x="694121" y="4533"/>
                </a:lnTo>
                <a:lnTo>
                  <a:pt x="708629" y="6573"/>
                </a:lnTo>
                <a:lnTo>
                  <a:pt x="723364" y="8840"/>
                </a:lnTo>
                <a:lnTo>
                  <a:pt x="738098" y="11560"/>
                </a:lnTo>
                <a:lnTo>
                  <a:pt x="752607" y="14506"/>
                </a:lnTo>
                <a:lnTo>
                  <a:pt x="767115" y="17906"/>
                </a:lnTo>
                <a:lnTo>
                  <a:pt x="781623" y="21533"/>
                </a:lnTo>
                <a:lnTo>
                  <a:pt x="796131" y="25839"/>
                </a:lnTo>
                <a:lnTo>
                  <a:pt x="810412" y="30146"/>
                </a:lnTo>
                <a:lnTo>
                  <a:pt x="824694" y="34905"/>
                </a:lnTo>
                <a:lnTo>
                  <a:pt x="838975" y="40118"/>
                </a:lnTo>
                <a:lnTo>
                  <a:pt x="853030" y="45558"/>
                </a:lnTo>
                <a:lnTo>
                  <a:pt x="866858" y="51451"/>
                </a:lnTo>
                <a:lnTo>
                  <a:pt x="880686" y="57571"/>
                </a:lnTo>
                <a:lnTo>
                  <a:pt x="894514" y="64144"/>
                </a:lnTo>
                <a:lnTo>
                  <a:pt x="907888" y="71170"/>
                </a:lnTo>
                <a:lnTo>
                  <a:pt x="921263" y="78423"/>
                </a:lnTo>
                <a:lnTo>
                  <a:pt x="934638" y="85903"/>
                </a:lnTo>
                <a:lnTo>
                  <a:pt x="947786" y="93836"/>
                </a:lnTo>
                <a:lnTo>
                  <a:pt x="960934" y="102222"/>
                </a:lnTo>
                <a:lnTo>
                  <a:pt x="973401" y="110835"/>
                </a:lnTo>
                <a:lnTo>
                  <a:pt x="986096" y="119901"/>
                </a:lnTo>
                <a:lnTo>
                  <a:pt x="998791" y="129421"/>
                </a:lnTo>
                <a:lnTo>
                  <a:pt x="1010805" y="139167"/>
                </a:lnTo>
                <a:lnTo>
                  <a:pt x="1023046" y="149140"/>
                </a:lnTo>
                <a:lnTo>
                  <a:pt x="1034607" y="159793"/>
                </a:lnTo>
                <a:lnTo>
                  <a:pt x="1046395" y="170446"/>
                </a:lnTo>
                <a:lnTo>
                  <a:pt x="1057956" y="181779"/>
                </a:lnTo>
                <a:lnTo>
                  <a:pt x="1067251" y="191072"/>
                </a:lnTo>
                <a:lnTo>
                  <a:pt x="1076318" y="200591"/>
                </a:lnTo>
                <a:lnTo>
                  <a:pt x="1084932" y="210564"/>
                </a:lnTo>
                <a:lnTo>
                  <a:pt x="1093546" y="220310"/>
                </a:lnTo>
                <a:lnTo>
                  <a:pt x="1101934" y="230283"/>
                </a:lnTo>
                <a:lnTo>
                  <a:pt x="1110095" y="240709"/>
                </a:lnTo>
                <a:lnTo>
                  <a:pt x="1117802" y="250909"/>
                </a:lnTo>
                <a:lnTo>
                  <a:pt x="1125510" y="261108"/>
                </a:lnTo>
                <a:lnTo>
                  <a:pt x="1132764" y="271988"/>
                </a:lnTo>
                <a:lnTo>
                  <a:pt x="1139791" y="282414"/>
                </a:lnTo>
                <a:lnTo>
                  <a:pt x="1146592" y="293294"/>
                </a:lnTo>
                <a:lnTo>
                  <a:pt x="1153166" y="304173"/>
                </a:lnTo>
                <a:lnTo>
                  <a:pt x="1159513" y="315279"/>
                </a:lnTo>
                <a:lnTo>
                  <a:pt x="1165634" y="326159"/>
                </a:lnTo>
                <a:lnTo>
                  <a:pt x="1171527" y="337492"/>
                </a:lnTo>
                <a:lnTo>
                  <a:pt x="1177195" y="348598"/>
                </a:lnTo>
                <a:lnTo>
                  <a:pt x="1182408" y="360157"/>
                </a:lnTo>
                <a:lnTo>
                  <a:pt x="1187622" y="371490"/>
                </a:lnTo>
                <a:lnTo>
                  <a:pt x="1192610" y="383050"/>
                </a:lnTo>
                <a:lnTo>
                  <a:pt x="1197143" y="394609"/>
                </a:lnTo>
                <a:lnTo>
                  <a:pt x="1201677" y="406395"/>
                </a:lnTo>
                <a:lnTo>
                  <a:pt x="1205984" y="418181"/>
                </a:lnTo>
                <a:lnTo>
                  <a:pt x="1209611" y="429741"/>
                </a:lnTo>
                <a:lnTo>
                  <a:pt x="1213465" y="441754"/>
                </a:lnTo>
                <a:lnTo>
                  <a:pt x="1216865" y="453540"/>
                </a:lnTo>
                <a:lnTo>
                  <a:pt x="1219812" y="465552"/>
                </a:lnTo>
                <a:lnTo>
                  <a:pt x="1222986" y="477792"/>
                </a:lnTo>
                <a:lnTo>
                  <a:pt x="1225706" y="489578"/>
                </a:lnTo>
                <a:lnTo>
                  <a:pt x="1228200" y="501818"/>
                </a:lnTo>
                <a:lnTo>
                  <a:pt x="1230240" y="514057"/>
                </a:lnTo>
                <a:lnTo>
                  <a:pt x="1232280" y="526070"/>
                </a:lnTo>
                <a:lnTo>
                  <a:pt x="1233867" y="538536"/>
                </a:lnTo>
                <a:lnTo>
                  <a:pt x="1235680" y="550775"/>
                </a:lnTo>
                <a:lnTo>
                  <a:pt x="1236814" y="563015"/>
                </a:lnTo>
                <a:lnTo>
                  <a:pt x="1237720" y="575254"/>
                </a:lnTo>
                <a:lnTo>
                  <a:pt x="1238401" y="587720"/>
                </a:lnTo>
                <a:lnTo>
                  <a:pt x="1239081" y="599733"/>
                </a:lnTo>
                <a:lnTo>
                  <a:pt x="1239307" y="612199"/>
                </a:lnTo>
                <a:lnTo>
                  <a:pt x="1239307" y="624665"/>
                </a:lnTo>
                <a:lnTo>
                  <a:pt x="1239081" y="636678"/>
                </a:lnTo>
                <a:lnTo>
                  <a:pt x="1238627" y="649144"/>
                </a:lnTo>
                <a:lnTo>
                  <a:pt x="1237947" y="661610"/>
                </a:lnTo>
                <a:lnTo>
                  <a:pt x="1237040" y="673623"/>
                </a:lnTo>
                <a:lnTo>
                  <a:pt x="1235907" y="686089"/>
                </a:lnTo>
                <a:lnTo>
                  <a:pt x="1234320" y="698102"/>
                </a:lnTo>
                <a:lnTo>
                  <a:pt x="1232507" y="710341"/>
                </a:lnTo>
                <a:lnTo>
                  <a:pt x="1230693" y="722807"/>
                </a:lnTo>
                <a:lnTo>
                  <a:pt x="1228653" y="734820"/>
                </a:lnTo>
                <a:lnTo>
                  <a:pt x="1226159" y="746833"/>
                </a:lnTo>
                <a:lnTo>
                  <a:pt x="1223439" y="759073"/>
                </a:lnTo>
                <a:lnTo>
                  <a:pt x="1220719" y="771085"/>
                </a:lnTo>
                <a:lnTo>
                  <a:pt x="1217545" y="783098"/>
                </a:lnTo>
                <a:lnTo>
                  <a:pt x="1214145" y="795111"/>
                </a:lnTo>
                <a:lnTo>
                  <a:pt x="1210518" y="806897"/>
                </a:lnTo>
                <a:lnTo>
                  <a:pt x="1206664" y="818683"/>
                </a:lnTo>
                <a:lnTo>
                  <a:pt x="1202357" y="830469"/>
                </a:lnTo>
                <a:lnTo>
                  <a:pt x="1198277" y="842255"/>
                </a:lnTo>
                <a:lnTo>
                  <a:pt x="1193516" y="853588"/>
                </a:lnTo>
                <a:lnTo>
                  <a:pt x="1188529" y="865374"/>
                </a:lnTo>
                <a:lnTo>
                  <a:pt x="1183769" y="876934"/>
                </a:lnTo>
                <a:lnTo>
                  <a:pt x="1178328" y="888267"/>
                </a:lnTo>
                <a:lnTo>
                  <a:pt x="1172661" y="899599"/>
                </a:lnTo>
                <a:lnTo>
                  <a:pt x="1166767" y="910706"/>
                </a:lnTo>
                <a:lnTo>
                  <a:pt x="1160646" y="921812"/>
                </a:lnTo>
                <a:lnTo>
                  <a:pt x="1534229" y="1295115"/>
                </a:lnTo>
                <a:lnTo>
                  <a:pt x="1540350" y="1301461"/>
                </a:lnTo>
                <a:lnTo>
                  <a:pt x="1545790" y="1308034"/>
                </a:lnTo>
                <a:lnTo>
                  <a:pt x="1551231" y="1314607"/>
                </a:lnTo>
                <a:lnTo>
                  <a:pt x="1556445" y="1321407"/>
                </a:lnTo>
                <a:lnTo>
                  <a:pt x="1560752" y="1328433"/>
                </a:lnTo>
                <a:lnTo>
                  <a:pt x="1565286" y="1335460"/>
                </a:lnTo>
                <a:lnTo>
                  <a:pt x="1569366" y="1342713"/>
                </a:lnTo>
                <a:lnTo>
                  <a:pt x="1572766" y="1349966"/>
                </a:lnTo>
                <a:lnTo>
                  <a:pt x="1576167" y="1357219"/>
                </a:lnTo>
                <a:lnTo>
                  <a:pt x="1578887" y="1364698"/>
                </a:lnTo>
                <a:lnTo>
                  <a:pt x="1581381" y="1372178"/>
                </a:lnTo>
                <a:lnTo>
                  <a:pt x="1583648" y="1379658"/>
                </a:lnTo>
                <a:lnTo>
                  <a:pt x="1585461" y="1387137"/>
                </a:lnTo>
                <a:lnTo>
                  <a:pt x="1586821" y="1394617"/>
                </a:lnTo>
                <a:lnTo>
                  <a:pt x="1587955" y="1402323"/>
                </a:lnTo>
                <a:lnTo>
                  <a:pt x="1588635" y="1409803"/>
                </a:lnTo>
                <a:lnTo>
                  <a:pt x="1589088" y="1417283"/>
                </a:lnTo>
                <a:lnTo>
                  <a:pt x="1589088" y="1424762"/>
                </a:lnTo>
                <a:lnTo>
                  <a:pt x="1588861" y="1432242"/>
                </a:lnTo>
                <a:lnTo>
                  <a:pt x="1588181" y="1439495"/>
                </a:lnTo>
                <a:lnTo>
                  <a:pt x="1587274" y="1446748"/>
                </a:lnTo>
                <a:lnTo>
                  <a:pt x="1585914" y="1454001"/>
                </a:lnTo>
                <a:lnTo>
                  <a:pt x="1584101" y="1461027"/>
                </a:lnTo>
                <a:lnTo>
                  <a:pt x="1581834" y="1467827"/>
                </a:lnTo>
                <a:lnTo>
                  <a:pt x="1579340" y="1474627"/>
                </a:lnTo>
                <a:lnTo>
                  <a:pt x="1576620" y="1481200"/>
                </a:lnTo>
                <a:lnTo>
                  <a:pt x="1573220" y="1487773"/>
                </a:lnTo>
                <a:lnTo>
                  <a:pt x="1569593" y="1494119"/>
                </a:lnTo>
                <a:lnTo>
                  <a:pt x="1565512" y="1500239"/>
                </a:lnTo>
                <a:lnTo>
                  <a:pt x="1561432" y="1506132"/>
                </a:lnTo>
                <a:lnTo>
                  <a:pt x="1556445" y="1511572"/>
                </a:lnTo>
                <a:lnTo>
                  <a:pt x="1551231" y="1517011"/>
                </a:lnTo>
                <a:lnTo>
                  <a:pt x="1517228" y="1551237"/>
                </a:lnTo>
                <a:lnTo>
                  <a:pt x="1511787" y="1556223"/>
                </a:lnTo>
                <a:lnTo>
                  <a:pt x="1506120" y="1561209"/>
                </a:lnTo>
                <a:lnTo>
                  <a:pt x="1500226" y="1565516"/>
                </a:lnTo>
                <a:lnTo>
                  <a:pt x="1494106" y="1569369"/>
                </a:lnTo>
                <a:lnTo>
                  <a:pt x="1487985" y="1573222"/>
                </a:lnTo>
                <a:lnTo>
                  <a:pt x="1481411" y="1576395"/>
                </a:lnTo>
                <a:lnTo>
                  <a:pt x="1474837" y="1579342"/>
                </a:lnTo>
                <a:lnTo>
                  <a:pt x="1468036" y="1581835"/>
                </a:lnTo>
                <a:lnTo>
                  <a:pt x="1461009" y="1583875"/>
                </a:lnTo>
                <a:lnTo>
                  <a:pt x="1453982" y="1585688"/>
                </a:lnTo>
                <a:lnTo>
                  <a:pt x="1446728" y="1587275"/>
                </a:lnTo>
                <a:lnTo>
                  <a:pt x="1439474" y="1588182"/>
                </a:lnTo>
                <a:lnTo>
                  <a:pt x="1432219" y="1588862"/>
                </a:lnTo>
                <a:lnTo>
                  <a:pt x="1424739" y="1589088"/>
                </a:lnTo>
                <a:lnTo>
                  <a:pt x="1417258" y="1589088"/>
                </a:lnTo>
                <a:lnTo>
                  <a:pt x="1409777" y="1588862"/>
                </a:lnTo>
                <a:lnTo>
                  <a:pt x="1402296" y="1587955"/>
                </a:lnTo>
                <a:lnTo>
                  <a:pt x="1394589" y="1587048"/>
                </a:lnTo>
                <a:lnTo>
                  <a:pt x="1387108" y="1585235"/>
                </a:lnTo>
                <a:lnTo>
                  <a:pt x="1379628" y="1583422"/>
                </a:lnTo>
                <a:lnTo>
                  <a:pt x="1372147" y="1581382"/>
                </a:lnTo>
                <a:lnTo>
                  <a:pt x="1364666" y="1578662"/>
                </a:lnTo>
                <a:lnTo>
                  <a:pt x="1357186" y="1575942"/>
                </a:lnTo>
                <a:lnTo>
                  <a:pt x="1349931" y="1572769"/>
                </a:lnTo>
                <a:lnTo>
                  <a:pt x="1342677" y="1569142"/>
                </a:lnTo>
                <a:lnTo>
                  <a:pt x="1335423" y="1565289"/>
                </a:lnTo>
                <a:lnTo>
                  <a:pt x="1328396" y="1560756"/>
                </a:lnTo>
                <a:lnTo>
                  <a:pt x="1321369" y="1556223"/>
                </a:lnTo>
                <a:lnTo>
                  <a:pt x="1314568" y="1551237"/>
                </a:lnTo>
                <a:lnTo>
                  <a:pt x="1307994" y="1545797"/>
                </a:lnTo>
                <a:lnTo>
                  <a:pt x="1301420" y="1540130"/>
                </a:lnTo>
                <a:lnTo>
                  <a:pt x="1295299" y="1534011"/>
                </a:lnTo>
                <a:lnTo>
                  <a:pt x="921716" y="1160708"/>
                </a:lnTo>
                <a:lnTo>
                  <a:pt x="910835" y="1166827"/>
                </a:lnTo>
                <a:lnTo>
                  <a:pt x="899501" y="1172720"/>
                </a:lnTo>
                <a:lnTo>
                  <a:pt x="888166" y="1178160"/>
                </a:lnTo>
                <a:lnTo>
                  <a:pt x="876832" y="1183600"/>
                </a:lnTo>
                <a:lnTo>
                  <a:pt x="865498" y="1188586"/>
                </a:lnTo>
                <a:lnTo>
                  <a:pt x="853710" y="1193346"/>
                </a:lnTo>
                <a:lnTo>
                  <a:pt x="842375" y="1198106"/>
                </a:lnTo>
                <a:lnTo>
                  <a:pt x="830588" y="1202412"/>
                </a:lnTo>
                <a:lnTo>
                  <a:pt x="818573" y="1206492"/>
                </a:lnTo>
                <a:lnTo>
                  <a:pt x="807012" y="1210572"/>
                </a:lnTo>
                <a:lnTo>
                  <a:pt x="794997" y="1213972"/>
                </a:lnTo>
                <a:lnTo>
                  <a:pt x="783210" y="1217598"/>
                </a:lnTo>
                <a:lnTo>
                  <a:pt x="771195" y="1220545"/>
                </a:lnTo>
                <a:lnTo>
                  <a:pt x="758954" y="1223265"/>
                </a:lnTo>
                <a:lnTo>
                  <a:pt x="746939" y="1226211"/>
                </a:lnTo>
                <a:lnTo>
                  <a:pt x="734698" y="1228478"/>
                </a:lnTo>
                <a:lnTo>
                  <a:pt x="722457" y="1230518"/>
                </a:lnTo>
                <a:lnTo>
                  <a:pt x="710442" y="1232784"/>
                </a:lnTo>
                <a:lnTo>
                  <a:pt x="698201" y="1234371"/>
                </a:lnTo>
                <a:lnTo>
                  <a:pt x="685960" y="1235731"/>
                </a:lnTo>
                <a:lnTo>
                  <a:pt x="673719" y="1236864"/>
                </a:lnTo>
                <a:lnTo>
                  <a:pt x="661478" y="1237771"/>
                </a:lnTo>
                <a:lnTo>
                  <a:pt x="649010" y="1238451"/>
                </a:lnTo>
                <a:lnTo>
                  <a:pt x="636769" y="1239131"/>
                </a:lnTo>
                <a:lnTo>
                  <a:pt x="624527" y="1239357"/>
                </a:lnTo>
                <a:lnTo>
                  <a:pt x="612060" y="1239357"/>
                </a:lnTo>
                <a:lnTo>
                  <a:pt x="599818" y="1239131"/>
                </a:lnTo>
                <a:lnTo>
                  <a:pt x="587577" y="1238451"/>
                </a:lnTo>
                <a:lnTo>
                  <a:pt x="575109" y="1237544"/>
                </a:lnTo>
                <a:lnTo>
                  <a:pt x="562868" y="1236638"/>
                </a:lnTo>
                <a:lnTo>
                  <a:pt x="550627" y="1235504"/>
                </a:lnTo>
                <a:lnTo>
                  <a:pt x="538612" y="1233918"/>
                </a:lnTo>
                <a:lnTo>
                  <a:pt x="526145" y="1232331"/>
                </a:lnTo>
                <a:lnTo>
                  <a:pt x="513903" y="1230291"/>
                </a:lnTo>
                <a:lnTo>
                  <a:pt x="501889" y="1228025"/>
                </a:lnTo>
                <a:lnTo>
                  <a:pt x="489648" y="1225758"/>
                </a:lnTo>
                <a:lnTo>
                  <a:pt x="477633" y="1222811"/>
                </a:lnTo>
                <a:lnTo>
                  <a:pt x="465619" y="1219865"/>
                </a:lnTo>
                <a:lnTo>
                  <a:pt x="453604" y="1216918"/>
                </a:lnTo>
                <a:lnTo>
                  <a:pt x="441590" y="1213292"/>
                </a:lnTo>
                <a:lnTo>
                  <a:pt x="429802" y="1209665"/>
                </a:lnTo>
                <a:lnTo>
                  <a:pt x="418014" y="1205812"/>
                </a:lnTo>
                <a:lnTo>
                  <a:pt x="406453" y="1201506"/>
                </a:lnTo>
                <a:lnTo>
                  <a:pt x="394665" y="1197199"/>
                </a:lnTo>
                <a:lnTo>
                  <a:pt x="383104" y="1192440"/>
                </a:lnTo>
                <a:lnTo>
                  <a:pt x="371543" y="1187680"/>
                </a:lnTo>
                <a:lnTo>
                  <a:pt x="359982" y="1182467"/>
                </a:lnTo>
                <a:lnTo>
                  <a:pt x="348647" y="1177027"/>
                </a:lnTo>
                <a:lnTo>
                  <a:pt x="337313" y="1171360"/>
                </a:lnTo>
                <a:lnTo>
                  <a:pt x="326205" y="1165694"/>
                </a:lnTo>
                <a:lnTo>
                  <a:pt x="315097" y="1159574"/>
                </a:lnTo>
                <a:lnTo>
                  <a:pt x="304216" y="1153228"/>
                </a:lnTo>
                <a:lnTo>
                  <a:pt x="293109" y="1146655"/>
                </a:lnTo>
                <a:lnTo>
                  <a:pt x="282454" y="1139629"/>
                </a:lnTo>
                <a:lnTo>
                  <a:pt x="272026" y="1132602"/>
                </a:lnTo>
                <a:lnTo>
                  <a:pt x="261145" y="1125349"/>
                </a:lnTo>
                <a:lnTo>
                  <a:pt x="250944" y="1117643"/>
                </a:lnTo>
                <a:lnTo>
                  <a:pt x="240517" y="1109937"/>
                </a:lnTo>
                <a:lnTo>
                  <a:pt x="230316" y="1101777"/>
                </a:lnTo>
                <a:lnTo>
                  <a:pt x="220341" y="1093617"/>
                </a:lnTo>
                <a:lnTo>
                  <a:pt x="210367" y="1085004"/>
                </a:lnTo>
                <a:lnTo>
                  <a:pt x="200620" y="1076391"/>
                </a:lnTo>
                <a:lnTo>
                  <a:pt x="191099" y="1067099"/>
                </a:lnTo>
                <a:lnTo>
                  <a:pt x="181578" y="1057806"/>
                </a:lnTo>
                <a:lnTo>
                  <a:pt x="170470" y="1046473"/>
                </a:lnTo>
                <a:lnTo>
                  <a:pt x="159589" y="1034913"/>
                </a:lnTo>
                <a:lnTo>
                  <a:pt x="149161" y="1022901"/>
                </a:lnTo>
                <a:lnTo>
                  <a:pt x="139187" y="1010888"/>
                </a:lnTo>
                <a:lnTo>
                  <a:pt x="129213" y="998648"/>
                </a:lnTo>
                <a:lnTo>
                  <a:pt x="119918" y="985956"/>
                </a:lnTo>
                <a:lnTo>
                  <a:pt x="110851" y="973489"/>
                </a:lnTo>
                <a:lnTo>
                  <a:pt x="102237" y="960797"/>
                </a:lnTo>
                <a:lnTo>
                  <a:pt x="93849" y="947651"/>
                </a:lnTo>
                <a:lnTo>
                  <a:pt x="85688" y="934505"/>
                </a:lnTo>
                <a:lnTo>
                  <a:pt x="78208" y="921358"/>
                </a:lnTo>
                <a:lnTo>
                  <a:pt x="70954" y="907986"/>
                </a:lnTo>
                <a:lnTo>
                  <a:pt x="64153" y="894386"/>
                </a:lnTo>
                <a:lnTo>
                  <a:pt x="57579" y="880560"/>
                </a:lnTo>
                <a:lnTo>
                  <a:pt x="51232" y="866734"/>
                </a:lnTo>
                <a:lnTo>
                  <a:pt x="45338" y="852908"/>
                </a:lnTo>
                <a:lnTo>
                  <a:pt x="39897" y="838856"/>
                </a:lnTo>
                <a:lnTo>
                  <a:pt x="34910" y="824803"/>
                </a:lnTo>
                <a:lnTo>
                  <a:pt x="30150" y="810524"/>
                </a:lnTo>
                <a:lnTo>
                  <a:pt x="25616" y="796244"/>
                </a:lnTo>
                <a:lnTo>
                  <a:pt x="21535" y="781738"/>
                </a:lnTo>
                <a:lnTo>
                  <a:pt x="17682" y="767232"/>
                </a:lnTo>
                <a:lnTo>
                  <a:pt x="14508" y="752726"/>
                </a:lnTo>
                <a:lnTo>
                  <a:pt x="11334" y="738220"/>
                </a:lnTo>
                <a:lnTo>
                  <a:pt x="8841" y="723487"/>
                </a:lnTo>
                <a:lnTo>
                  <a:pt x="6574" y="708755"/>
                </a:lnTo>
                <a:lnTo>
                  <a:pt x="4307" y="694022"/>
                </a:lnTo>
                <a:lnTo>
                  <a:pt x="2947" y="679289"/>
                </a:lnTo>
                <a:lnTo>
                  <a:pt x="1587" y="664330"/>
                </a:lnTo>
                <a:lnTo>
                  <a:pt x="680" y="649597"/>
                </a:lnTo>
                <a:lnTo>
                  <a:pt x="227" y="634638"/>
                </a:lnTo>
                <a:lnTo>
                  <a:pt x="0" y="619905"/>
                </a:lnTo>
                <a:lnTo>
                  <a:pt x="227" y="604946"/>
                </a:lnTo>
                <a:lnTo>
                  <a:pt x="680" y="589987"/>
                </a:lnTo>
                <a:lnTo>
                  <a:pt x="1587" y="575254"/>
                </a:lnTo>
                <a:lnTo>
                  <a:pt x="2947" y="560295"/>
                </a:lnTo>
                <a:lnTo>
                  <a:pt x="4307" y="545562"/>
                </a:lnTo>
                <a:lnTo>
                  <a:pt x="6574" y="530830"/>
                </a:lnTo>
                <a:lnTo>
                  <a:pt x="8841" y="516097"/>
                </a:lnTo>
                <a:lnTo>
                  <a:pt x="11334" y="501364"/>
                </a:lnTo>
                <a:lnTo>
                  <a:pt x="14508" y="486858"/>
                </a:lnTo>
                <a:lnTo>
                  <a:pt x="17682" y="472352"/>
                </a:lnTo>
                <a:lnTo>
                  <a:pt x="21535" y="457846"/>
                </a:lnTo>
                <a:lnTo>
                  <a:pt x="25616" y="443340"/>
                </a:lnTo>
                <a:lnTo>
                  <a:pt x="30150" y="429061"/>
                </a:lnTo>
                <a:lnTo>
                  <a:pt x="34910" y="414781"/>
                </a:lnTo>
                <a:lnTo>
                  <a:pt x="39897" y="400502"/>
                </a:lnTo>
                <a:lnTo>
                  <a:pt x="45338" y="386449"/>
                </a:lnTo>
                <a:lnTo>
                  <a:pt x="51232" y="372850"/>
                </a:lnTo>
                <a:lnTo>
                  <a:pt x="57579" y="359024"/>
                </a:lnTo>
                <a:lnTo>
                  <a:pt x="64153" y="345198"/>
                </a:lnTo>
                <a:lnTo>
                  <a:pt x="70954" y="331599"/>
                </a:lnTo>
                <a:lnTo>
                  <a:pt x="78208" y="318226"/>
                </a:lnTo>
                <a:lnTo>
                  <a:pt x="85688" y="304853"/>
                </a:lnTo>
                <a:lnTo>
                  <a:pt x="93849" y="291934"/>
                </a:lnTo>
                <a:lnTo>
                  <a:pt x="102237" y="278788"/>
                </a:lnTo>
                <a:lnTo>
                  <a:pt x="110851" y="266095"/>
                </a:lnTo>
                <a:lnTo>
                  <a:pt x="119918" y="253402"/>
                </a:lnTo>
                <a:lnTo>
                  <a:pt x="129213" y="240936"/>
                </a:lnTo>
                <a:lnTo>
                  <a:pt x="139187" y="228697"/>
                </a:lnTo>
                <a:lnTo>
                  <a:pt x="149161" y="216457"/>
                </a:lnTo>
                <a:lnTo>
                  <a:pt x="159589" y="204671"/>
                </a:lnTo>
                <a:lnTo>
                  <a:pt x="170470" y="193111"/>
                </a:lnTo>
                <a:lnTo>
                  <a:pt x="181578" y="181779"/>
                </a:lnTo>
                <a:lnTo>
                  <a:pt x="193139" y="170446"/>
                </a:lnTo>
                <a:lnTo>
                  <a:pt x="204473" y="159793"/>
                </a:lnTo>
                <a:lnTo>
                  <a:pt x="216488" y="149140"/>
                </a:lnTo>
                <a:lnTo>
                  <a:pt x="228729" y="139167"/>
                </a:lnTo>
                <a:lnTo>
                  <a:pt x="240743" y="129421"/>
                </a:lnTo>
                <a:lnTo>
                  <a:pt x="253438" y="119901"/>
                </a:lnTo>
                <a:lnTo>
                  <a:pt x="266133" y="110835"/>
                </a:lnTo>
                <a:lnTo>
                  <a:pt x="278600" y="102222"/>
                </a:lnTo>
                <a:lnTo>
                  <a:pt x="291748" y="93836"/>
                </a:lnTo>
                <a:lnTo>
                  <a:pt x="304896" y="85903"/>
                </a:lnTo>
                <a:lnTo>
                  <a:pt x="318271" y="78423"/>
                </a:lnTo>
                <a:lnTo>
                  <a:pt x="331646" y="71170"/>
                </a:lnTo>
                <a:lnTo>
                  <a:pt x="345020" y="64144"/>
                </a:lnTo>
                <a:lnTo>
                  <a:pt x="358848" y="57571"/>
                </a:lnTo>
                <a:lnTo>
                  <a:pt x="372676" y="51451"/>
                </a:lnTo>
                <a:lnTo>
                  <a:pt x="386504" y="45558"/>
                </a:lnTo>
                <a:lnTo>
                  <a:pt x="400559" y="40118"/>
                </a:lnTo>
                <a:lnTo>
                  <a:pt x="414840" y="34905"/>
                </a:lnTo>
                <a:lnTo>
                  <a:pt x="429122" y="30146"/>
                </a:lnTo>
                <a:lnTo>
                  <a:pt x="443403" y="25839"/>
                </a:lnTo>
                <a:lnTo>
                  <a:pt x="457911" y="21533"/>
                </a:lnTo>
                <a:lnTo>
                  <a:pt x="472419" y="17906"/>
                </a:lnTo>
                <a:lnTo>
                  <a:pt x="486927" y="14506"/>
                </a:lnTo>
                <a:lnTo>
                  <a:pt x="501435" y="11560"/>
                </a:lnTo>
                <a:lnTo>
                  <a:pt x="515944" y="8840"/>
                </a:lnTo>
                <a:lnTo>
                  <a:pt x="530678" y="6573"/>
                </a:lnTo>
                <a:lnTo>
                  <a:pt x="545413" y="4533"/>
                </a:lnTo>
                <a:lnTo>
                  <a:pt x="560148" y="3173"/>
                </a:lnTo>
                <a:lnTo>
                  <a:pt x="575109" y="1587"/>
                </a:lnTo>
                <a:lnTo>
                  <a:pt x="589844" y="907"/>
                </a:lnTo>
                <a:lnTo>
                  <a:pt x="604806" y="227"/>
                </a:lnTo>
                <a:lnTo>
                  <a:pt x="619540" y="0"/>
                </a:lnTo>
                <a:close/>
              </a:path>
            </a:pathLst>
          </a:custGeom>
          <a:solidFill>
            <a:srgbClr val="E77960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0" name="KSO_Shape"/>
          <p:cNvSpPr>
            <a:spLocks noChangeArrowheads="1"/>
          </p:cNvSpPr>
          <p:nvPr/>
        </p:nvSpPr>
        <p:spPr bwMode="auto">
          <a:xfrm>
            <a:off x="4480331" y="3059351"/>
            <a:ext cx="783646" cy="739297"/>
          </a:xfrm>
          <a:custGeom>
            <a:avLst/>
            <a:gdLst>
              <a:gd name="T0" fmla="*/ 186959 w 11981237"/>
              <a:gd name="T1" fmla="*/ 80936 h 12554355"/>
              <a:gd name="T2" fmla="*/ 201434 w 11981237"/>
              <a:gd name="T3" fmla="*/ 95398 h 12554355"/>
              <a:gd name="T4" fmla="*/ 186959 w 11981237"/>
              <a:gd name="T5" fmla="*/ 109860 h 12554355"/>
              <a:gd name="T6" fmla="*/ 172483 w 11981237"/>
              <a:gd name="T7" fmla="*/ 95398 h 12554355"/>
              <a:gd name="T8" fmla="*/ 186959 w 11981237"/>
              <a:gd name="T9" fmla="*/ 80936 h 12554355"/>
              <a:gd name="T10" fmla="*/ 135384 w 11981237"/>
              <a:gd name="T11" fmla="*/ 74810 h 12554355"/>
              <a:gd name="T12" fmla="*/ 140604 w 11981237"/>
              <a:gd name="T13" fmla="*/ 77136 h 12554355"/>
              <a:gd name="T14" fmla="*/ 176652 w 11981237"/>
              <a:gd name="T15" fmla="*/ 113110 h 12554355"/>
              <a:gd name="T16" fmla="*/ 197725 w 11981237"/>
              <a:gd name="T17" fmla="*/ 113110 h 12554355"/>
              <a:gd name="T18" fmla="*/ 233541 w 11981237"/>
              <a:gd name="T19" fmla="*/ 77136 h 12554355"/>
              <a:gd name="T20" fmla="*/ 244039 w 11981237"/>
              <a:gd name="T21" fmla="*/ 76827 h 12554355"/>
              <a:gd name="T22" fmla="*/ 244271 w 11981237"/>
              <a:gd name="T23" fmla="*/ 87326 h 12554355"/>
              <a:gd name="T24" fmla="*/ 206602 w 11981237"/>
              <a:gd name="T25" fmla="*/ 124999 h 12554355"/>
              <a:gd name="T26" fmla="*/ 206679 w 11981237"/>
              <a:gd name="T27" fmla="*/ 250061 h 12554355"/>
              <a:gd name="T28" fmla="*/ 198574 w 11981237"/>
              <a:gd name="T29" fmla="*/ 258167 h 12554355"/>
              <a:gd name="T30" fmla="*/ 190392 w 11981237"/>
              <a:gd name="T31" fmla="*/ 250061 h 12554355"/>
              <a:gd name="T32" fmla="*/ 190392 w 11981237"/>
              <a:gd name="T33" fmla="*/ 182203 h 12554355"/>
              <a:gd name="T34" fmla="*/ 183753 w 11981237"/>
              <a:gd name="T35" fmla="*/ 182203 h 12554355"/>
              <a:gd name="T36" fmla="*/ 183753 w 11981237"/>
              <a:gd name="T37" fmla="*/ 250061 h 12554355"/>
              <a:gd name="T38" fmla="*/ 175648 w 11981237"/>
              <a:gd name="T39" fmla="*/ 258167 h 12554355"/>
              <a:gd name="T40" fmla="*/ 167466 w 11981237"/>
              <a:gd name="T41" fmla="*/ 250061 h 12554355"/>
              <a:gd name="T42" fmla="*/ 167466 w 11981237"/>
              <a:gd name="T43" fmla="*/ 124999 h 12554355"/>
              <a:gd name="T44" fmla="*/ 129874 w 11981237"/>
              <a:gd name="T45" fmla="*/ 87326 h 12554355"/>
              <a:gd name="T46" fmla="*/ 130106 w 11981237"/>
              <a:gd name="T47" fmla="*/ 76827 h 12554355"/>
              <a:gd name="T48" fmla="*/ 135384 w 11981237"/>
              <a:gd name="T49" fmla="*/ 74810 h 12554355"/>
              <a:gd name="T50" fmla="*/ 83316 w 11981237"/>
              <a:gd name="T51" fmla="*/ 8594 h 12554355"/>
              <a:gd name="T52" fmla="*/ 103649 w 11981237"/>
              <a:gd name="T53" fmla="*/ 29014 h 12554355"/>
              <a:gd name="T54" fmla="*/ 83316 w 11981237"/>
              <a:gd name="T55" fmla="*/ 49433 h 12554355"/>
              <a:gd name="T56" fmla="*/ 62982 w 11981237"/>
              <a:gd name="T57" fmla="*/ 29014 h 12554355"/>
              <a:gd name="T58" fmla="*/ 83316 w 11981237"/>
              <a:gd name="T59" fmla="*/ 8594 h 12554355"/>
              <a:gd name="T60" fmla="*/ 10664 w 11981237"/>
              <a:gd name="T61" fmla="*/ 4 h 12554355"/>
              <a:gd name="T62" fmla="*/ 17978 w 11981237"/>
              <a:gd name="T63" fmla="*/ 3266 h 12554355"/>
              <a:gd name="T64" fmla="*/ 68688 w 11981237"/>
              <a:gd name="T65" fmla="*/ 53984 h 12554355"/>
              <a:gd name="T66" fmla="*/ 98481 w 11981237"/>
              <a:gd name="T67" fmla="*/ 53984 h 12554355"/>
              <a:gd name="T68" fmla="*/ 148882 w 11981237"/>
              <a:gd name="T69" fmla="*/ 3266 h 12554355"/>
              <a:gd name="T70" fmla="*/ 163624 w 11981237"/>
              <a:gd name="T71" fmla="*/ 2880 h 12554355"/>
              <a:gd name="T72" fmla="*/ 164010 w 11981237"/>
              <a:gd name="T73" fmla="*/ 17624 h 12554355"/>
              <a:gd name="T74" fmla="*/ 110985 w 11981237"/>
              <a:gd name="T75" fmla="*/ 70735 h 12554355"/>
              <a:gd name="T76" fmla="*/ 111062 w 11981237"/>
              <a:gd name="T77" fmla="*/ 246742 h 12554355"/>
              <a:gd name="T78" fmla="*/ 99639 w 11981237"/>
              <a:gd name="T79" fmla="*/ 258167 h 12554355"/>
              <a:gd name="T80" fmla="*/ 88138 w 11981237"/>
              <a:gd name="T81" fmla="*/ 246742 h 12554355"/>
              <a:gd name="T82" fmla="*/ 88061 w 11981237"/>
              <a:gd name="T83" fmla="*/ 151251 h 12554355"/>
              <a:gd name="T84" fmla="*/ 78799 w 11981237"/>
              <a:gd name="T85" fmla="*/ 151251 h 12554355"/>
              <a:gd name="T86" fmla="*/ 78799 w 11981237"/>
              <a:gd name="T87" fmla="*/ 246742 h 12554355"/>
              <a:gd name="T88" fmla="*/ 67298 w 11981237"/>
              <a:gd name="T89" fmla="*/ 258167 h 12554355"/>
              <a:gd name="T90" fmla="*/ 55875 w 11981237"/>
              <a:gd name="T91" fmla="*/ 246742 h 12554355"/>
              <a:gd name="T92" fmla="*/ 55875 w 11981237"/>
              <a:gd name="T93" fmla="*/ 70735 h 12554355"/>
              <a:gd name="T94" fmla="*/ 2849 w 11981237"/>
              <a:gd name="T95" fmla="*/ 17624 h 12554355"/>
              <a:gd name="T96" fmla="*/ 3235 w 11981237"/>
              <a:gd name="T97" fmla="*/ 2880 h 12554355"/>
              <a:gd name="T98" fmla="*/ 10664 w 11981237"/>
              <a:gd name="T99" fmla="*/ 4 h 12554355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11981237" h="12554355">
                <a:moveTo>
                  <a:pt x="9093518" y="3935817"/>
                </a:moveTo>
                <a:cubicBezTo>
                  <a:pt x="9482358" y="3935817"/>
                  <a:pt x="9797575" y="4250679"/>
                  <a:pt x="9797575" y="4639080"/>
                </a:cubicBezTo>
                <a:cubicBezTo>
                  <a:pt x="9797575" y="5027480"/>
                  <a:pt x="9482358" y="5342343"/>
                  <a:pt x="9093518" y="5342343"/>
                </a:cubicBezTo>
                <a:cubicBezTo>
                  <a:pt x="8704678" y="5342343"/>
                  <a:pt x="8389461" y="5027480"/>
                  <a:pt x="8389461" y="4639080"/>
                </a:cubicBezTo>
                <a:cubicBezTo>
                  <a:pt x="8389461" y="4250679"/>
                  <a:pt x="8704678" y="3935817"/>
                  <a:pt x="9093518" y="3935817"/>
                </a:cubicBezTo>
                <a:close/>
                <a:moveTo>
                  <a:pt x="6584967" y="3637926"/>
                </a:moveTo>
                <a:cubicBezTo>
                  <a:pt x="6677422" y="3640272"/>
                  <a:pt x="6769407" y="3677813"/>
                  <a:pt x="6838865" y="3751018"/>
                </a:cubicBezTo>
                <a:cubicBezTo>
                  <a:pt x="6838865" y="3751018"/>
                  <a:pt x="6838865" y="3751018"/>
                  <a:pt x="8592216" y="5500423"/>
                </a:cubicBezTo>
                <a:cubicBezTo>
                  <a:pt x="8592216" y="5500423"/>
                  <a:pt x="8592216" y="5500423"/>
                  <a:pt x="9617194" y="5500423"/>
                </a:cubicBezTo>
                <a:lnTo>
                  <a:pt x="11359281" y="3751018"/>
                </a:lnTo>
                <a:cubicBezTo>
                  <a:pt x="11498198" y="3604608"/>
                  <a:pt x="11723468" y="3600854"/>
                  <a:pt x="11869893" y="3736002"/>
                </a:cubicBezTo>
                <a:cubicBezTo>
                  <a:pt x="12012564" y="3874903"/>
                  <a:pt x="12020073" y="4100148"/>
                  <a:pt x="11881156" y="4246558"/>
                </a:cubicBezTo>
                <a:cubicBezTo>
                  <a:pt x="11881156" y="4246558"/>
                  <a:pt x="11881156" y="4246558"/>
                  <a:pt x="10048961" y="6078553"/>
                </a:cubicBezTo>
                <a:cubicBezTo>
                  <a:pt x="10048961" y="6078553"/>
                  <a:pt x="10048961" y="6078553"/>
                  <a:pt x="10052716" y="12160176"/>
                </a:cubicBezTo>
                <a:cubicBezTo>
                  <a:pt x="10052716" y="12377913"/>
                  <a:pt x="9876254" y="12554355"/>
                  <a:pt x="9658493" y="12554355"/>
                </a:cubicBezTo>
                <a:cubicBezTo>
                  <a:pt x="9440733" y="12554355"/>
                  <a:pt x="9260517" y="12377913"/>
                  <a:pt x="9260517" y="12160176"/>
                </a:cubicBezTo>
                <a:cubicBezTo>
                  <a:pt x="9260517" y="12160176"/>
                  <a:pt x="9260517" y="12160176"/>
                  <a:pt x="9260517" y="8860332"/>
                </a:cubicBezTo>
                <a:cubicBezTo>
                  <a:pt x="9260517" y="8860332"/>
                  <a:pt x="9260517" y="8860332"/>
                  <a:pt x="8937630" y="8860332"/>
                </a:cubicBezTo>
                <a:cubicBezTo>
                  <a:pt x="8937630" y="8860332"/>
                  <a:pt x="8937630" y="8860332"/>
                  <a:pt x="8937630" y="12160176"/>
                </a:cubicBezTo>
                <a:cubicBezTo>
                  <a:pt x="8937630" y="12377913"/>
                  <a:pt x="8761168" y="12554355"/>
                  <a:pt x="8543407" y="12554355"/>
                </a:cubicBezTo>
                <a:cubicBezTo>
                  <a:pt x="8325646" y="12554355"/>
                  <a:pt x="8145431" y="12377913"/>
                  <a:pt x="8145431" y="12160176"/>
                </a:cubicBezTo>
                <a:cubicBezTo>
                  <a:pt x="8145431" y="12160176"/>
                  <a:pt x="8145431" y="12160176"/>
                  <a:pt x="8145431" y="6078553"/>
                </a:cubicBezTo>
                <a:cubicBezTo>
                  <a:pt x="8145431" y="6078553"/>
                  <a:pt x="8145431" y="6078553"/>
                  <a:pt x="6316990" y="4246558"/>
                </a:cubicBezTo>
                <a:cubicBezTo>
                  <a:pt x="6178073" y="4100148"/>
                  <a:pt x="6185582" y="3874903"/>
                  <a:pt x="6328253" y="3736002"/>
                </a:cubicBezTo>
                <a:cubicBezTo>
                  <a:pt x="6399589" y="3668428"/>
                  <a:pt x="6492513" y="3635580"/>
                  <a:pt x="6584967" y="3637926"/>
                </a:cubicBezTo>
                <a:close/>
                <a:moveTo>
                  <a:pt x="4052412" y="417917"/>
                </a:moveTo>
                <a:cubicBezTo>
                  <a:pt x="4598629" y="417917"/>
                  <a:pt x="5041424" y="862490"/>
                  <a:pt x="5041424" y="1410899"/>
                </a:cubicBezTo>
                <a:cubicBezTo>
                  <a:pt x="5041424" y="1959308"/>
                  <a:pt x="4598629" y="2403881"/>
                  <a:pt x="4052412" y="2403881"/>
                </a:cubicBezTo>
                <a:cubicBezTo>
                  <a:pt x="3506195" y="2403881"/>
                  <a:pt x="3063398" y="1959308"/>
                  <a:pt x="3063398" y="1410899"/>
                </a:cubicBezTo>
                <a:cubicBezTo>
                  <a:pt x="3063398" y="862490"/>
                  <a:pt x="3506195" y="417917"/>
                  <a:pt x="4052412" y="417917"/>
                </a:cubicBezTo>
                <a:close/>
                <a:moveTo>
                  <a:pt x="518710" y="212"/>
                </a:moveTo>
                <a:cubicBezTo>
                  <a:pt x="648229" y="3966"/>
                  <a:pt x="776810" y="57460"/>
                  <a:pt x="874419" y="158816"/>
                </a:cubicBezTo>
                <a:cubicBezTo>
                  <a:pt x="874419" y="158816"/>
                  <a:pt x="874419" y="158816"/>
                  <a:pt x="3340918" y="2625161"/>
                </a:cubicBezTo>
                <a:cubicBezTo>
                  <a:pt x="3340918" y="2625161"/>
                  <a:pt x="3340918" y="2625161"/>
                  <a:pt x="4790033" y="2625161"/>
                </a:cubicBezTo>
                <a:lnTo>
                  <a:pt x="7241515" y="158816"/>
                </a:lnTo>
                <a:cubicBezTo>
                  <a:pt x="7432978" y="-43897"/>
                  <a:pt x="7755838" y="-55159"/>
                  <a:pt x="7958564" y="140047"/>
                </a:cubicBezTo>
                <a:cubicBezTo>
                  <a:pt x="8161290" y="331498"/>
                  <a:pt x="8168798" y="654338"/>
                  <a:pt x="7977335" y="857051"/>
                </a:cubicBezTo>
                <a:cubicBezTo>
                  <a:pt x="7977335" y="857051"/>
                  <a:pt x="7977335" y="857051"/>
                  <a:pt x="5398210" y="3439768"/>
                </a:cubicBezTo>
                <a:cubicBezTo>
                  <a:pt x="5398210" y="3439768"/>
                  <a:pt x="5398210" y="3439768"/>
                  <a:pt x="5401965" y="11998771"/>
                </a:cubicBezTo>
                <a:cubicBezTo>
                  <a:pt x="5401965" y="12306594"/>
                  <a:pt x="5154188" y="12554355"/>
                  <a:pt x="4846345" y="12554355"/>
                </a:cubicBezTo>
                <a:cubicBezTo>
                  <a:pt x="4538502" y="12554355"/>
                  <a:pt x="4286972" y="12306594"/>
                  <a:pt x="4286972" y="11998771"/>
                </a:cubicBezTo>
                <a:cubicBezTo>
                  <a:pt x="4286972" y="11998771"/>
                  <a:pt x="4286972" y="11998771"/>
                  <a:pt x="4283218" y="7355136"/>
                </a:cubicBezTo>
                <a:cubicBezTo>
                  <a:pt x="4283218" y="7355136"/>
                  <a:pt x="4283218" y="7355136"/>
                  <a:pt x="3832716" y="7355136"/>
                </a:cubicBezTo>
                <a:cubicBezTo>
                  <a:pt x="3832716" y="7355136"/>
                  <a:pt x="3832716" y="7355136"/>
                  <a:pt x="3832716" y="11998771"/>
                </a:cubicBezTo>
                <a:cubicBezTo>
                  <a:pt x="3832716" y="12306594"/>
                  <a:pt x="3581186" y="12554355"/>
                  <a:pt x="3273343" y="12554355"/>
                </a:cubicBezTo>
                <a:cubicBezTo>
                  <a:pt x="2965500" y="12554355"/>
                  <a:pt x="2717723" y="12306594"/>
                  <a:pt x="2717723" y="11998771"/>
                </a:cubicBezTo>
                <a:cubicBezTo>
                  <a:pt x="2717723" y="11998771"/>
                  <a:pt x="2717723" y="11998771"/>
                  <a:pt x="2717723" y="3439768"/>
                </a:cubicBezTo>
                <a:cubicBezTo>
                  <a:pt x="2717723" y="3439768"/>
                  <a:pt x="2717723" y="3439768"/>
                  <a:pt x="138599" y="857051"/>
                </a:cubicBezTo>
                <a:cubicBezTo>
                  <a:pt x="-52865" y="654338"/>
                  <a:pt x="-45356" y="331498"/>
                  <a:pt x="157370" y="140047"/>
                </a:cubicBezTo>
                <a:cubicBezTo>
                  <a:pt x="258733" y="42444"/>
                  <a:pt x="389191" y="-3542"/>
                  <a:pt x="518710" y="212"/>
                </a:cubicBezTo>
                <a:close/>
              </a:path>
            </a:pathLst>
          </a:custGeom>
          <a:solidFill>
            <a:srgbClr val="E77960"/>
          </a:solidFill>
          <a:ln>
            <a:noFill/>
          </a:ln>
        </p:spPr>
        <p:txBody>
          <a:bodyPr anchor="ctr" anchorCtr="1"/>
          <a:lstStyle/>
          <a:p>
            <a:endParaRPr lang="zh-CN" altLang="en-US"/>
          </a:p>
        </p:txBody>
      </p:sp>
      <p:sp>
        <p:nvSpPr>
          <p:cNvPr id="42" name="菱形 41"/>
          <p:cNvSpPr/>
          <p:nvPr/>
        </p:nvSpPr>
        <p:spPr>
          <a:xfrm>
            <a:off x="10865713" y="1254211"/>
            <a:ext cx="4349578" cy="4349578"/>
          </a:xfrm>
          <a:prstGeom prst="diamond">
            <a:avLst/>
          </a:prstGeom>
          <a:solidFill>
            <a:srgbClr val="BD5740"/>
          </a:solidFill>
          <a:ln w="76200">
            <a:noFill/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菱形 20"/>
          <p:cNvSpPr/>
          <p:nvPr/>
        </p:nvSpPr>
        <p:spPr>
          <a:xfrm>
            <a:off x="-3023284" y="1254211"/>
            <a:ext cx="4349578" cy="4349578"/>
          </a:xfrm>
          <a:prstGeom prst="diamond">
            <a:avLst/>
          </a:prstGeom>
          <a:solidFill>
            <a:srgbClr val="BD5740"/>
          </a:solidFill>
          <a:ln w="76200">
            <a:noFill/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5120188"/>
      </p:ext>
    </p:extLst>
  </p:cSld>
  <p:clrMapOvr>
    <a:masterClrMapping/>
  </p:clrMapOvr>
  <p:transition spd="med" advClick="0" advTm="2000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055688" y="0"/>
            <a:ext cx="11136312" cy="536028"/>
          </a:xfrm>
          <a:prstGeom prst="rect">
            <a:avLst/>
          </a:prstGeom>
          <a:solidFill>
            <a:srgbClr val="333134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0" y="0"/>
            <a:ext cx="189186" cy="536028"/>
          </a:xfrm>
          <a:prstGeom prst="rect">
            <a:avLst/>
          </a:prstGeom>
          <a:solidFill>
            <a:srgbClr val="E779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230637" y="94591"/>
            <a:ext cx="1030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727173"/>
                </a:solidFill>
                <a:latin typeface="迷你简粗倩" panose="03000509000000000000" pitchFamily="65" charset="-122"/>
                <a:ea typeface="迷你简粗倩" panose="03000509000000000000" pitchFamily="65" charset="-122"/>
              </a:rPr>
              <a:t>LOGO</a:t>
            </a:r>
            <a:endParaRPr lang="zh-CN" altLang="en-US" sz="2000" dirty="0">
              <a:solidFill>
                <a:srgbClr val="727173"/>
              </a:solidFill>
              <a:latin typeface="迷你简粗倩" panose="03000509000000000000" pitchFamily="65" charset="-122"/>
              <a:ea typeface="迷你简粗倩" panose="03000509000000000000" pitchFamily="65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55688" y="0"/>
            <a:ext cx="2333898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迷你简粗倩" panose="03000509000000000000" pitchFamily="65" charset="-122"/>
                <a:ea typeface="迷你简粗倩" panose="03000509000000000000" pitchFamily="65" charset="-122"/>
              </a:rPr>
              <a:t>工作举措</a:t>
            </a:r>
          </a:p>
        </p:txBody>
      </p:sp>
      <p:graphicFrame>
        <p:nvGraphicFramePr>
          <p:cNvPr id="5" name="图示 4"/>
          <p:cNvGraphicFramePr/>
          <p:nvPr>
            <p:extLst>
              <p:ext uri="{D42A27DB-BD31-4B8C-83A1-F6EECF244321}">
                <p14:modId xmlns:p14="http://schemas.microsoft.com/office/powerpoint/2010/main" val="3652562396"/>
              </p:ext>
            </p:extLst>
          </p:nvPr>
        </p:nvGraphicFramePr>
        <p:xfrm>
          <a:off x="2031999" y="719666"/>
          <a:ext cx="9104313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78474851"/>
      </p:ext>
    </p:extLst>
  </p:cSld>
  <p:clrMapOvr>
    <a:masterClrMapping/>
  </p:clrMapOvr>
  <p:transition spd="med" advClick="0" advTm="2000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055688" y="0"/>
            <a:ext cx="11136312" cy="536028"/>
          </a:xfrm>
          <a:prstGeom prst="rect">
            <a:avLst/>
          </a:prstGeom>
          <a:solidFill>
            <a:srgbClr val="333134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0" y="0"/>
            <a:ext cx="189186" cy="536028"/>
          </a:xfrm>
          <a:prstGeom prst="rect">
            <a:avLst/>
          </a:prstGeom>
          <a:solidFill>
            <a:srgbClr val="E779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230637" y="94591"/>
            <a:ext cx="1030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727173"/>
                </a:solidFill>
                <a:latin typeface="迷你简粗倩" panose="03000509000000000000" pitchFamily="65" charset="-122"/>
                <a:ea typeface="迷你简粗倩" panose="03000509000000000000" pitchFamily="65" charset="-122"/>
              </a:rPr>
              <a:t>LOGO</a:t>
            </a:r>
            <a:endParaRPr lang="zh-CN" altLang="en-US" sz="2000" dirty="0">
              <a:solidFill>
                <a:srgbClr val="727173"/>
              </a:solidFill>
              <a:latin typeface="迷你简粗倩" panose="03000509000000000000" pitchFamily="65" charset="-122"/>
              <a:ea typeface="迷你简粗倩" panose="03000509000000000000" pitchFamily="65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55688" y="0"/>
            <a:ext cx="2333898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迷你简粗倩" panose="03000509000000000000" pitchFamily="65" charset="-122"/>
                <a:ea typeface="迷你简粗倩" panose="03000509000000000000" pitchFamily="65" charset="-122"/>
              </a:rPr>
              <a:t>工作举措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4935470" y="4927868"/>
            <a:ext cx="231813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上海瑞普广告公司</a:t>
            </a:r>
            <a:endParaRPr lang="en-US" altLang="zh-CN" sz="2000" dirty="0" smtClean="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000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上海瑞普广告公司</a:t>
            </a:r>
            <a:endParaRPr lang="en-US" altLang="zh-CN" sz="2000" dirty="0" smtClean="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000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上海瑞普广告公司</a:t>
            </a:r>
            <a:endParaRPr lang="zh-CN" altLang="en-US" sz="2000" dirty="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166047" y="4913849"/>
            <a:ext cx="231813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上海瑞普广告公司</a:t>
            </a:r>
            <a:endParaRPr lang="en-US" altLang="zh-CN" sz="2000" dirty="0" smtClean="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000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上海瑞普广告公司</a:t>
            </a:r>
            <a:endParaRPr lang="en-US" altLang="zh-CN" sz="2000" dirty="0" smtClean="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000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上海瑞普广告公司</a:t>
            </a:r>
            <a:endParaRPr lang="zh-CN" altLang="en-US" sz="2000" dirty="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707822" y="4913849"/>
            <a:ext cx="231813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上海瑞普广告公司</a:t>
            </a:r>
            <a:endParaRPr lang="en-US" altLang="zh-CN" sz="2000" dirty="0" smtClean="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000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上海瑞普广告公司</a:t>
            </a:r>
            <a:endParaRPr lang="en-US" altLang="zh-CN" sz="2000" dirty="0" smtClean="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000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上海瑞普广告公司</a:t>
            </a:r>
            <a:endParaRPr lang="zh-CN" altLang="en-US" sz="2000" dirty="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2"/>
          <a:srcRect r="6791" b="22054"/>
          <a:stretch>
            <a:fillRect/>
          </a:stretch>
        </p:blipFill>
        <p:spPr>
          <a:xfrm>
            <a:off x="1055688" y="1205866"/>
            <a:ext cx="2538850" cy="3302635"/>
          </a:xfrm>
          <a:custGeom>
            <a:avLst/>
            <a:gdLst>
              <a:gd name="connsiteX0" fmla="*/ 0 w 2538850"/>
              <a:gd name="connsiteY0" fmla="*/ 0 h 3302635"/>
              <a:gd name="connsiteX1" fmla="*/ 2538850 w 2538850"/>
              <a:gd name="connsiteY1" fmla="*/ 0 h 3302635"/>
              <a:gd name="connsiteX2" fmla="*/ 2538850 w 2538850"/>
              <a:gd name="connsiteY2" fmla="*/ 3302635 h 3302635"/>
              <a:gd name="connsiteX3" fmla="*/ 0 w 2538850"/>
              <a:gd name="connsiteY3" fmla="*/ 3302635 h 3302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8850" h="3302635">
                <a:moveTo>
                  <a:pt x="0" y="0"/>
                </a:moveTo>
                <a:lnTo>
                  <a:pt x="2538850" y="0"/>
                </a:lnTo>
                <a:lnTo>
                  <a:pt x="2538850" y="3302635"/>
                </a:lnTo>
                <a:lnTo>
                  <a:pt x="0" y="3302635"/>
                </a:lnTo>
                <a:close/>
              </a:path>
            </a:pathLst>
          </a:cu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3"/>
          <a:srcRect l="431" t="4440" r="1627" b="15473"/>
          <a:stretch>
            <a:fillRect/>
          </a:stretch>
        </p:blipFill>
        <p:spPr>
          <a:xfrm>
            <a:off x="4825111" y="1182414"/>
            <a:ext cx="2538850" cy="3326086"/>
          </a:xfrm>
          <a:custGeom>
            <a:avLst/>
            <a:gdLst>
              <a:gd name="connsiteX0" fmla="*/ 0 w 2538850"/>
              <a:gd name="connsiteY0" fmla="*/ 0 h 3326086"/>
              <a:gd name="connsiteX1" fmla="*/ 2538850 w 2538850"/>
              <a:gd name="connsiteY1" fmla="*/ 0 h 3326086"/>
              <a:gd name="connsiteX2" fmla="*/ 2538850 w 2538850"/>
              <a:gd name="connsiteY2" fmla="*/ 3326086 h 3326086"/>
              <a:gd name="connsiteX3" fmla="*/ 0 w 2538850"/>
              <a:gd name="connsiteY3" fmla="*/ 3326086 h 3326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8850" h="3326086">
                <a:moveTo>
                  <a:pt x="0" y="0"/>
                </a:moveTo>
                <a:lnTo>
                  <a:pt x="2538850" y="0"/>
                </a:lnTo>
                <a:lnTo>
                  <a:pt x="2538850" y="3326086"/>
                </a:lnTo>
                <a:lnTo>
                  <a:pt x="0" y="3326086"/>
                </a:lnTo>
                <a:close/>
              </a:path>
            </a:pathLst>
          </a:cu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4"/>
          <a:srcRect l="321" r="6680" b="13934"/>
          <a:stretch>
            <a:fillRect/>
          </a:stretch>
        </p:blipFill>
        <p:spPr>
          <a:xfrm>
            <a:off x="8597463" y="1198246"/>
            <a:ext cx="2538850" cy="3310255"/>
          </a:xfrm>
          <a:custGeom>
            <a:avLst/>
            <a:gdLst>
              <a:gd name="connsiteX0" fmla="*/ 0 w 2538850"/>
              <a:gd name="connsiteY0" fmla="*/ 0 h 3310255"/>
              <a:gd name="connsiteX1" fmla="*/ 2538850 w 2538850"/>
              <a:gd name="connsiteY1" fmla="*/ 0 h 3310255"/>
              <a:gd name="connsiteX2" fmla="*/ 2538850 w 2538850"/>
              <a:gd name="connsiteY2" fmla="*/ 3310255 h 3310255"/>
              <a:gd name="connsiteX3" fmla="*/ 0 w 2538850"/>
              <a:gd name="connsiteY3" fmla="*/ 3310255 h 3310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8850" h="3310255">
                <a:moveTo>
                  <a:pt x="0" y="0"/>
                </a:moveTo>
                <a:lnTo>
                  <a:pt x="2538850" y="0"/>
                </a:lnTo>
                <a:lnTo>
                  <a:pt x="2538850" y="3310255"/>
                </a:lnTo>
                <a:lnTo>
                  <a:pt x="0" y="3310255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99232685"/>
      </p:ext>
    </p:extLst>
  </p:cSld>
  <p:clrMapOvr>
    <a:masterClrMapping/>
  </p:clrMapOvr>
  <p:transition spd="med" advClick="0" advTm="2000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421</TotalTime>
  <Words>659</Words>
  <Application>Microsoft Office PowerPoint</Application>
  <PresentationFormat>宽屏</PresentationFormat>
  <Paragraphs>118</Paragraphs>
  <Slides>18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30" baseType="lpstr">
      <vt:lpstr>Meiryo</vt:lpstr>
      <vt:lpstr>华文隶书</vt:lpstr>
      <vt:lpstr>迷你简粗倩</vt:lpstr>
      <vt:lpstr>宋体</vt:lpstr>
      <vt:lpstr>微软雅黑</vt:lpstr>
      <vt:lpstr>造字工房悦黑体验版常规体</vt:lpstr>
      <vt:lpstr>Arial</vt:lpstr>
      <vt:lpstr>Calibri</vt:lpstr>
      <vt:lpstr>Calibri Light</vt:lpstr>
      <vt:lpstr>Segoe UI Semilight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CHINA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阴克强</dc:creator>
  <cp:lastModifiedBy>kan</cp:lastModifiedBy>
  <cp:revision>48</cp:revision>
  <dcterms:created xsi:type="dcterms:W3CDTF">2015-08-23T13:39:33Z</dcterms:created>
  <dcterms:modified xsi:type="dcterms:W3CDTF">2015-10-07T01:05:53Z</dcterms:modified>
</cp:coreProperties>
</file>